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CECE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D42E3C-D974-4B05-9A02-9E4301630168}" v="14" dt="2019-12-13T12:01:43.7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ëtan PIOU" userId="f748b628-dfa7-4f52-b99f-1b7dca8b0398" providerId="ADAL" clId="{B1D42E3C-D974-4B05-9A02-9E4301630168}"/>
    <pc:docChg chg="undo modSld">
      <pc:chgData name="Gaëtan PIOU" userId="f748b628-dfa7-4f52-b99f-1b7dca8b0398" providerId="ADAL" clId="{B1D42E3C-D974-4B05-9A02-9E4301630168}" dt="2019-12-13T12:01:43.710" v="22"/>
      <pc:docMkLst>
        <pc:docMk/>
      </pc:docMkLst>
      <pc:sldChg chg="modSp modAnim">
        <pc:chgData name="Gaëtan PIOU" userId="f748b628-dfa7-4f52-b99f-1b7dca8b0398" providerId="ADAL" clId="{B1D42E3C-D974-4B05-9A02-9E4301630168}" dt="2019-12-13T12:01:43.710" v="22"/>
        <pc:sldMkLst>
          <pc:docMk/>
          <pc:sldMk cId="1036831307" sldId="258"/>
        </pc:sldMkLst>
        <pc:picChg chg="mod">
          <ac:chgData name="Gaëtan PIOU" userId="f748b628-dfa7-4f52-b99f-1b7dca8b0398" providerId="ADAL" clId="{B1D42E3C-D974-4B05-9A02-9E4301630168}" dt="2019-12-13T11:58:51.631" v="6" actId="14826"/>
          <ac:picMkLst>
            <pc:docMk/>
            <pc:sldMk cId="1036831307" sldId="258"/>
            <ac:picMk id="22" creationId="{94A81C57-2F28-47A6-B5F5-8ECB250DFACD}"/>
          </ac:picMkLst>
        </pc:picChg>
        <pc:picChg chg="mod">
          <ac:chgData name="Gaëtan PIOU" userId="f748b628-dfa7-4f52-b99f-1b7dca8b0398" providerId="ADAL" clId="{B1D42E3C-D974-4B05-9A02-9E4301630168}" dt="2019-12-13T12:00:50.787" v="19" actId="1076"/>
          <ac:picMkLst>
            <pc:docMk/>
            <pc:sldMk cId="1036831307" sldId="258"/>
            <ac:picMk id="25" creationId="{4FD8AA2F-FAE2-4576-B1B3-378662AC96E1}"/>
          </ac:picMkLst>
        </pc:picChg>
        <pc:picChg chg="mod">
          <ac:chgData name="Gaëtan PIOU" userId="f748b628-dfa7-4f52-b99f-1b7dca8b0398" providerId="ADAL" clId="{B1D42E3C-D974-4B05-9A02-9E4301630168}" dt="2019-12-13T11:58:47.628" v="5" actId="14826"/>
          <ac:picMkLst>
            <pc:docMk/>
            <pc:sldMk cId="1036831307" sldId="258"/>
            <ac:picMk id="26" creationId="{5DFA0738-F3A2-427D-A058-0192CE1616C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E13309-01F6-4E3C-ACE5-BE75E3631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715002-B3B6-4B81-8DC0-203C2581EA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051EAD-FC10-49E9-9545-A7B386315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85C32-B6C5-4D96-8ABF-688B905AE96C}" type="datetimeFigureOut">
              <a:rPr lang="fr-FR" smtClean="0"/>
              <a:t>13/12/2019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FA7239-E4BB-4069-9EA5-34E21AC88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7770E6-AE2F-4C76-B02A-94DFF7D53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20FA-0240-45A8-9DBC-E536953178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133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8EB86C-72F2-4BB1-BEB4-ACCE82045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9325AF8-9267-4745-A680-3DC977AFD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59ECFB-3D10-46B0-BE28-B00986504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85C32-B6C5-4D96-8ABF-688B905AE96C}" type="datetimeFigureOut">
              <a:rPr lang="fr-FR" smtClean="0"/>
              <a:t>13/12/2019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4CEC2F-4741-45DA-AE12-CFA2E02EF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D0A25F-60F6-435D-8FA6-7F2F99B6C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20FA-0240-45A8-9DBC-E536953178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278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B2DDDA8-D8D8-4871-A436-AD7C1CE99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B3700A8-F57B-4C45-8354-3A60768A6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5DEF36-06FD-4720-9C1F-01FDC5B44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85C32-B6C5-4D96-8ABF-688B905AE96C}" type="datetimeFigureOut">
              <a:rPr lang="fr-FR" smtClean="0"/>
              <a:t>13/12/2019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6F9A2D-35AC-442B-902E-963FF0271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3B402E-B6C9-4B25-8E41-E07A6912B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20FA-0240-45A8-9DBC-E536953178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0436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7EA1E6-1D62-4DD4-A185-DE6E18DEB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27C9B4-3954-403F-A3A2-FE1220DE4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7A6885-D23F-44DA-8C07-FE93EDC0D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85C32-B6C5-4D96-8ABF-688B905AE96C}" type="datetimeFigureOut">
              <a:rPr lang="fr-FR" smtClean="0"/>
              <a:t>13/12/2019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26F73B-EA71-4177-9E53-0F1B3E40B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778B29-578A-4DDD-AC9B-5D8E6FBAB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20FA-0240-45A8-9DBC-E536953178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6552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AB1FB-E000-4822-B14D-567563710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0EF119-A461-45EB-B448-F9D360768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1FB58B-C6C8-44C9-98E7-926149628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85C32-B6C5-4D96-8ABF-688B905AE96C}" type="datetimeFigureOut">
              <a:rPr lang="fr-FR" smtClean="0"/>
              <a:t>13/12/2019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38E910-F5B5-41BF-8DC8-AAEEAE440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24B0A1-CA68-44C3-AF41-738166E31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20FA-0240-45A8-9DBC-E536953178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4223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841A90-CC06-4608-ACF3-2703BCE8C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BE1F85-A127-4759-9CB3-0FDDDAD29F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3E0650F-AAD9-4965-AB79-D4328529C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49583BA-3EEA-49EE-9BE5-2B934A84A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85C32-B6C5-4D96-8ABF-688B905AE96C}" type="datetimeFigureOut">
              <a:rPr lang="fr-FR" smtClean="0"/>
              <a:t>13/12/2019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095BA1A-318A-4540-BE98-4CC0B631D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BD40D7D-60F5-47DB-A5B1-487FE469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20FA-0240-45A8-9DBC-E536953178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8239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1340E1-A05C-4F06-BB8D-6D946C64D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1F3E36-102C-4A88-9EAB-090E7DD5A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0B480D6-88A5-47E6-A13B-B84C70F80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6580426-C10E-44C4-B89F-E8EAEFB842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9365540-CE7C-45D8-BD9A-FA38E91D22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A1F6979-512A-4998-97F8-027ABDF21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85C32-B6C5-4D96-8ABF-688B905AE96C}" type="datetimeFigureOut">
              <a:rPr lang="fr-FR" smtClean="0"/>
              <a:t>13/12/2019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3036EE9-E4F1-4BF7-A1B7-42B9E8EDB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B4C52DE-D1F2-4D09-8262-73EB98F84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20FA-0240-45A8-9DBC-E536953178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3647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E89395-EAC6-49DA-9AAE-3D97A7448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EB2E9DD-E9F2-4551-B920-B2A8A1385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85C32-B6C5-4D96-8ABF-688B905AE96C}" type="datetimeFigureOut">
              <a:rPr lang="fr-FR" smtClean="0"/>
              <a:t>13/12/2019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DB9FCD5-E559-4B1C-B540-187DD6F7A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ACF5F0E-5BCF-4E8D-B001-363C91D1A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20FA-0240-45A8-9DBC-E536953178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25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3ED9ABB-0B20-4BBF-800A-373CBCD2C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85C32-B6C5-4D96-8ABF-688B905AE96C}" type="datetimeFigureOut">
              <a:rPr lang="fr-FR" smtClean="0"/>
              <a:t>13/12/2019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0091AE3-B439-404F-9D5B-8301E0ECC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A44B522-E884-42CF-A03F-A3708B4B0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20FA-0240-45A8-9DBC-E536953178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5805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07E279-867F-442F-B09B-634BFCA2C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0080D3-2CF7-45CA-B64B-DC973E51C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3E496E-2AB8-4916-9630-9F1A4CA56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4F4B53-E74C-47FD-B7BE-6B6D75862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85C32-B6C5-4D96-8ABF-688B905AE96C}" type="datetimeFigureOut">
              <a:rPr lang="fr-FR" smtClean="0"/>
              <a:t>13/12/2019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4500892-FA0A-48D9-8938-99D4617B3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BB5349-556B-44FF-B95C-49E2A5DE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20FA-0240-45A8-9DBC-E536953178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3565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FADB83-C945-4DD5-97E2-1E9C2DE17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7C529D8-0FC0-4FBE-B2BF-7DF84E2A65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BAD08B7-25A0-47E6-A52C-3BAEEF6FB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1BA43D5-3A60-4E92-9348-4FC873174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85C32-B6C5-4D96-8ABF-688B905AE96C}" type="datetimeFigureOut">
              <a:rPr lang="fr-FR" smtClean="0"/>
              <a:t>13/12/2019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9578DB1-641A-4FFA-9D9D-EB7DD0BEC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9B21DD7-A3A4-4D42-BAEC-E55903F0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20FA-0240-45A8-9DBC-E536953178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866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accent5">
                <a:lumMod val="60000"/>
                <a:lumOff val="40000"/>
              </a:schemeClr>
            </a:gs>
            <a:gs pos="100000">
              <a:schemeClr val="accent1">
                <a:lumMod val="5000"/>
                <a:lumOff val="95000"/>
              </a:schemeClr>
            </a:gs>
            <a:gs pos="0">
              <a:schemeClr val="accent1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53FFEE8-E9DC-488A-9DB4-A04D129A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3EF997-F2F4-4F5A-A0F1-5E9FE959D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6470FE-23E6-4BDF-8A98-075F4F3EDB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85C32-B6C5-4D96-8ABF-688B905AE96C}" type="datetimeFigureOut">
              <a:rPr lang="fr-FR" smtClean="0"/>
              <a:t>13/12/2019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A605CE-CE95-4CF7-BC97-2B0B20A7C1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ADFAF5-43C8-4B3A-BF6A-6B3212F68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E20FA-0240-45A8-9DBC-E536953178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0634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FF8662-A14E-4A8B-84ED-443D241C0A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Breathe to Survive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B206164-03C5-49A1-9586-9E6E5E618F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Par Gaëtan PIOU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8623ECC-3293-4DBD-8CCE-AD58AF76A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83" y="6857999"/>
            <a:ext cx="1664153" cy="166415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BB25B61-BFC4-4BE7-8F15-7BD1275C0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563" y="7664994"/>
            <a:ext cx="1664153" cy="166415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89EC9CF-3505-418E-874C-7342541B4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083" y="6986042"/>
            <a:ext cx="1664153" cy="166415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90BC564-5692-4052-982D-59D7CB54D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803" y="7607344"/>
            <a:ext cx="1664153" cy="166415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090F29D9-D177-4BC8-8000-C6590CEFA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643" y="6858000"/>
            <a:ext cx="1664153" cy="166415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77772F7-6DC2-4A5E-856A-C550BFA44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323" y="6861310"/>
            <a:ext cx="1664153" cy="166415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C9A0516-FE23-4150-A003-EAA2AA992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843" y="7107962"/>
            <a:ext cx="1664153" cy="166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689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1.25E-6 3.7037E-6 L -1.25E-6 -1.33403 " pathEditMode="relative" rAng="0" ptsTypes="AA">
                                      <p:cBhvr>
                                        <p:cTn id="6" dur="1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67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45833E-6 1.11111E-6 L -0.00078 -1.3919 " pathEditMode="relative" rAng="0" ptsTypes="AA">
                                      <p:cBhvr>
                                        <p:cTn id="8" dur="1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6960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4.58333E-6 3.7037E-6 L -0.00078 -1.3919 " pathEditMode="relative" rAng="0" ptsTypes="AA">
                                      <p:cBhvr>
                                        <p:cTn id="10" dur="7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6960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6.25E-7 4.44444E-6 L -0.00078 -1.3919 " pathEditMode="relative" rAng="0" ptsTypes="AA">
                                      <p:cBhvr>
                                        <p:cTn id="12" dur="9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6960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3.7037E-6 L -0.00079 -1.3919 " pathEditMode="relative" rAng="0" ptsTypes="AA">
                                      <p:cBhvr>
                                        <p:cTn id="14" dur="1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6960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-0.00078 -1.3919 " pathEditMode="relative" rAng="0" ptsTypes="AA">
                                      <p:cBhvr>
                                        <p:cTn id="16" dur="9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6960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11111E-6 L -0.00078 -1.3919 " pathEditMode="relative" rAng="0" ptsTypes="AA">
                                      <p:cBhvr>
                                        <p:cTn id="18" dur="1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69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llipse 14">
            <a:extLst>
              <a:ext uri="{FF2B5EF4-FFF2-40B4-BE49-F238E27FC236}">
                <a16:creationId xmlns:a16="http://schemas.microsoft.com/office/drawing/2014/main" id="{32D14EBB-9827-43D7-9584-10E420F035EC}"/>
              </a:ext>
            </a:extLst>
          </p:cNvPr>
          <p:cNvSpPr/>
          <p:nvPr/>
        </p:nvSpPr>
        <p:spPr>
          <a:xfrm>
            <a:off x="5562606" y="3477286"/>
            <a:ext cx="797553" cy="157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 useBgFill="1">
        <p:nvSpPr>
          <p:cNvPr id="16" name="Ellipse 15">
            <a:extLst>
              <a:ext uri="{FF2B5EF4-FFF2-40B4-BE49-F238E27FC236}">
                <a16:creationId xmlns:a16="http://schemas.microsoft.com/office/drawing/2014/main" id="{E3F90F81-0D8F-4992-8A11-6A26FC8F11F8}"/>
              </a:ext>
            </a:extLst>
          </p:cNvPr>
          <p:cNvSpPr/>
          <p:nvPr/>
        </p:nvSpPr>
        <p:spPr>
          <a:xfrm>
            <a:off x="5345927" y="4150389"/>
            <a:ext cx="338334" cy="787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FA31D44-9382-4C82-8A50-C3E26F4B2E9D}"/>
              </a:ext>
            </a:extLst>
          </p:cNvPr>
          <p:cNvSpPr txBox="1"/>
          <p:nvPr/>
        </p:nvSpPr>
        <p:spPr>
          <a:xfrm>
            <a:off x="1623996" y="3563514"/>
            <a:ext cx="4154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Réapprendre la relaxation via la respiration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EB7A376F-BFA7-4725-99C3-C02B78AB3ABE}"/>
              </a:ext>
            </a:extLst>
          </p:cNvPr>
          <p:cNvCxnSpPr>
            <a:cxnSpLocks/>
          </p:cNvCxnSpPr>
          <p:nvPr/>
        </p:nvCxnSpPr>
        <p:spPr>
          <a:xfrm flipV="1">
            <a:off x="6096000" y="4911878"/>
            <a:ext cx="0" cy="100231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54DEB7D6-07E9-4E41-A084-8FBC83958933}"/>
              </a:ext>
            </a:extLst>
          </p:cNvPr>
          <p:cNvSpPr/>
          <p:nvPr/>
        </p:nvSpPr>
        <p:spPr>
          <a:xfrm>
            <a:off x="5528083" y="2649246"/>
            <a:ext cx="797550" cy="960120"/>
          </a:xfrm>
          <a:prstGeom prst="ellipse">
            <a:avLst/>
          </a:prstGeom>
          <a:solidFill>
            <a:srgbClr val="F6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Corde 17">
            <a:extLst>
              <a:ext uri="{FF2B5EF4-FFF2-40B4-BE49-F238E27FC236}">
                <a16:creationId xmlns:a16="http://schemas.microsoft.com/office/drawing/2014/main" id="{F806DE80-EC0A-4B83-AB73-BED479E496C9}"/>
              </a:ext>
            </a:extLst>
          </p:cNvPr>
          <p:cNvSpPr/>
          <p:nvPr/>
        </p:nvSpPr>
        <p:spPr>
          <a:xfrm rot="5400000">
            <a:off x="5370307" y="2726203"/>
            <a:ext cx="1087121" cy="892570"/>
          </a:xfrm>
          <a:prstGeom prst="chord">
            <a:avLst>
              <a:gd name="adj1" fmla="val 8820378"/>
              <a:gd name="adj2" fmla="val 18352292"/>
            </a:avLst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292787D4-CFAD-43D0-9336-B72C0CCAF9FC}"/>
              </a:ext>
            </a:extLst>
          </p:cNvPr>
          <p:cNvSpPr/>
          <p:nvPr/>
        </p:nvSpPr>
        <p:spPr>
          <a:xfrm>
            <a:off x="5586438" y="2978201"/>
            <a:ext cx="77988" cy="977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A4417DC9-B47F-46A2-A532-959B6754ED34}"/>
              </a:ext>
            </a:extLst>
          </p:cNvPr>
          <p:cNvSpPr/>
          <p:nvPr/>
        </p:nvSpPr>
        <p:spPr>
          <a:xfrm rot="608723">
            <a:off x="5496690" y="3099644"/>
            <a:ext cx="142132" cy="200686"/>
          </a:xfrm>
          <a:prstGeom prst="ellipse">
            <a:avLst/>
          </a:prstGeom>
          <a:solidFill>
            <a:srgbClr val="F6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B4265D16-D29B-4F78-B1F5-7874E90CFA19}"/>
              </a:ext>
            </a:extLst>
          </p:cNvPr>
          <p:cNvSpPr/>
          <p:nvPr/>
        </p:nvSpPr>
        <p:spPr>
          <a:xfrm>
            <a:off x="5597641" y="2982350"/>
            <a:ext cx="45721" cy="9364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B0B5160D-B419-4CA2-9D38-D4AE396AC7E0}"/>
              </a:ext>
            </a:extLst>
          </p:cNvPr>
          <p:cNvSpPr/>
          <p:nvPr/>
        </p:nvSpPr>
        <p:spPr>
          <a:xfrm>
            <a:off x="5597641" y="300548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CCC8F26A-80E4-4B09-83CE-07E694D17F3E}"/>
              </a:ext>
            </a:extLst>
          </p:cNvPr>
          <p:cNvCxnSpPr>
            <a:cxnSpLocks/>
          </p:cNvCxnSpPr>
          <p:nvPr/>
        </p:nvCxnSpPr>
        <p:spPr>
          <a:xfrm flipH="1">
            <a:off x="5605489" y="3423040"/>
            <a:ext cx="1438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rde 27">
            <a:extLst>
              <a:ext uri="{FF2B5EF4-FFF2-40B4-BE49-F238E27FC236}">
                <a16:creationId xmlns:a16="http://schemas.microsoft.com/office/drawing/2014/main" id="{C5C20A15-F087-4733-B0DF-EF14D0F2670E}"/>
              </a:ext>
            </a:extLst>
          </p:cNvPr>
          <p:cNvSpPr/>
          <p:nvPr/>
        </p:nvSpPr>
        <p:spPr>
          <a:xfrm rot="5400000">
            <a:off x="5268707" y="2878605"/>
            <a:ext cx="1087121" cy="628410"/>
          </a:xfrm>
          <a:prstGeom prst="chord">
            <a:avLst>
              <a:gd name="adj1" fmla="val 8820378"/>
              <a:gd name="adj2" fmla="val 18352292"/>
            </a:avLst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96C1602-172B-4B7F-AAA7-701C0A36A5D3}"/>
              </a:ext>
            </a:extLst>
          </p:cNvPr>
          <p:cNvCxnSpPr/>
          <p:nvPr/>
        </p:nvCxnSpPr>
        <p:spPr>
          <a:xfrm flipV="1">
            <a:off x="5866356" y="4863110"/>
            <a:ext cx="0" cy="10871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644C70EB-CB05-4E97-A58D-67B0CAB86FED}"/>
              </a:ext>
            </a:extLst>
          </p:cNvPr>
          <p:cNvCxnSpPr>
            <a:cxnSpLocks/>
          </p:cNvCxnSpPr>
          <p:nvPr/>
        </p:nvCxnSpPr>
        <p:spPr>
          <a:xfrm flipH="1">
            <a:off x="5862816" y="5926380"/>
            <a:ext cx="269466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B6858AC1-FFEF-4427-94C1-AEE094588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83" y="6857999"/>
            <a:ext cx="1664153" cy="166415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EF0019B-18F8-4C7B-8D62-467A72F83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563" y="7664994"/>
            <a:ext cx="1664153" cy="166415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6E1F22A-BCCA-42A4-BA15-B174DFA217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083" y="6986042"/>
            <a:ext cx="1664153" cy="166415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90EA2A9-7474-4BC1-8B0B-8AC6E57A7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803" y="7607344"/>
            <a:ext cx="1664153" cy="166415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18550E5-4F9A-463C-96D8-5CEB55042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643" y="6858000"/>
            <a:ext cx="1664153" cy="166415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D773772-0151-4401-9FDC-9BED64F48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323" y="6861310"/>
            <a:ext cx="1664153" cy="166415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96AA82F-84D4-4F8F-9D7F-6C79E8E0E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843" y="7107962"/>
            <a:ext cx="1664153" cy="1664153"/>
          </a:xfrm>
          <a:prstGeom prst="rect">
            <a:avLst/>
          </a:prstGeom>
        </p:spPr>
      </p:pic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A5C578F6-0A7C-42FB-B6A5-30EA9DACBE86}"/>
              </a:ext>
            </a:extLst>
          </p:cNvPr>
          <p:cNvCxnSpPr>
            <a:cxnSpLocks/>
          </p:cNvCxnSpPr>
          <p:nvPr/>
        </p:nvCxnSpPr>
        <p:spPr>
          <a:xfrm flipH="1">
            <a:off x="5643360" y="5944668"/>
            <a:ext cx="269466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41183668-23F3-455B-B483-703F73109AE0}"/>
              </a:ext>
            </a:extLst>
          </p:cNvPr>
          <p:cNvSpPr txBox="1"/>
          <p:nvPr/>
        </p:nvSpPr>
        <p:spPr>
          <a:xfrm>
            <a:off x="6995830" y="3167736"/>
            <a:ext cx="4154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Apprendre à garder son calme dans des situations propices au stress</a:t>
            </a:r>
          </a:p>
        </p:txBody>
      </p:sp>
      <p:sp>
        <p:nvSpPr>
          <p:cNvPr id="47" name="Titre 1">
            <a:extLst>
              <a:ext uri="{FF2B5EF4-FFF2-40B4-BE49-F238E27FC236}">
                <a16:creationId xmlns:a16="http://schemas.microsoft.com/office/drawing/2014/main" id="{01F362EB-F554-43CE-9D61-EBCE7D30A64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Objectifs du jeu</a:t>
            </a:r>
          </a:p>
        </p:txBody>
      </p:sp>
    </p:spTree>
    <p:extLst>
      <p:ext uri="{BB962C8B-B14F-4D97-AF65-F5344CB8AC3E}">
        <p14:creationId xmlns:p14="http://schemas.microsoft.com/office/powerpoint/2010/main" val="117624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1.25E-6 3.7037E-6 L -1.25E-6 -1.33403 " pathEditMode="relative" rAng="0" ptsTypes="AA">
                                      <p:cBhvr>
                                        <p:cTn id="6" dur="1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67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45833E-6 1.11111E-6 L -0.00078 -1.3919 " pathEditMode="relative" rAng="0" ptsTypes="AA">
                                      <p:cBhvr>
                                        <p:cTn id="8" dur="1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6960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4.58333E-6 3.7037E-6 L -0.00078 -1.3919 " pathEditMode="relative" rAng="0" ptsTypes="AA">
                                      <p:cBhvr>
                                        <p:cTn id="10" dur="7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6960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6.25E-7 4.44444E-6 L -0.00078 -1.3919 " pathEditMode="relative" rAng="0" ptsTypes="AA">
                                      <p:cBhvr>
                                        <p:cTn id="12" dur="9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6960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3.7037E-6 L -0.00079 -1.3919 " pathEditMode="relative" rAng="0" ptsTypes="AA">
                                      <p:cBhvr>
                                        <p:cTn id="14" dur="1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6960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-0.00078 -1.3919 " pathEditMode="relative" rAng="0" ptsTypes="AA">
                                      <p:cBhvr>
                                        <p:cTn id="16" dur="9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6960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11111E-6 L -0.00078 -1.3919 " pathEditMode="relative" rAng="0" ptsTypes="AA">
                                      <p:cBhvr>
                                        <p:cTn id="18" dur="1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6960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11022E-16 L -0.0108 1.11022E-16 L -3.75E-6 1.11022E-16 Z " pathEditMode="relative" rAng="0" ptsTypes="AAA">
                                      <p:cBhvr>
                                        <p:cTn id="20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1" grpId="0"/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424A47-FF0A-42C7-9D4F-B07F81E14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Jouabilité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A257369-3155-4508-8B2D-96757E0A9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741" y="3508557"/>
            <a:ext cx="558518" cy="55851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511C187-FAC0-4C51-8F53-7ECFF0E708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291" y="3125034"/>
            <a:ext cx="1325563" cy="1325563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EB6638DE-C03E-4DF4-AD31-C33C56742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146" y="3124117"/>
            <a:ext cx="1325563" cy="1325563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E8E1BC42-7330-44DB-A8E8-681537CF24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135" y="4683360"/>
            <a:ext cx="1325563" cy="1325563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F854B905-062F-4110-8A58-82693607C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301" y="4683360"/>
            <a:ext cx="1325563" cy="132556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18B6A77C-6F0F-4997-AA8E-B5CAF9278A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300" y="1566708"/>
            <a:ext cx="1325563" cy="1325563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5436EB14-7B21-4BA5-8090-1EAF1C8255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134" y="1488126"/>
            <a:ext cx="1325563" cy="1325563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11AE7E24-2ACC-4B19-B8D3-991C639C8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218" y="825344"/>
            <a:ext cx="1325563" cy="1325563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ED9312A1-5ABD-4654-8540-D6654E788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218" y="5424725"/>
            <a:ext cx="1325563" cy="1325563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94A81C57-2F28-47A6-B5F5-8ECB250DFA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291" y="3125034"/>
            <a:ext cx="1325563" cy="1325563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539DCE4E-5657-4ED0-B501-731D89444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146" y="3124117"/>
            <a:ext cx="1325563" cy="1325563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7A99014D-F795-481F-9F7E-A433AB520F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135" y="4683360"/>
            <a:ext cx="1325563" cy="1325563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4FD8AA2F-FAE2-4576-B1B3-378662AC96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301" y="4683360"/>
            <a:ext cx="1325563" cy="1325563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5DFA0738-F3A2-427D-A058-0192CE1616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300" y="1566708"/>
            <a:ext cx="1325563" cy="1325563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D3AD368B-FE5F-40F1-BCDE-46E929AE5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134" y="1488126"/>
            <a:ext cx="1325563" cy="1325563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F03D83DB-7453-4347-822D-FDD268A231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218" y="825344"/>
            <a:ext cx="1325563" cy="1325563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BF00658-CCE5-436F-A70F-AD300CA006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218" y="5424725"/>
            <a:ext cx="132556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83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093 L -0.09922 0.00093 L -0.00052 0.00093 Z " pathEditMode="relative" rAng="0" ptsTypes="AAA">
                                      <p:cBhvr>
                                        <p:cTn id="6" dur="8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35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3.7037E-7 L 0.0987 -3.7037E-7 L -3.75E-6 -3.7037E-7 Z " pathEditMode="relative" rAng="10800000" ptsTypes="AAA">
                                      <p:cBhvr>
                                        <p:cTn id="8" dur="8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5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4.81481E-6 L 0.0698 -0.12408 L -4.375E-6 4.81481E-6 Z " pathEditMode="relative" rAng="8100000" ptsTypes="AAA">
                                      <p:cBhvr>
                                        <p:cTn id="10" dur="8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0" y="-620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3.7037E-6 L -0.07148 -0.11944 L 0.00039 -3.7037E-6 Z " pathEditMode="relative" rAng="2580000" ptsTypes="AAA">
                                      <p:cBhvr>
                                        <p:cTn id="12" dur="8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94" y="-599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023 L -0.07096 0.12153 L -0.00013 0.00023 Z " pathEditMode="relative" rAng="18960000" ptsTypes="AAA">
                                      <p:cBhvr>
                                        <p:cTn id="14" dur="8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5" y="606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023 L 0.075 0.11227 L -0.00026 -0.00023 Z " pathEditMode="relative" rAng="13200000" ptsTypes="AAA">
                                      <p:cBhvr>
                                        <p:cTn id="16" dur="8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63" y="564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4.81481E-6 L -0.00039 0.17476 L -0.00026 4.81481E-6 Z " pathEditMode="relative" rAng="16200000" ptsTypes="AAA">
                                      <p:cBhvr>
                                        <p:cTn id="18" dur="8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875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96296E-6 L 0.00013 -0.17477 L 2.5E-6 2.96296E-6 Z " pathEditMode="relative" rAng="5400000" ptsTypes="AAA">
                                      <p:cBhvr>
                                        <p:cTn id="20" dur="8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8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093 L -0.09922 0.00093 L -0.00052 0.00093 Z " pathEditMode="relative" rAng="0" ptsTypes="AAA">
                                      <p:cBhvr>
                                        <p:cTn id="72" dur="8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35" y="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3.33333E-6 L 0.09869 -3.33333E-6 L 3.75E-6 -3.33333E-6 Z " pathEditMode="relative" rAng="10800000" ptsTypes="AAA">
                                      <p:cBhvr>
                                        <p:cTn id="74" dur="8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5" y="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0.06979 -0.12408 L 3.33333E-6 1.85185E-6 Z " pathEditMode="relative" rAng="8100000" ptsTypes="AAA">
                                      <p:cBhvr>
                                        <p:cTn id="76" dur="8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0" y="-6204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1.85185E-6 L -0.07135 -0.11945 L 0.00052 1.85185E-6 Z " pathEditMode="relative" rAng="2580000" ptsTypes="AAA">
                                      <p:cBhvr>
                                        <p:cTn id="78" dur="8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94" y="-5995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44444E-6 L -0.07083 0.12129 L -2.70833E-6 4.44444E-6 Z " pathEditMode="relative" rAng="18960000" ptsTypes="AAA">
                                      <p:cBhvr>
                                        <p:cTn id="80" dur="8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5" y="6065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81481E-6 L 0.07526 0.1125 L -2.29167E-6 -4.81481E-6 Z " pathEditMode="relative" rAng="13200000" ptsTypes="AAA">
                                      <p:cBhvr>
                                        <p:cTn id="82" dur="8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63" y="5648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33333E-6 L -0.00013 0.17477 L 2.08333E-7 3.33333E-6 Z " pathEditMode="relative" rAng="16200000" ptsTypes="AAA">
                                      <p:cBhvr>
                                        <p:cTn id="84" dur="8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875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0 L 0.00013 -0.17477 L 2.08333E-7 0 Z " pathEditMode="relative" rAng="5400000" ptsTypes="AAA">
                                      <p:cBhvr>
                                        <p:cTn id="86" dur="8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8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4B05A80D62154885361A269EF51627" ma:contentTypeVersion="7" ma:contentTypeDescription="Crée un document." ma:contentTypeScope="" ma:versionID="32deed081adcd130b82f78f0a33de038">
  <xsd:schema xmlns:xsd="http://www.w3.org/2001/XMLSchema" xmlns:xs="http://www.w3.org/2001/XMLSchema" xmlns:p="http://schemas.microsoft.com/office/2006/metadata/properties" xmlns:ns3="c19326ef-92a0-4ea9-870a-3f5d573b1c56" targetNamespace="http://schemas.microsoft.com/office/2006/metadata/properties" ma:root="true" ma:fieldsID="498f69beab5f04869ecd251a93a7ebc8" ns3:_="">
    <xsd:import namespace="c19326ef-92a0-4ea9-870a-3f5d573b1c5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9326ef-92a0-4ea9-870a-3f5d573b1c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6AD6094-3E3F-49BE-B889-D468CA0B0B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9326ef-92a0-4ea9-870a-3f5d573b1c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C995FFB-C28A-4CFD-9901-680851EDAA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91302B-3F95-41EF-9CD3-5E1177EB8A3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27</Words>
  <Application>Microsoft Office PowerPoint</Application>
  <PresentationFormat>Grand écran</PresentationFormat>
  <Paragraphs>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Arial Rounded MT Bold</vt:lpstr>
      <vt:lpstr>Calibri</vt:lpstr>
      <vt:lpstr>Calibri Light</vt:lpstr>
      <vt:lpstr>Thème Office</vt:lpstr>
      <vt:lpstr>Breathe to Survive</vt:lpstr>
      <vt:lpstr>Présentation PowerPoint</vt:lpstr>
      <vt:lpstr>Jouabilité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Breathe to Survive</dc:title>
  <dc:creator>Gaëtan PIOU</dc:creator>
  <cp:lastModifiedBy>Gaëtan PIOU</cp:lastModifiedBy>
  <cp:revision>14</cp:revision>
  <dcterms:created xsi:type="dcterms:W3CDTF">2019-12-13T08:54:34Z</dcterms:created>
  <dcterms:modified xsi:type="dcterms:W3CDTF">2019-12-13T12:01:44Z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0x0101003E4B05A80D62154885361A269EF51627</vt:lpwstr>
  </property>
</Properties>
</file>