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5" r:id="rId2"/>
  </p:sldMasterIdLst>
  <p:sldIdLst>
    <p:sldId id="256" r:id="rId3"/>
    <p:sldId id="257" r:id="rId4"/>
    <p:sldId id="258" r:id="rId5"/>
    <p:sldId id="259" r:id="rId6"/>
    <p:sldId id="260" r:id="rId7"/>
    <p:sldId id="264" r:id="rId8"/>
    <p:sldId id="265" r:id="rId9"/>
    <p:sldId id="261" r:id="rId10"/>
    <p:sldId id="262" r:id="rId11"/>
    <p:sldId id="263" r:id="rId12"/>
    <p:sldId id="266" r:id="rId13"/>
    <p:sldId id="270" r:id="rId14"/>
    <p:sldId id="271" r:id="rId15"/>
    <p:sldId id="272" r:id="rId16"/>
    <p:sldId id="267" r:id="rId17"/>
    <p:sldId id="273" r:id="rId18"/>
    <p:sldId id="274" r:id="rId19"/>
    <p:sldId id="268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4C760A-4A6E-4B51-900B-B56CE2B7F6C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D0EE33B-AEE7-43EF-AC91-2A96DD9DEDEA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100" dirty="0"/>
            <a:t>Project Team</a:t>
          </a:r>
        </a:p>
      </dgm:t>
    </dgm:pt>
    <dgm:pt modelId="{2320B2E7-43CC-4C2A-892D-73AE4609EAD1}" type="parTrans" cxnId="{DAC7E888-C11B-4918-AA69-A51BA3781446}">
      <dgm:prSet/>
      <dgm:spPr/>
      <dgm:t>
        <a:bodyPr/>
        <a:lstStyle/>
        <a:p>
          <a:endParaRPr lang="fr-FR" sz="1100"/>
        </a:p>
      </dgm:t>
    </dgm:pt>
    <dgm:pt modelId="{B7D422B9-7338-422A-A58C-281702BC2565}" type="sibTrans" cxnId="{DAC7E888-C11B-4918-AA69-A51BA3781446}">
      <dgm:prSet/>
      <dgm:spPr/>
      <dgm:t>
        <a:bodyPr/>
        <a:lstStyle/>
        <a:p>
          <a:endParaRPr lang="fr-FR" sz="1100"/>
        </a:p>
      </dgm:t>
    </dgm:pt>
    <dgm:pt modelId="{8B2AC799-311F-4040-B514-34CFBC24337D}">
      <dgm:prSet phldrT="[Texte]" custT="1"/>
      <dgm:spPr/>
      <dgm:t>
        <a:bodyPr/>
        <a:lstStyle/>
        <a:p>
          <a:r>
            <a:rPr lang="fr-FR" sz="1100" dirty="0" err="1"/>
            <a:t>Context</a:t>
          </a:r>
          <a:r>
            <a:rPr lang="fr-FR" sz="1100" dirty="0"/>
            <a:t> and Goals</a:t>
          </a:r>
        </a:p>
      </dgm:t>
    </dgm:pt>
    <dgm:pt modelId="{2F5DED45-7C27-4A0A-9D9B-3876EA9C4988}" type="parTrans" cxnId="{6C3BDD51-F370-481C-9121-F34905937FCF}">
      <dgm:prSet/>
      <dgm:spPr/>
      <dgm:t>
        <a:bodyPr/>
        <a:lstStyle/>
        <a:p>
          <a:endParaRPr lang="fr-FR" sz="1100"/>
        </a:p>
      </dgm:t>
    </dgm:pt>
    <dgm:pt modelId="{DE38FDC0-C3A0-4079-8AD5-5CA23B53E510}" type="sibTrans" cxnId="{6C3BDD51-F370-481C-9121-F34905937FCF}">
      <dgm:prSet/>
      <dgm:spPr/>
      <dgm:t>
        <a:bodyPr/>
        <a:lstStyle/>
        <a:p>
          <a:endParaRPr lang="fr-FR" sz="1100"/>
        </a:p>
      </dgm:t>
    </dgm:pt>
    <dgm:pt modelId="{02D933C7-D436-49F3-A5A5-37522924B7D2}">
      <dgm:prSet phldrT="[Texte]" custT="1"/>
      <dgm:spPr/>
      <dgm:t>
        <a:bodyPr/>
        <a:lstStyle/>
        <a:p>
          <a:r>
            <a:rPr lang="fr-FR" sz="1100" dirty="0"/>
            <a:t>Project Management</a:t>
          </a:r>
        </a:p>
      </dgm:t>
    </dgm:pt>
    <dgm:pt modelId="{94A3122E-FEC5-4BFE-AD9E-CF4E2CFBE1FF}" type="parTrans" cxnId="{37D05AC4-E7A5-426B-A907-198D2CFDCB30}">
      <dgm:prSet/>
      <dgm:spPr/>
      <dgm:t>
        <a:bodyPr/>
        <a:lstStyle/>
        <a:p>
          <a:endParaRPr lang="fr-FR" sz="1100"/>
        </a:p>
      </dgm:t>
    </dgm:pt>
    <dgm:pt modelId="{CECE59C0-A287-4B22-BAEA-EDB00E664ABD}" type="sibTrans" cxnId="{37D05AC4-E7A5-426B-A907-198D2CFDCB30}">
      <dgm:prSet/>
      <dgm:spPr/>
      <dgm:t>
        <a:bodyPr/>
        <a:lstStyle/>
        <a:p>
          <a:endParaRPr lang="fr-FR" sz="1100"/>
        </a:p>
      </dgm:t>
    </dgm:pt>
    <dgm:pt modelId="{D221E354-21E5-4CAB-8E11-B64789F1F517}">
      <dgm:prSet phldrT="[Texte]" custT="1"/>
      <dgm:spPr/>
      <dgm:t>
        <a:bodyPr/>
        <a:lstStyle/>
        <a:p>
          <a:r>
            <a:rPr lang="fr-FR" sz="1100" dirty="0"/>
            <a:t>Application</a:t>
          </a:r>
        </a:p>
      </dgm:t>
    </dgm:pt>
    <dgm:pt modelId="{7B3A94F4-EEBB-43DD-847B-0FFAC25F3CC9}" type="parTrans" cxnId="{C1A57130-D51F-4002-B6A1-55C53E849806}">
      <dgm:prSet/>
      <dgm:spPr/>
      <dgm:t>
        <a:bodyPr/>
        <a:lstStyle/>
        <a:p>
          <a:endParaRPr lang="fr-FR" sz="1100"/>
        </a:p>
      </dgm:t>
    </dgm:pt>
    <dgm:pt modelId="{ACE2FAFE-5784-4D82-8F8A-ED034E101042}" type="sibTrans" cxnId="{C1A57130-D51F-4002-B6A1-55C53E849806}">
      <dgm:prSet/>
      <dgm:spPr/>
      <dgm:t>
        <a:bodyPr/>
        <a:lstStyle/>
        <a:p>
          <a:endParaRPr lang="fr-FR" sz="1100"/>
        </a:p>
      </dgm:t>
    </dgm:pt>
    <dgm:pt modelId="{2FCE9CC0-9D9A-4719-8113-F63B294172C4}">
      <dgm:prSet phldrT="[Texte]" custT="1"/>
      <dgm:spPr/>
      <dgm:t>
        <a:bodyPr/>
        <a:lstStyle/>
        <a:p>
          <a:r>
            <a:rPr lang="fr-FR" sz="1100" dirty="0"/>
            <a:t>Storage </a:t>
          </a:r>
          <a:br>
            <a:rPr lang="fr-FR" sz="1100" dirty="0"/>
          </a:br>
          <a:r>
            <a:rPr lang="fr-FR" sz="1100" dirty="0"/>
            <a:t>and communication</a:t>
          </a:r>
        </a:p>
      </dgm:t>
    </dgm:pt>
    <dgm:pt modelId="{F2A8AA96-465B-49DF-90B7-E76150D1F0FF}" type="parTrans" cxnId="{CAA489B3-68BD-4ABB-9F9D-A09753931B93}">
      <dgm:prSet/>
      <dgm:spPr/>
      <dgm:t>
        <a:bodyPr/>
        <a:lstStyle/>
        <a:p>
          <a:endParaRPr lang="fr-FR" sz="1100"/>
        </a:p>
      </dgm:t>
    </dgm:pt>
    <dgm:pt modelId="{CCB4192A-2756-4B1A-8F0B-0237E288EE3F}" type="sibTrans" cxnId="{CAA489B3-68BD-4ABB-9F9D-A09753931B93}">
      <dgm:prSet/>
      <dgm:spPr/>
      <dgm:t>
        <a:bodyPr/>
        <a:lstStyle/>
        <a:p>
          <a:endParaRPr lang="fr-FR" sz="1100"/>
        </a:p>
      </dgm:t>
    </dgm:pt>
    <dgm:pt modelId="{0F7D850F-121A-41D0-85F4-CF098D2AE5C3}">
      <dgm:prSet phldrT="[Texte]" custT="1"/>
      <dgm:spPr/>
      <dgm:t>
        <a:bodyPr/>
        <a:lstStyle/>
        <a:p>
          <a:r>
            <a:rPr lang="fr-FR" sz="1100" dirty="0" err="1"/>
            <a:t>Reporting</a:t>
          </a:r>
          <a:r>
            <a:rPr lang="fr-FR" sz="1100" dirty="0"/>
            <a:t> and </a:t>
          </a:r>
          <a:r>
            <a:rPr lang="fr-FR" sz="1100" dirty="0" err="1"/>
            <a:t>dashboards</a:t>
          </a:r>
          <a:endParaRPr lang="fr-FR" sz="1100" dirty="0"/>
        </a:p>
      </dgm:t>
    </dgm:pt>
    <dgm:pt modelId="{323AB6A1-D2FD-4A6D-8B7F-11B8A38E24EF}" type="parTrans" cxnId="{5237B67C-E9B2-40D9-807C-FBB6D01717ED}">
      <dgm:prSet/>
      <dgm:spPr/>
      <dgm:t>
        <a:bodyPr/>
        <a:lstStyle/>
        <a:p>
          <a:endParaRPr lang="fr-FR" sz="1100"/>
        </a:p>
      </dgm:t>
    </dgm:pt>
    <dgm:pt modelId="{A3E20990-32D5-4FE5-8466-2CEBC389773C}" type="sibTrans" cxnId="{5237B67C-E9B2-40D9-807C-FBB6D01717ED}">
      <dgm:prSet/>
      <dgm:spPr/>
      <dgm:t>
        <a:bodyPr/>
        <a:lstStyle/>
        <a:p>
          <a:endParaRPr lang="fr-FR" sz="1100"/>
        </a:p>
      </dgm:t>
    </dgm:pt>
    <dgm:pt modelId="{566638BF-B7FB-4D61-AE80-DEF12BAEFE9B}">
      <dgm:prSet phldrT="[Texte]" custT="1"/>
      <dgm:spPr/>
      <dgm:t>
        <a:bodyPr/>
        <a:lstStyle/>
        <a:p>
          <a:r>
            <a:rPr lang="fr-FR" sz="1100" dirty="0"/>
            <a:t>B.I </a:t>
          </a:r>
          <a:r>
            <a:rPr lang="fr-FR" sz="1100" dirty="0" err="1"/>
            <a:t>synthesis</a:t>
          </a:r>
          <a:endParaRPr lang="fr-FR" sz="1100" dirty="0"/>
        </a:p>
      </dgm:t>
    </dgm:pt>
    <dgm:pt modelId="{82EE759D-E455-4A97-A6AB-28229325BB2B}" type="parTrans" cxnId="{950E2306-3057-42E5-BFF1-B66BCB737A63}">
      <dgm:prSet/>
      <dgm:spPr/>
      <dgm:t>
        <a:bodyPr/>
        <a:lstStyle/>
        <a:p>
          <a:endParaRPr lang="fr-FR" sz="1100"/>
        </a:p>
      </dgm:t>
    </dgm:pt>
    <dgm:pt modelId="{47B1DD7C-98D3-4A9E-82BE-288F09BA209F}" type="sibTrans" cxnId="{950E2306-3057-42E5-BFF1-B66BCB737A63}">
      <dgm:prSet/>
      <dgm:spPr/>
      <dgm:t>
        <a:bodyPr/>
        <a:lstStyle/>
        <a:p>
          <a:endParaRPr lang="fr-FR" sz="1100"/>
        </a:p>
      </dgm:t>
    </dgm:pt>
    <dgm:pt modelId="{3C3855EA-FDAA-4980-94CF-D88AA3F2E474}">
      <dgm:prSet phldrT="[Texte]" custT="1"/>
      <dgm:spPr/>
      <dgm:t>
        <a:bodyPr/>
        <a:lstStyle/>
        <a:p>
          <a:r>
            <a:rPr lang="fr-FR" sz="1100" dirty="0"/>
            <a:t>Conclusion</a:t>
          </a:r>
        </a:p>
      </dgm:t>
    </dgm:pt>
    <dgm:pt modelId="{6FDCAF09-11AE-44E5-9F21-D7C86C4F0CE9}" type="parTrans" cxnId="{346395E6-D0D6-45C5-8A68-E03B8215A97F}">
      <dgm:prSet/>
      <dgm:spPr/>
      <dgm:t>
        <a:bodyPr/>
        <a:lstStyle/>
        <a:p>
          <a:endParaRPr lang="fr-FR" sz="1100"/>
        </a:p>
      </dgm:t>
    </dgm:pt>
    <dgm:pt modelId="{6F2A60B0-6E0A-4A6F-9C42-0C63C1F7AA6D}" type="sibTrans" cxnId="{346395E6-D0D6-45C5-8A68-E03B8215A97F}">
      <dgm:prSet/>
      <dgm:spPr/>
      <dgm:t>
        <a:bodyPr/>
        <a:lstStyle/>
        <a:p>
          <a:endParaRPr lang="fr-FR" sz="1100"/>
        </a:p>
      </dgm:t>
    </dgm:pt>
    <dgm:pt modelId="{12AD4E81-E908-4F1F-9EDC-8735EE30ACAF}" type="pres">
      <dgm:prSet presAssocID="{D84C760A-4A6E-4B51-900B-B56CE2B7F6CA}" presName="Name0" presStyleCnt="0">
        <dgm:presLayoutVars>
          <dgm:dir/>
          <dgm:animLvl val="lvl"/>
          <dgm:resizeHandles val="exact"/>
        </dgm:presLayoutVars>
      </dgm:prSet>
      <dgm:spPr/>
    </dgm:pt>
    <dgm:pt modelId="{DF427673-F4D4-4798-9101-7940F1ECBAF7}" type="pres">
      <dgm:prSet presAssocID="{BD0EE33B-AEE7-43EF-AC91-2A96DD9DEDEA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C306AE1A-2A44-4AA5-A156-B36642B00F46}" type="pres">
      <dgm:prSet presAssocID="{B7D422B9-7338-422A-A58C-281702BC2565}" presName="parTxOnlySpace" presStyleCnt="0"/>
      <dgm:spPr/>
    </dgm:pt>
    <dgm:pt modelId="{2119F166-949E-4D97-9938-F7A4234602BA}" type="pres">
      <dgm:prSet presAssocID="{8B2AC799-311F-4040-B514-34CFBC24337D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4DA88997-3A95-4CFC-AE3B-ABA6B3DABC4A}" type="pres">
      <dgm:prSet presAssocID="{DE38FDC0-C3A0-4079-8AD5-5CA23B53E510}" presName="parTxOnlySpace" presStyleCnt="0"/>
      <dgm:spPr/>
    </dgm:pt>
    <dgm:pt modelId="{184CAA25-0677-4A53-AD56-83D318C4B234}" type="pres">
      <dgm:prSet presAssocID="{02D933C7-D436-49F3-A5A5-37522924B7D2}" presName="parTxOnly" presStyleLbl="node1" presStyleIdx="2" presStyleCnt="8" custScaleX="108133">
        <dgm:presLayoutVars>
          <dgm:chMax val="0"/>
          <dgm:chPref val="0"/>
          <dgm:bulletEnabled val="1"/>
        </dgm:presLayoutVars>
      </dgm:prSet>
      <dgm:spPr/>
    </dgm:pt>
    <dgm:pt modelId="{222A2421-D07A-4643-B7BC-1D58271F1D1C}" type="pres">
      <dgm:prSet presAssocID="{CECE59C0-A287-4B22-BAEA-EDB00E664ABD}" presName="parTxOnlySpace" presStyleCnt="0"/>
      <dgm:spPr/>
    </dgm:pt>
    <dgm:pt modelId="{8142FED0-A09B-4BE1-9675-465134443407}" type="pres">
      <dgm:prSet presAssocID="{D221E354-21E5-4CAB-8E11-B64789F1F517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8258E62A-5120-4C5A-8147-AB66C23BC639}" type="pres">
      <dgm:prSet presAssocID="{ACE2FAFE-5784-4D82-8F8A-ED034E101042}" presName="parTxOnlySpace" presStyleCnt="0"/>
      <dgm:spPr/>
    </dgm:pt>
    <dgm:pt modelId="{F4B7BE42-6DAC-4D2D-B198-1DCE8F5477A3}" type="pres">
      <dgm:prSet presAssocID="{2FCE9CC0-9D9A-4719-8113-F63B294172C4}" presName="parTxOnly" presStyleLbl="node1" presStyleIdx="4" presStyleCnt="8" custScaleX="116684">
        <dgm:presLayoutVars>
          <dgm:chMax val="0"/>
          <dgm:chPref val="0"/>
          <dgm:bulletEnabled val="1"/>
        </dgm:presLayoutVars>
      </dgm:prSet>
      <dgm:spPr/>
    </dgm:pt>
    <dgm:pt modelId="{0D2FCD00-5E00-4177-BCCD-8298940FD177}" type="pres">
      <dgm:prSet presAssocID="{CCB4192A-2756-4B1A-8F0B-0237E288EE3F}" presName="parTxOnlySpace" presStyleCnt="0"/>
      <dgm:spPr/>
    </dgm:pt>
    <dgm:pt modelId="{F7FC3C36-F705-4FB7-A1EA-63AE396CE447}" type="pres">
      <dgm:prSet presAssocID="{0F7D850F-121A-41D0-85F4-CF098D2AE5C3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BEDD6031-472D-4FFD-B3B5-8FFDDBD69729}" type="pres">
      <dgm:prSet presAssocID="{A3E20990-32D5-4FE5-8466-2CEBC389773C}" presName="parTxOnlySpace" presStyleCnt="0"/>
      <dgm:spPr/>
    </dgm:pt>
    <dgm:pt modelId="{0138AA13-8DB3-4257-AE5E-3C3960252AAE}" type="pres">
      <dgm:prSet presAssocID="{566638BF-B7FB-4D61-AE80-DEF12BAEFE9B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4CA0C84-9222-4504-81EE-F1493F4ADCE1}" type="pres">
      <dgm:prSet presAssocID="{47B1DD7C-98D3-4A9E-82BE-288F09BA209F}" presName="parTxOnlySpace" presStyleCnt="0"/>
      <dgm:spPr/>
    </dgm:pt>
    <dgm:pt modelId="{0B5F1729-538F-4779-878F-656CAA89A03A}" type="pres">
      <dgm:prSet presAssocID="{3C3855EA-FDAA-4980-94CF-D88AA3F2E474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CFAED402-54ED-4474-AEA8-1942631FA929}" type="presOf" srcId="{0F7D850F-121A-41D0-85F4-CF098D2AE5C3}" destId="{F7FC3C36-F705-4FB7-A1EA-63AE396CE447}" srcOrd="0" destOrd="0" presId="urn:microsoft.com/office/officeart/2005/8/layout/chevron1"/>
    <dgm:cxn modelId="{7DE98903-2425-443D-9427-D8895980F1B6}" type="presOf" srcId="{8B2AC799-311F-4040-B514-34CFBC24337D}" destId="{2119F166-949E-4D97-9938-F7A4234602BA}" srcOrd="0" destOrd="0" presId="urn:microsoft.com/office/officeart/2005/8/layout/chevron1"/>
    <dgm:cxn modelId="{950E2306-3057-42E5-BFF1-B66BCB737A63}" srcId="{D84C760A-4A6E-4B51-900B-B56CE2B7F6CA}" destId="{566638BF-B7FB-4D61-AE80-DEF12BAEFE9B}" srcOrd="6" destOrd="0" parTransId="{82EE759D-E455-4A97-A6AB-28229325BB2B}" sibTransId="{47B1DD7C-98D3-4A9E-82BE-288F09BA209F}"/>
    <dgm:cxn modelId="{6ADEC907-5B8A-48FF-A0CF-9339AF37420F}" type="presOf" srcId="{2FCE9CC0-9D9A-4719-8113-F63B294172C4}" destId="{F4B7BE42-6DAC-4D2D-B198-1DCE8F5477A3}" srcOrd="0" destOrd="0" presId="urn:microsoft.com/office/officeart/2005/8/layout/chevron1"/>
    <dgm:cxn modelId="{C1A57130-D51F-4002-B6A1-55C53E849806}" srcId="{D84C760A-4A6E-4B51-900B-B56CE2B7F6CA}" destId="{D221E354-21E5-4CAB-8E11-B64789F1F517}" srcOrd="3" destOrd="0" parTransId="{7B3A94F4-EEBB-43DD-847B-0FFAC25F3CC9}" sibTransId="{ACE2FAFE-5784-4D82-8F8A-ED034E101042}"/>
    <dgm:cxn modelId="{2CF41966-514B-448C-AFE4-656A45B185FF}" type="presOf" srcId="{D84C760A-4A6E-4B51-900B-B56CE2B7F6CA}" destId="{12AD4E81-E908-4F1F-9EDC-8735EE30ACAF}" srcOrd="0" destOrd="0" presId="urn:microsoft.com/office/officeart/2005/8/layout/chevron1"/>
    <dgm:cxn modelId="{87C63449-57E5-4D41-AF20-B84A10067183}" type="presOf" srcId="{BD0EE33B-AEE7-43EF-AC91-2A96DD9DEDEA}" destId="{DF427673-F4D4-4798-9101-7940F1ECBAF7}" srcOrd="0" destOrd="0" presId="urn:microsoft.com/office/officeart/2005/8/layout/chevron1"/>
    <dgm:cxn modelId="{6C3BDD51-F370-481C-9121-F34905937FCF}" srcId="{D84C760A-4A6E-4B51-900B-B56CE2B7F6CA}" destId="{8B2AC799-311F-4040-B514-34CFBC24337D}" srcOrd="1" destOrd="0" parTransId="{2F5DED45-7C27-4A0A-9D9B-3876EA9C4988}" sibTransId="{DE38FDC0-C3A0-4079-8AD5-5CA23B53E510}"/>
    <dgm:cxn modelId="{5237B67C-E9B2-40D9-807C-FBB6D01717ED}" srcId="{D84C760A-4A6E-4B51-900B-B56CE2B7F6CA}" destId="{0F7D850F-121A-41D0-85F4-CF098D2AE5C3}" srcOrd="5" destOrd="0" parTransId="{323AB6A1-D2FD-4A6D-8B7F-11B8A38E24EF}" sibTransId="{A3E20990-32D5-4FE5-8466-2CEBC389773C}"/>
    <dgm:cxn modelId="{DAC7E888-C11B-4918-AA69-A51BA3781446}" srcId="{D84C760A-4A6E-4B51-900B-B56CE2B7F6CA}" destId="{BD0EE33B-AEE7-43EF-AC91-2A96DD9DEDEA}" srcOrd="0" destOrd="0" parTransId="{2320B2E7-43CC-4C2A-892D-73AE4609EAD1}" sibTransId="{B7D422B9-7338-422A-A58C-281702BC2565}"/>
    <dgm:cxn modelId="{F4B0228B-B070-403A-94AD-42D7787B333A}" type="presOf" srcId="{3C3855EA-FDAA-4980-94CF-D88AA3F2E474}" destId="{0B5F1729-538F-4779-878F-656CAA89A03A}" srcOrd="0" destOrd="0" presId="urn:microsoft.com/office/officeart/2005/8/layout/chevron1"/>
    <dgm:cxn modelId="{4B44C48D-A251-41F1-96FC-83302F34F855}" type="presOf" srcId="{D221E354-21E5-4CAB-8E11-B64789F1F517}" destId="{8142FED0-A09B-4BE1-9675-465134443407}" srcOrd="0" destOrd="0" presId="urn:microsoft.com/office/officeart/2005/8/layout/chevron1"/>
    <dgm:cxn modelId="{E215E2A6-BF33-44FD-9996-65F46ECDD25B}" type="presOf" srcId="{566638BF-B7FB-4D61-AE80-DEF12BAEFE9B}" destId="{0138AA13-8DB3-4257-AE5E-3C3960252AAE}" srcOrd="0" destOrd="0" presId="urn:microsoft.com/office/officeart/2005/8/layout/chevron1"/>
    <dgm:cxn modelId="{CAA489B3-68BD-4ABB-9F9D-A09753931B93}" srcId="{D84C760A-4A6E-4B51-900B-B56CE2B7F6CA}" destId="{2FCE9CC0-9D9A-4719-8113-F63B294172C4}" srcOrd="4" destOrd="0" parTransId="{F2A8AA96-465B-49DF-90B7-E76150D1F0FF}" sibTransId="{CCB4192A-2756-4B1A-8F0B-0237E288EE3F}"/>
    <dgm:cxn modelId="{939416B7-BE96-4FF5-A0A4-8EFCEAB83911}" type="presOf" srcId="{02D933C7-D436-49F3-A5A5-37522924B7D2}" destId="{184CAA25-0677-4A53-AD56-83D318C4B234}" srcOrd="0" destOrd="0" presId="urn:microsoft.com/office/officeart/2005/8/layout/chevron1"/>
    <dgm:cxn modelId="{37D05AC4-E7A5-426B-A907-198D2CFDCB30}" srcId="{D84C760A-4A6E-4B51-900B-B56CE2B7F6CA}" destId="{02D933C7-D436-49F3-A5A5-37522924B7D2}" srcOrd="2" destOrd="0" parTransId="{94A3122E-FEC5-4BFE-AD9E-CF4E2CFBE1FF}" sibTransId="{CECE59C0-A287-4B22-BAEA-EDB00E664ABD}"/>
    <dgm:cxn modelId="{346395E6-D0D6-45C5-8A68-E03B8215A97F}" srcId="{D84C760A-4A6E-4B51-900B-B56CE2B7F6CA}" destId="{3C3855EA-FDAA-4980-94CF-D88AA3F2E474}" srcOrd="7" destOrd="0" parTransId="{6FDCAF09-11AE-44E5-9F21-D7C86C4F0CE9}" sibTransId="{6F2A60B0-6E0A-4A6F-9C42-0C63C1F7AA6D}"/>
    <dgm:cxn modelId="{41BD5C43-0BBA-4F50-9386-334B52604064}" type="presParOf" srcId="{12AD4E81-E908-4F1F-9EDC-8735EE30ACAF}" destId="{DF427673-F4D4-4798-9101-7940F1ECBAF7}" srcOrd="0" destOrd="0" presId="urn:microsoft.com/office/officeart/2005/8/layout/chevron1"/>
    <dgm:cxn modelId="{E3206546-A24B-4B95-AA41-DD0D5505764F}" type="presParOf" srcId="{12AD4E81-E908-4F1F-9EDC-8735EE30ACAF}" destId="{C306AE1A-2A44-4AA5-A156-B36642B00F46}" srcOrd="1" destOrd="0" presId="urn:microsoft.com/office/officeart/2005/8/layout/chevron1"/>
    <dgm:cxn modelId="{9FB7552E-03C5-4D1A-8E99-3698A709D80A}" type="presParOf" srcId="{12AD4E81-E908-4F1F-9EDC-8735EE30ACAF}" destId="{2119F166-949E-4D97-9938-F7A4234602BA}" srcOrd="2" destOrd="0" presId="urn:microsoft.com/office/officeart/2005/8/layout/chevron1"/>
    <dgm:cxn modelId="{69D8EBF8-A998-495A-B140-07AAC19B1BD0}" type="presParOf" srcId="{12AD4E81-E908-4F1F-9EDC-8735EE30ACAF}" destId="{4DA88997-3A95-4CFC-AE3B-ABA6B3DABC4A}" srcOrd="3" destOrd="0" presId="urn:microsoft.com/office/officeart/2005/8/layout/chevron1"/>
    <dgm:cxn modelId="{7D4E8EBC-5FE6-45DA-A225-3EF85F34918D}" type="presParOf" srcId="{12AD4E81-E908-4F1F-9EDC-8735EE30ACAF}" destId="{184CAA25-0677-4A53-AD56-83D318C4B234}" srcOrd="4" destOrd="0" presId="urn:microsoft.com/office/officeart/2005/8/layout/chevron1"/>
    <dgm:cxn modelId="{2CC18B45-A706-4455-8DDD-E201A23E6DEA}" type="presParOf" srcId="{12AD4E81-E908-4F1F-9EDC-8735EE30ACAF}" destId="{222A2421-D07A-4643-B7BC-1D58271F1D1C}" srcOrd="5" destOrd="0" presId="urn:microsoft.com/office/officeart/2005/8/layout/chevron1"/>
    <dgm:cxn modelId="{216E5904-E69F-4C23-B28C-50B8D25D64A0}" type="presParOf" srcId="{12AD4E81-E908-4F1F-9EDC-8735EE30ACAF}" destId="{8142FED0-A09B-4BE1-9675-465134443407}" srcOrd="6" destOrd="0" presId="urn:microsoft.com/office/officeart/2005/8/layout/chevron1"/>
    <dgm:cxn modelId="{4D356168-7551-48B1-B239-385FEE2B19FD}" type="presParOf" srcId="{12AD4E81-E908-4F1F-9EDC-8735EE30ACAF}" destId="{8258E62A-5120-4C5A-8147-AB66C23BC639}" srcOrd="7" destOrd="0" presId="urn:microsoft.com/office/officeart/2005/8/layout/chevron1"/>
    <dgm:cxn modelId="{52632A54-4FC9-46A8-A0F6-D95717356229}" type="presParOf" srcId="{12AD4E81-E908-4F1F-9EDC-8735EE30ACAF}" destId="{F4B7BE42-6DAC-4D2D-B198-1DCE8F5477A3}" srcOrd="8" destOrd="0" presId="urn:microsoft.com/office/officeart/2005/8/layout/chevron1"/>
    <dgm:cxn modelId="{ED9F2E7F-EFF1-48EC-AB19-4DE95FB7C39A}" type="presParOf" srcId="{12AD4E81-E908-4F1F-9EDC-8735EE30ACAF}" destId="{0D2FCD00-5E00-4177-BCCD-8298940FD177}" srcOrd="9" destOrd="0" presId="urn:microsoft.com/office/officeart/2005/8/layout/chevron1"/>
    <dgm:cxn modelId="{F5AFBAE9-2D36-49AB-BDF6-8DC7ADF9F469}" type="presParOf" srcId="{12AD4E81-E908-4F1F-9EDC-8735EE30ACAF}" destId="{F7FC3C36-F705-4FB7-A1EA-63AE396CE447}" srcOrd="10" destOrd="0" presId="urn:microsoft.com/office/officeart/2005/8/layout/chevron1"/>
    <dgm:cxn modelId="{0C0BECA3-973C-4E9C-8762-A15C05C1B2D3}" type="presParOf" srcId="{12AD4E81-E908-4F1F-9EDC-8735EE30ACAF}" destId="{BEDD6031-472D-4FFD-B3B5-8FFDDBD69729}" srcOrd="11" destOrd="0" presId="urn:microsoft.com/office/officeart/2005/8/layout/chevron1"/>
    <dgm:cxn modelId="{CDF24964-E0D6-4956-8185-40F92E26FDEA}" type="presParOf" srcId="{12AD4E81-E908-4F1F-9EDC-8735EE30ACAF}" destId="{0138AA13-8DB3-4257-AE5E-3C3960252AAE}" srcOrd="12" destOrd="0" presId="urn:microsoft.com/office/officeart/2005/8/layout/chevron1"/>
    <dgm:cxn modelId="{9D3E9686-680B-400F-BA62-0C03584D825F}" type="presParOf" srcId="{12AD4E81-E908-4F1F-9EDC-8735EE30ACAF}" destId="{74CA0C84-9222-4504-81EE-F1493F4ADCE1}" srcOrd="13" destOrd="0" presId="urn:microsoft.com/office/officeart/2005/8/layout/chevron1"/>
    <dgm:cxn modelId="{C8049255-1AD6-45B8-8210-2F90D2372D05}" type="presParOf" srcId="{12AD4E81-E908-4F1F-9EDC-8735EE30ACAF}" destId="{0B5F1729-538F-4779-878F-656CAA89A03A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84C760A-4A6E-4B51-900B-B56CE2B7F6C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D0EE33B-AEE7-43EF-AC91-2A96DD9DEDEA}">
      <dgm:prSet phldrT="[Texte]" custT="1"/>
      <dgm:spPr/>
      <dgm:t>
        <a:bodyPr/>
        <a:lstStyle/>
        <a:p>
          <a:r>
            <a:rPr lang="fr-FR" sz="1100" dirty="0"/>
            <a:t>Project Team</a:t>
          </a:r>
        </a:p>
      </dgm:t>
    </dgm:pt>
    <dgm:pt modelId="{2320B2E7-43CC-4C2A-892D-73AE4609EAD1}" type="parTrans" cxnId="{DAC7E888-C11B-4918-AA69-A51BA3781446}">
      <dgm:prSet/>
      <dgm:spPr/>
      <dgm:t>
        <a:bodyPr/>
        <a:lstStyle/>
        <a:p>
          <a:endParaRPr lang="fr-FR" sz="1100"/>
        </a:p>
      </dgm:t>
    </dgm:pt>
    <dgm:pt modelId="{B7D422B9-7338-422A-A58C-281702BC2565}" type="sibTrans" cxnId="{DAC7E888-C11B-4918-AA69-A51BA3781446}">
      <dgm:prSet/>
      <dgm:spPr/>
      <dgm:t>
        <a:bodyPr/>
        <a:lstStyle/>
        <a:p>
          <a:endParaRPr lang="fr-FR" sz="1100"/>
        </a:p>
      </dgm:t>
    </dgm:pt>
    <dgm:pt modelId="{8B2AC799-311F-4040-B514-34CFBC24337D}">
      <dgm:prSet phldrT="[Texte]" custT="1"/>
      <dgm:spPr/>
      <dgm:t>
        <a:bodyPr/>
        <a:lstStyle/>
        <a:p>
          <a:r>
            <a:rPr lang="fr-FR" sz="1100" dirty="0" err="1"/>
            <a:t>Context</a:t>
          </a:r>
          <a:r>
            <a:rPr lang="fr-FR" sz="1100" dirty="0"/>
            <a:t> and Goals</a:t>
          </a:r>
        </a:p>
      </dgm:t>
    </dgm:pt>
    <dgm:pt modelId="{2F5DED45-7C27-4A0A-9D9B-3876EA9C4988}" type="parTrans" cxnId="{6C3BDD51-F370-481C-9121-F34905937FCF}">
      <dgm:prSet/>
      <dgm:spPr/>
      <dgm:t>
        <a:bodyPr/>
        <a:lstStyle/>
        <a:p>
          <a:endParaRPr lang="fr-FR" sz="1100"/>
        </a:p>
      </dgm:t>
    </dgm:pt>
    <dgm:pt modelId="{DE38FDC0-C3A0-4079-8AD5-5CA23B53E510}" type="sibTrans" cxnId="{6C3BDD51-F370-481C-9121-F34905937FCF}">
      <dgm:prSet/>
      <dgm:spPr/>
      <dgm:t>
        <a:bodyPr/>
        <a:lstStyle/>
        <a:p>
          <a:endParaRPr lang="fr-FR" sz="1100"/>
        </a:p>
      </dgm:t>
    </dgm:pt>
    <dgm:pt modelId="{02D933C7-D436-49F3-A5A5-37522924B7D2}">
      <dgm:prSet phldrT="[Texte]" custT="1"/>
      <dgm:spPr/>
      <dgm:t>
        <a:bodyPr/>
        <a:lstStyle/>
        <a:p>
          <a:r>
            <a:rPr lang="fr-FR" sz="1100" dirty="0"/>
            <a:t>Project Management</a:t>
          </a:r>
        </a:p>
      </dgm:t>
    </dgm:pt>
    <dgm:pt modelId="{94A3122E-FEC5-4BFE-AD9E-CF4E2CFBE1FF}" type="parTrans" cxnId="{37D05AC4-E7A5-426B-A907-198D2CFDCB30}">
      <dgm:prSet/>
      <dgm:spPr/>
      <dgm:t>
        <a:bodyPr/>
        <a:lstStyle/>
        <a:p>
          <a:endParaRPr lang="fr-FR" sz="1100"/>
        </a:p>
      </dgm:t>
    </dgm:pt>
    <dgm:pt modelId="{CECE59C0-A287-4B22-BAEA-EDB00E664ABD}" type="sibTrans" cxnId="{37D05AC4-E7A5-426B-A907-198D2CFDCB30}">
      <dgm:prSet/>
      <dgm:spPr/>
      <dgm:t>
        <a:bodyPr/>
        <a:lstStyle/>
        <a:p>
          <a:endParaRPr lang="fr-FR" sz="1100"/>
        </a:p>
      </dgm:t>
    </dgm:pt>
    <dgm:pt modelId="{D221E354-21E5-4CAB-8E11-B64789F1F517}">
      <dgm:prSet phldrT="[Texte]" custT="1"/>
      <dgm:spPr/>
      <dgm:t>
        <a:bodyPr/>
        <a:lstStyle/>
        <a:p>
          <a:r>
            <a:rPr lang="fr-FR" sz="1100" dirty="0"/>
            <a:t>Application</a:t>
          </a:r>
        </a:p>
      </dgm:t>
    </dgm:pt>
    <dgm:pt modelId="{7B3A94F4-EEBB-43DD-847B-0FFAC25F3CC9}" type="parTrans" cxnId="{C1A57130-D51F-4002-B6A1-55C53E849806}">
      <dgm:prSet/>
      <dgm:spPr/>
      <dgm:t>
        <a:bodyPr/>
        <a:lstStyle/>
        <a:p>
          <a:endParaRPr lang="fr-FR" sz="1100"/>
        </a:p>
      </dgm:t>
    </dgm:pt>
    <dgm:pt modelId="{ACE2FAFE-5784-4D82-8F8A-ED034E101042}" type="sibTrans" cxnId="{C1A57130-D51F-4002-B6A1-55C53E849806}">
      <dgm:prSet/>
      <dgm:spPr/>
      <dgm:t>
        <a:bodyPr/>
        <a:lstStyle/>
        <a:p>
          <a:endParaRPr lang="fr-FR" sz="1100"/>
        </a:p>
      </dgm:t>
    </dgm:pt>
    <dgm:pt modelId="{2FCE9CC0-9D9A-4719-8113-F63B294172C4}">
      <dgm:prSet phldrT="[Texte]" custT="1"/>
      <dgm:spPr/>
      <dgm:t>
        <a:bodyPr/>
        <a:lstStyle/>
        <a:p>
          <a:r>
            <a:rPr lang="fr-FR" sz="1100" dirty="0"/>
            <a:t>Storage </a:t>
          </a:r>
          <a:br>
            <a:rPr lang="fr-FR" sz="1100" dirty="0"/>
          </a:br>
          <a:r>
            <a:rPr lang="fr-FR" sz="1100" dirty="0"/>
            <a:t>and communication</a:t>
          </a:r>
        </a:p>
      </dgm:t>
    </dgm:pt>
    <dgm:pt modelId="{F2A8AA96-465B-49DF-90B7-E76150D1F0FF}" type="parTrans" cxnId="{CAA489B3-68BD-4ABB-9F9D-A09753931B93}">
      <dgm:prSet/>
      <dgm:spPr/>
      <dgm:t>
        <a:bodyPr/>
        <a:lstStyle/>
        <a:p>
          <a:endParaRPr lang="fr-FR" sz="1100"/>
        </a:p>
      </dgm:t>
    </dgm:pt>
    <dgm:pt modelId="{CCB4192A-2756-4B1A-8F0B-0237E288EE3F}" type="sibTrans" cxnId="{CAA489B3-68BD-4ABB-9F9D-A09753931B93}">
      <dgm:prSet/>
      <dgm:spPr/>
      <dgm:t>
        <a:bodyPr/>
        <a:lstStyle/>
        <a:p>
          <a:endParaRPr lang="fr-FR" sz="1100"/>
        </a:p>
      </dgm:t>
    </dgm:pt>
    <dgm:pt modelId="{0F7D850F-121A-41D0-85F4-CF098D2AE5C3}">
      <dgm:prSet phldrT="[Texte]" custT="1"/>
      <dgm:spPr/>
      <dgm:t>
        <a:bodyPr/>
        <a:lstStyle/>
        <a:p>
          <a:r>
            <a:rPr lang="fr-FR" sz="1100" dirty="0" err="1"/>
            <a:t>Reporting</a:t>
          </a:r>
          <a:r>
            <a:rPr lang="fr-FR" sz="1100" dirty="0"/>
            <a:t> and </a:t>
          </a:r>
          <a:r>
            <a:rPr lang="fr-FR" sz="1100" dirty="0" err="1"/>
            <a:t>dashboards</a:t>
          </a:r>
          <a:endParaRPr lang="fr-FR" sz="1100" dirty="0"/>
        </a:p>
      </dgm:t>
    </dgm:pt>
    <dgm:pt modelId="{323AB6A1-D2FD-4A6D-8B7F-11B8A38E24EF}" type="parTrans" cxnId="{5237B67C-E9B2-40D9-807C-FBB6D01717ED}">
      <dgm:prSet/>
      <dgm:spPr/>
      <dgm:t>
        <a:bodyPr/>
        <a:lstStyle/>
        <a:p>
          <a:endParaRPr lang="fr-FR" sz="1100"/>
        </a:p>
      </dgm:t>
    </dgm:pt>
    <dgm:pt modelId="{A3E20990-32D5-4FE5-8466-2CEBC389773C}" type="sibTrans" cxnId="{5237B67C-E9B2-40D9-807C-FBB6D01717ED}">
      <dgm:prSet/>
      <dgm:spPr/>
      <dgm:t>
        <a:bodyPr/>
        <a:lstStyle/>
        <a:p>
          <a:endParaRPr lang="fr-FR" sz="1100"/>
        </a:p>
      </dgm:t>
    </dgm:pt>
    <dgm:pt modelId="{566638BF-B7FB-4D61-AE80-DEF12BAEFE9B}">
      <dgm:prSet phldrT="[Texte]" custT="1"/>
      <dgm:spPr/>
      <dgm:t>
        <a:bodyPr/>
        <a:lstStyle/>
        <a:p>
          <a:r>
            <a:rPr lang="fr-FR" sz="1100" dirty="0"/>
            <a:t>B.I </a:t>
          </a:r>
          <a:r>
            <a:rPr lang="fr-FR" sz="1100" dirty="0" err="1"/>
            <a:t>synthesis</a:t>
          </a:r>
          <a:endParaRPr lang="fr-FR" sz="1100" dirty="0"/>
        </a:p>
      </dgm:t>
    </dgm:pt>
    <dgm:pt modelId="{82EE759D-E455-4A97-A6AB-28229325BB2B}" type="parTrans" cxnId="{950E2306-3057-42E5-BFF1-B66BCB737A63}">
      <dgm:prSet/>
      <dgm:spPr/>
      <dgm:t>
        <a:bodyPr/>
        <a:lstStyle/>
        <a:p>
          <a:endParaRPr lang="fr-FR" sz="1100"/>
        </a:p>
      </dgm:t>
    </dgm:pt>
    <dgm:pt modelId="{47B1DD7C-98D3-4A9E-82BE-288F09BA209F}" type="sibTrans" cxnId="{950E2306-3057-42E5-BFF1-B66BCB737A63}">
      <dgm:prSet/>
      <dgm:spPr/>
      <dgm:t>
        <a:bodyPr/>
        <a:lstStyle/>
        <a:p>
          <a:endParaRPr lang="fr-FR" sz="1100"/>
        </a:p>
      </dgm:t>
    </dgm:pt>
    <dgm:pt modelId="{3C3855EA-FDAA-4980-94CF-D88AA3F2E474}">
      <dgm:prSet phldrT="[Texte]" custT="1"/>
      <dgm:spPr/>
      <dgm:t>
        <a:bodyPr/>
        <a:lstStyle/>
        <a:p>
          <a:r>
            <a:rPr lang="fr-FR" sz="1100" dirty="0"/>
            <a:t>Conclusion</a:t>
          </a:r>
        </a:p>
      </dgm:t>
    </dgm:pt>
    <dgm:pt modelId="{6FDCAF09-11AE-44E5-9F21-D7C86C4F0CE9}" type="parTrans" cxnId="{346395E6-D0D6-45C5-8A68-E03B8215A97F}">
      <dgm:prSet/>
      <dgm:spPr/>
      <dgm:t>
        <a:bodyPr/>
        <a:lstStyle/>
        <a:p>
          <a:endParaRPr lang="fr-FR" sz="1100"/>
        </a:p>
      </dgm:t>
    </dgm:pt>
    <dgm:pt modelId="{6F2A60B0-6E0A-4A6F-9C42-0C63C1F7AA6D}" type="sibTrans" cxnId="{346395E6-D0D6-45C5-8A68-E03B8215A97F}">
      <dgm:prSet/>
      <dgm:spPr/>
      <dgm:t>
        <a:bodyPr/>
        <a:lstStyle/>
        <a:p>
          <a:endParaRPr lang="fr-FR" sz="1100"/>
        </a:p>
      </dgm:t>
    </dgm:pt>
    <dgm:pt modelId="{12AD4E81-E908-4F1F-9EDC-8735EE30ACAF}" type="pres">
      <dgm:prSet presAssocID="{D84C760A-4A6E-4B51-900B-B56CE2B7F6CA}" presName="Name0" presStyleCnt="0">
        <dgm:presLayoutVars>
          <dgm:dir/>
          <dgm:animLvl val="lvl"/>
          <dgm:resizeHandles val="exact"/>
        </dgm:presLayoutVars>
      </dgm:prSet>
      <dgm:spPr/>
    </dgm:pt>
    <dgm:pt modelId="{DF427673-F4D4-4798-9101-7940F1ECBAF7}" type="pres">
      <dgm:prSet presAssocID="{BD0EE33B-AEE7-43EF-AC91-2A96DD9DEDEA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C306AE1A-2A44-4AA5-A156-B36642B00F46}" type="pres">
      <dgm:prSet presAssocID="{B7D422B9-7338-422A-A58C-281702BC2565}" presName="parTxOnlySpace" presStyleCnt="0"/>
      <dgm:spPr/>
    </dgm:pt>
    <dgm:pt modelId="{2119F166-949E-4D97-9938-F7A4234602BA}" type="pres">
      <dgm:prSet presAssocID="{8B2AC799-311F-4040-B514-34CFBC24337D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4DA88997-3A95-4CFC-AE3B-ABA6B3DABC4A}" type="pres">
      <dgm:prSet presAssocID="{DE38FDC0-C3A0-4079-8AD5-5CA23B53E510}" presName="parTxOnlySpace" presStyleCnt="0"/>
      <dgm:spPr/>
    </dgm:pt>
    <dgm:pt modelId="{184CAA25-0677-4A53-AD56-83D318C4B234}" type="pres">
      <dgm:prSet presAssocID="{02D933C7-D436-49F3-A5A5-37522924B7D2}" presName="parTxOnly" presStyleLbl="node1" presStyleIdx="2" presStyleCnt="8" custScaleX="108133">
        <dgm:presLayoutVars>
          <dgm:chMax val="0"/>
          <dgm:chPref val="0"/>
          <dgm:bulletEnabled val="1"/>
        </dgm:presLayoutVars>
      </dgm:prSet>
      <dgm:spPr/>
    </dgm:pt>
    <dgm:pt modelId="{222A2421-D07A-4643-B7BC-1D58271F1D1C}" type="pres">
      <dgm:prSet presAssocID="{CECE59C0-A287-4B22-BAEA-EDB00E664ABD}" presName="parTxOnlySpace" presStyleCnt="0"/>
      <dgm:spPr/>
    </dgm:pt>
    <dgm:pt modelId="{8142FED0-A09B-4BE1-9675-465134443407}" type="pres">
      <dgm:prSet presAssocID="{D221E354-21E5-4CAB-8E11-B64789F1F517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8258E62A-5120-4C5A-8147-AB66C23BC639}" type="pres">
      <dgm:prSet presAssocID="{ACE2FAFE-5784-4D82-8F8A-ED034E101042}" presName="parTxOnlySpace" presStyleCnt="0"/>
      <dgm:spPr/>
    </dgm:pt>
    <dgm:pt modelId="{F4B7BE42-6DAC-4D2D-B198-1DCE8F5477A3}" type="pres">
      <dgm:prSet presAssocID="{2FCE9CC0-9D9A-4719-8113-F63B294172C4}" presName="parTxOnly" presStyleLbl="node1" presStyleIdx="4" presStyleCnt="8" custScaleX="116684">
        <dgm:presLayoutVars>
          <dgm:chMax val="0"/>
          <dgm:chPref val="0"/>
          <dgm:bulletEnabled val="1"/>
        </dgm:presLayoutVars>
      </dgm:prSet>
      <dgm:spPr/>
    </dgm:pt>
    <dgm:pt modelId="{0D2FCD00-5E00-4177-BCCD-8298940FD177}" type="pres">
      <dgm:prSet presAssocID="{CCB4192A-2756-4B1A-8F0B-0237E288EE3F}" presName="parTxOnlySpace" presStyleCnt="0"/>
      <dgm:spPr/>
    </dgm:pt>
    <dgm:pt modelId="{F7FC3C36-F705-4FB7-A1EA-63AE396CE447}" type="pres">
      <dgm:prSet presAssocID="{0F7D850F-121A-41D0-85F4-CF098D2AE5C3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BEDD6031-472D-4FFD-B3B5-8FFDDBD69729}" type="pres">
      <dgm:prSet presAssocID="{A3E20990-32D5-4FE5-8466-2CEBC389773C}" presName="parTxOnlySpace" presStyleCnt="0"/>
      <dgm:spPr/>
    </dgm:pt>
    <dgm:pt modelId="{0138AA13-8DB3-4257-AE5E-3C3960252AAE}" type="pres">
      <dgm:prSet presAssocID="{566638BF-B7FB-4D61-AE80-DEF12BAEFE9B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4CA0C84-9222-4504-81EE-F1493F4ADCE1}" type="pres">
      <dgm:prSet presAssocID="{47B1DD7C-98D3-4A9E-82BE-288F09BA209F}" presName="parTxOnlySpace" presStyleCnt="0"/>
      <dgm:spPr/>
    </dgm:pt>
    <dgm:pt modelId="{0B5F1729-538F-4779-878F-656CAA89A03A}" type="pres">
      <dgm:prSet presAssocID="{3C3855EA-FDAA-4980-94CF-D88AA3F2E474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CFAED402-54ED-4474-AEA8-1942631FA929}" type="presOf" srcId="{0F7D850F-121A-41D0-85F4-CF098D2AE5C3}" destId="{F7FC3C36-F705-4FB7-A1EA-63AE396CE447}" srcOrd="0" destOrd="0" presId="urn:microsoft.com/office/officeart/2005/8/layout/chevron1"/>
    <dgm:cxn modelId="{7DE98903-2425-443D-9427-D8895980F1B6}" type="presOf" srcId="{8B2AC799-311F-4040-B514-34CFBC24337D}" destId="{2119F166-949E-4D97-9938-F7A4234602BA}" srcOrd="0" destOrd="0" presId="urn:microsoft.com/office/officeart/2005/8/layout/chevron1"/>
    <dgm:cxn modelId="{950E2306-3057-42E5-BFF1-B66BCB737A63}" srcId="{D84C760A-4A6E-4B51-900B-B56CE2B7F6CA}" destId="{566638BF-B7FB-4D61-AE80-DEF12BAEFE9B}" srcOrd="6" destOrd="0" parTransId="{82EE759D-E455-4A97-A6AB-28229325BB2B}" sibTransId="{47B1DD7C-98D3-4A9E-82BE-288F09BA209F}"/>
    <dgm:cxn modelId="{6ADEC907-5B8A-48FF-A0CF-9339AF37420F}" type="presOf" srcId="{2FCE9CC0-9D9A-4719-8113-F63B294172C4}" destId="{F4B7BE42-6DAC-4D2D-B198-1DCE8F5477A3}" srcOrd="0" destOrd="0" presId="urn:microsoft.com/office/officeart/2005/8/layout/chevron1"/>
    <dgm:cxn modelId="{C1A57130-D51F-4002-B6A1-55C53E849806}" srcId="{D84C760A-4A6E-4B51-900B-B56CE2B7F6CA}" destId="{D221E354-21E5-4CAB-8E11-B64789F1F517}" srcOrd="3" destOrd="0" parTransId="{7B3A94F4-EEBB-43DD-847B-0FFAC25F3CC9}" sibTransId="{ACE2FAFE-5784-4D82-8F8A-ED034E101042}"/>
    <dgm:cxn modelId="{2CF41966-514B-448C-AFE4-656A45B185FF}" type="presOf" srcId="{D84C760A-4A6E-4B51-900B-B56CE2B7F6CA}" destId="{12AD4E81-E908-4F1F-9EDC-8735EE30ACAF}" srcOrd="0" destOrd="0" presId="urn:microsoft.com/office/officeart/2005/8/layout/chevron1"/>
    <dgm:cxn modelId="{87C63449-57E5-4D41-AF20-B84A10067183}" type="presOf" srcId="{BD0EE33B-AEE7-43EF-AC91-2A96DD9DEDEA}" destId="{DF427673-F4D4-4798-9101-7940F1ECBAF7}" srcOrd="0" destOrd="0" presId="urn:microsoft.com/office/officeart/2005/8/layout/chevron1"/>
    <dgm:cxn modelId="{6C3BDD51-F370-481C-9121-F34905937FCF}" srcId="{D84C760A-4A6E-4B51-900B-B56CE2B7F6CA}" destId="{8B2AC799-311F-4040-B514-34CFBC24337D}" srcOrd="1" destOrd="0" parTransId="{2F5DED45-7C27-4A0A-9D9B-3876EA9C4988}" sibTransId="{DE38FDC0-C3A0-4079-8AD5-5CA23B53E510}"/>
    <dgm:cxn modelId="{5237B67C-E9B2-40D9-807C-FBB6D01717ED}" srcId="{D84C760A-4A6E-4B51-900B-B56CE2B7F6CA}" destId="{0F7D850F-121A-41D0-85F4-CF098D2AE5C3}" srcOrd="5" destOrd="0" parTransId="{323AB6A1-D2FD-4A6D-8B7F-11B8A38E24EF}" sibTransId="{A3E20990-32D5-4FE5-8466-2CEBC389773C}"/>
    <dgm:cxn modelId="{DAC7E888-C11B-4918-AA69-A51BA3781446}" srcId="{D84C760A-4A6E-4B51-900B-B56CE2B7F6CA}" destId="{BD0EE33B-AEE7-43EF-AC91-2A96DD9DEDEA}" srcOrd="0" destOrd="0" parTransId="{2320B2E7-43CC-4C2A-892D-73AE4609EAD1}" sibTransId="{B7D422B9-7338-422A-A58C-281702BC2565}"/>
    <dgm:cxn modelId="{F4B0228B-B070-403A-94AD-42D7787B333A}" type="presOf" srcId="{3C3855EA-FDAA-4980-94CF-D88AA3F2E474}" destId="{0B5F1729-538F-4779-878F-656CAA89A03A}" srcOrd="0" destOrd="0" presId="urn:microsoft.com/office/officeart/2005/8/layout/chevron1"/>
    <dgm:cxn modelId="{4B44C48D-A251-41F1-96FC-83302F34F855}" type="presOf" srcId="{D221E354-21E5-4CAB-8E11-B64789F1F517}" destId="{8142FED0-A09B-4BE1-9675-465134443407}" srcOrd="0" destOrd="0" presId="urn:microsoft.com/office/officeart/2005/8/layout/chevron1"/>
    <dgm:cxn modelId="{E215E2A6-BF33-44FD-9996-65F46ECDD25B}" type="presOf" srcId="{566638BF-B7FB-4D61-AE80-DEF12BAEFE9B}" destId="{0138AA13-8DB3-4257-AE5E-3C3960252AAE}" srcOrd="0" destOrd="0" presId="urn:microsoft.com/office/officeart/2005/8/layout/chevron1"/>
    <dgm:cxn modelId="{CAA489B3-68BD-4ABB-9F9D-A09753931B93}" srcId="{D84C760A-4A6E-4B51-900B-B56CE2B7F6CA}" destId="{2FCE9CC0-9D9A-4719-8113-F63B294172C4}" srcOrd="4" destOrd="0" parTransId="{F2A8AA96-465B-49DF-90B7-E76150D1F0FF}" sibTransId="{CCB4192A-2756-4B1A-8F0B-0237E288EE3F}"/>
    <dgm:cxn modelId="{939416B7-BE96-4FF5-A0A4-8EFCEAB83911}" type="presOf" srcId="{02D933C7-D436-49F3-A5A5-37522924B7D2}" destId="{184CAA25-0677-4A53-AD56-83D318C4B234}" srcOrd="0" destOrd="0" presId="urn:microsoft.com/office/officeart/2005/8/layout/chevron1"/>
    <dgm:cxn modelId="{37D05AC4-E7A5-426B-A907-198D2CFDCB30}" srcId="{D84C760A-4A6E-4B51-900B-B56CE2B7F6CA}" destId="{02D933C7-D436-49F3-A5A5-37522924B7D2}" srcOrd="2" destOrd="0" parTransId="{94A3122E-FEC5-4BFE-AD9E-CF4E2CFBE1FF}" sibTransId="{CECE59C0-A287-4B22-BAEA-EDB00E664ABD}"/>
    <dgm:cxn modelId="{346395E6-D0D6-45C5-8A68-E03B8215A97F}" srcId="{D84C760A-4A6E-4B51-900B-B56CE2B7F6CA}" destId="{3C3855EA-FDAA-4980-94CF-D88AA3F2E474}" srcOrd="7" destOrd="0" parTransId="{6FDCAF09-11AE-44E5-9F21-D7C86C4F0CE9}" sibTransId="{6F2A60B0-6E0A-4A6F-9C42-0C63C1F7AA6D}"/>
    <dgm:cxn modelId="{41BD5C43-0BBA-4F50-9386-334B52604064}" type="presParOf" srcId="{12AD4E81-E908-4F1F-9EDC-8735EE30ACAF}" destId="{DF427673-F4D4-4798-9101-7940F1ECBAF7}" srcOrd="0" destOrd="0" presId="urn:microsoft.com/office/officeart/2005/8/layout/chevron1"/>
    <dgm:cxn modelId="{E3206546-A24B-4B95-AA41-DD0D5505764F}" type="presParOf" srcId="{12AD4E81-E908-4F1F-9EDC-8735EE30ACAF}" destId="{C306AE1A-2A44-4AA5-A156-B36642B00F46}" srcOrd="1" destOrd="0" presId="urn:microsoft.com/office/officeart/2005/8/layout/chevron1"/>
    <dgm:cxn modelId="{9FB7552E-03C5-4D1A-8E99-3698A709D80A}" type="presParOf" srcId="{12AD4E81-E908-4F1F-9EDC-8735EE30ACAF}" destId="{2119F166-949E-4D97-9938-F7A4234602BA}" srcOrd="2" destOrd="0" presId="urn:microsoft.com/office/officeart/2005/8/layout/chevron1"/>
    <dgm:cxn modelId="{69D8EBF8-A998-495A-B140-07AAC19B1BD0}" type="presParOf" srcId="{12AD4E81-E908-4F1F-9EDC-8735EE30ACAF}" destId="{4DA88997-3A95-4CFC-AE3B-ABA6B3DABC4A}" srcOrd="3" destOrd="0" presId="urn:microsoft.com/office/officeart/2005/8/layout/chevron1"/>
    <dgm:cxn modelId="{7D4E8EBC-5FE6-45DA-A225-3EF85F34918D}" type="presParOf" srcId="{12AD4E81-E908-4F1F-9EDC-8735EE30ACAF}" destId="{184CAA25-0677-4A53-AD56-83D318C4B234}" srcOrd="4" destOrd="0" presId="urn:microsoft.com/office/officeart/2005/8/layout/chevron1"/>
    <dgm:cxn modelId="{2CC18B45-A706-4455-8DDD-E201A23E6DEA}" type="presParOf" srcId="{12AD4E81-E908-4F1F-9EDC-8735EE30ACAF}" destId="{222A2421-D07A-4643-B7BC-1D58271F1D1C}" srcOrd="5" destOrd="0" presId="urn:microsoft.com/office/officeart/2005/8/layout/chevron1"/>
    <dgm:cxn modelId="{216E5904-E69F-4C23-B28C-50B8D25D64A0}" type="presParOf" srcId="{12AD4E81-E908-4F1F-9EDC-8735EE30ACAF}" destId="{8142FED0-A09B-4BE1-9675-465134443407}" srcOrd="6" destOrd="0" presId="urn:microsoft.com/office/officeart/2005/8/layout/chevron1"/>
    <dgm:cxn modelId="{4D356168-7551-48B1-B239-385FEE2B19FD}" type="presParOf" srcId="{12AD4E81-E908-4F1F-9EDC-8735EE30ACAF}" destId="{8258E62A-5120-4C5A-8147-AB66C23BC639}" srcOrd="7" destOrd="0" presId="urn:microsoft.com/office/officeart/2005/8/layout/chevron1"/>
    <dgm:cxn modelId="{52632A54-4FC9-46A8-A0F6-D95717356229}" type="presParOf" srcId="{12AD4E81-E908-4F1F-9EDC-8735EE30ACAF}" destId="{F4B7BE42-6DAC-4D2D-B198-1DCE8F5477A3}" srcOrd="8" destOrd="0" presId="urn:microsoft.com/office/officeart/2005/8/layout/chevron1"/>
    <dgm:cxn modelId="{ED9F2E7F-EFF1-48EC-AB19-4DE95FB7C39A}" type="presParOf" srcId="{12AD4E81-E908-4F1F-9EDC-8735EE30ACAF}" destId="{0D2FCD00-5E00-4177-BCCD-8298940FD177}" srcOrd="9" destOrd="0" presId="urn:microsoft.com/office/officeart/2005/8/layout/chevron1"/>
    <dgm:cxn modelId="{F5AFBAE9-2D36-49AB-BDF6-8DC7ADF9F469}" type="presParOf" srcId="{12AD4E81-E908-4F1F-9EDC-8735EE30ACAF}" destId="{F7FC3C36-F705-4FB7-A1EA-63AE396CE447}" srcOrd="10" destOrd="0" presId="urn:microsoft.com/office/officeart/2005/8/layout/chevron1"/>
    <dgm:cxn modelId="{0C0BECA3-973C-4E9C-8762-A15C05C1B2D3}" type="presParOf" srcId="{12AD4E81-E908-4F1F-9EDC-8735EE30ACAF}" destId="{BEDD6031-472D-4FFD-B3B5-8FFDDBD69729}" srcOrd="11" destOrd="0" presId="urn:microsoft.com/office/officeart/2005/8/layout/chevron1"/>
    <dgm:cxn modelId="{CDF24964-E0D6-4956-8185-40F92E26FDEA}" type="presParOf" srcId="{12AD4E81-E908-4F1F-9EDC-8735EE30ACAF}" destId="{0138AA13-8DB3-4257-AE5E-3C3960252AAE}" srcOrd="12" destOrd="0" presId="urn:microsoft.com/office/officeart/2005/8/layout/chevron1"/>
    <dgm:cxn modelId="{9D3E9686-680B-400F-BA62-0C03584D825F}" type="presParOf" srcId="{12AD4E81-E908-4F1F-9EDC-8735EE30ACAF}" destId="{74CA0C84-9222-4504-81EE-F1493F4ADCE1}" srcOrd="13" destOrd="0" presId="urn:microsoft.com/office/officeart/2005/8/layout/chevron1"/>
    <dgm:cxn modelId="{C8049255-1AD6-45B8-8210-2F90D2372D05}" type="presParOf" srcId="{12AD4E81-E908-4F1F-9EDC-8735EE30ACAF}" destId="{0B5F1729-538F-4779-878F-656CAA89A03A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84C760A-4A6E-4B51-900B-B56CE2B7F6C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D0EE33B-AEE7-43EF-AC91-2A96DD9DEDEA}">
      <dgm:prSet phldrT="[Texte]" custT="1"/>
      <dgm:spPr/>
      <dgm:t>
        <a:bodyPr/>
        <a:lstStyle/>
        <a:p>
          <a:r>
            <a:rPr lang="fr-FR" sz="1100" dirty="0"/>
            <a:t>Project Team</a:t>
          </a:r>
        </a:p>
      </dgm:t>
    </dgm:pt>
    <dgm:pt modelId="{2320B2E7-43CC-4C2A-892D-73AE4609EAD1}" type="parTrans" cxnId="{DAC7E888-C11B-4918-AA69-A51BA3781446}">
      <dgm:prSet/>
      <dgm:spPr/>
      <dgm:t>
        <a:bodyPr/>
        <a:lstStyle/>
        <a:p>
          <a:endParaRPr lang="fr-FR" sz="1100"/>
        </a:p>
      </dgm:t>
    </dgm:pt>
    <dgm:pt modelId="{B7D422B9-7338-422A-A58C-281702BC2565}" type="sibTrans" cxnId="{DAC7E888-C11B-4918-AA69-A51BA3781446}">
      <dgm:prSet/>
      <dgm:spPr/>
      <dgm:t>
        <a:bodyPr/>
        <a:lstStyle/>
        <a:p>
          <a:endParaRPr lang="fr-FR" sz="1100"/>
        </a:p>
      </dgm:t>
    </dgm:pt>
    <dgm:pt modelId="{8B2AC799-311F-4040-B514-34CFBC24337D}">
      <dgm:prSet phldrT="[Texte]" custT="1"/>
      <dgm:spPr/>
      <dgm:t>
        <a:bodyPr/>
        <a:lstStyle/>
        <a:p>
          <a:r>
            <a:rPr lang="fr-FR" sz="1100" dirty="0" err="1"/>
            <a:t>Context</a:t>
          </a:r>
          <a:r>
            <a:rPr lang="fr-FR" sz="1100" dirty="0"/>
            <a:t> and Goals</a:t>
          </a:r>
        </a:p>
      </dgm:t>
    </dgm:pt>
    <dgm:pt modelId="{2F5DED45-7C27-4A0A-9D9B-3876EA9C4988}" type="parTrans" cxnId="{6C3BDD51-F370-481C-9121-F34905937FCF}">
      <dgm:prSet/>
      <dgm:spPr/>
      <dgm:t>
        <a:bodyPr/>
        <a:lstStyle/>
        <a:p>
          <a:endParaRPr lang="fr-FR" sz="1100"/>
        </a:p>
      </dgm:t>
    </dgm:pt>
    <dgm:pt modelId="{DE38FDC0-C3A0-4079-8AD5-5CA23B53E510}" type="sibTrans" cxnId="{6C3BDD51-F370-481C-9121-F34905937FCF}">
      <dgm:prSet/>
      <dgm:spPr/>
      <dgm:t>
        <a:bodyPr/>
        <a:lstStyle/>
        <a:p>
          <a:endParaRPr lang="fr-FR" sz="1100"/>
        </a:p>
      </dgm:t>
    </dgm:pt>
    <dgm:pt modelId="{02D933C7-D436-49F3-A5A5-37522924B7D2}">
      <dgm:prSet phldrT="[Texte]" custT="1"/>
      <dgm:spPr/>
      <dgm:t>
        <a:bodyPr/>
        <a:lstStyle/>
        <a:p>
          <a:r>
            <a:rPr lang="fr-FR" sz="1100" dirty="0"/>
            <a:t>Project Management</a:t>
          </a:r>
        </a:p>
      </dgm:t>
    </dgm:pt>
    <dgm:pt modelId="{94A3122E-FEC5-4BFE-AD9E-CF4E2CFBE1FF}" type="parTrans" cxnId="{37D05AC4-E7A5-426B-A907-198D2CFDCB30}">
      <dgm:prSet/>
      <dgm:spPr/>
      <dgm:t>
        <a:bodyPr/>
        <a:lstStyle/>
        <a:p>
          <a:endParaRPr lang="fr-FR" sz="1100"/>
        </a:p>
      </dgm:t>
    </dgm:pt>
    <dgm:pt modelId="{CECE59C0-A287-4B22-BAEA-EDB00E664ABD}" type="sibTrans" cxnId="{37D05AC4-E7A5-426B-A907-198D2CFDCB30}">
      <dgm:prSet/>
      <dgm:spPr/>
      <dgm:t>
        <a:bodyPr/>
        <a:lstStyle/>
        <a:p>
          <a:endParaRPr lang="fr-FR" sz="1100"/>
        </a:p>
      </dgm:t>
    </dgm:pt>
    <dgm:pt modelId="{D221E354-21E5-4CAB-8E11-B64789F1F517}">
      <dgm:prSet phldrT="[Texte]" custT="1"/>
      <dgm:spPr/>
      <dgm:t>
        <a:bodyPr/>
        <a:lstStyle/>
        <a:p>
          <a:r>
            <a:rPr lang="fr-FR" sz="1100" dirty="0"/>
            <a:t>Application</a:t>
          </a:r>
        </a:p>
      </dgm:t>
    </dgm:pt>
    <dgm:pt modelId="{7B3A94F4-EEBB-43DD-847B-0FFAC25F3CC9}" type="parTrans" cxnId="{C1A57130-D51F-4002-B6A1-55C53E849806}">
      <dgm:prSet/>
      <dgm:spPr/>
      <dgm:t>
        <a:bodyPr/>
        <a:lstStyle/>
        <a:p>
          <a:endParaRPr lang="fr-FR" sz="1100"/>
        </a:p>
      </dgm:t>
    </dgm:pt>
    <dgm:pt modelId="{ACE2FAFE-5784-4D82-8F8A-ED034E101042}" type="sibTrans" cxnId="{C1A57130-D51F-4002-B6A1-55C53E849806}">
      <dgm:prSet/>
      <dgm:spPr/>
      <dgm:t>
        <a:bodyPr/>
        <a:lstStyle/>
        <a:p>
          <a:endParaRPr lang="fr-FR" sz="1100"/>
        </a:p>
      </dgm:t>
    </dgm:pt>
    <dgm:pt modelId="{2FCE9CC0-9D9A-4719-8113-F63B294172C4}">
      <dgm:prSet phldrT="[Texte]" custT="1"/>
      <dgm:spPr/>
      <dgm:t>
        <a:bodyPr/>
        <a:lstStyle/>
        <a:p>
          <a:r>
            <a:rPr lang="fr-FR" sz="1100" dirty="0"/>
            <a:t>Storage </a:t>
          </a:r>
          <a:br>
            <a:rPr lang="fr-FR" sz="1100" dirty="0"/>
          </a:br>
          <a:r>
            <a:rPr lang="fr-FR" sz="1100" dirty="0"/>
            <a:t>and communication</a:t>
          </a:r>
        </a:p>
      </dgm:t>
    </dgm:pt>
    <dgm:pt modelId="{F2A8AA96-465B-49DF-90B7-E76150D1F0FF}" type="parTrans" cxnId="{CAA489B3-68BD-4ABB-9F9D-A09753931B93}">
      <dgm:prSet/>
      <dgm:spPr/>
      <dgm:t>
        <a:bodyPr/>
        <a:lstStyle/>
        <a:p>
          <a:endParaRPr lang="fr-FR" sz="1100"/>
        </a:p>
      </dgm:t>
    </dgm:pt>
    <dgm:pt modelId="{CCB4192A-2756-4B1A-8F0B-0237E288EE3F}" type="sibTrans" cxnId="{CAA489B3-68BD-4ABB-9F9D-A09753931B93}">
      <dgm:prSet/>
      <dgm:spPr/>
      <dgm:t>
        <a:bodyPr/>
        <a:lstStyle/>
        <a:p>
          <a:endParaRPr lang="fr-FR" sz="1100"/>
        </a:p>
      </dgm:t>
    </dgm:pt>
    <dgm:pt modelId="{0F7D850F-121A-41D0-85F4-CF098D2AE5C3}">
      <dgm:prSet phldrT="[Texte]" custT="1"/>
      <dgm:spPr/>
      <dgm:t>
        <a:bodyPr/>
        <a:lstStyle/>
        <a:p>
          <a:r>
            <a:rPr lang="fr-FR" sz="1100" dirty="0" err="1"/>
            <a:t>Reporting</a:t>
          </a:r>
          <a:r>
            <a:rPr lang="fr-FR" sz="1100" dirty="0"/>
            <a:t> and </a:t>
          </a:r>
          <a:r>
            <a:rPr lang="fr-FR" sz="1100" dirty="0" err="1"/>
            <a:t>dashboards</a:t>
          </a:r>
          <a:endParaRPr lang="fr-FR" sz="1100" dirty="0"/>
        </a:p>
      </dgm:t>
    </dgm:pt>
    <dgm:pt modelId="{323AB6A1-D2FD-4A6D-8B7F-11B8A38E24EF}" type="parTrans" cxnId="{5237B67C-E9B2-40D9-807C-FBB6D01717ED}">
      <dgm:prSet/>
      <dgm:spPr/>
      <dgm:t>
        <a:bodyPr/>
        <a:lstStyle/>
        <a:p>
          <a:endParaRPr lang="fr-FR" sz="1100"/>
        </a:p>
      </dgm:t>
    </dgm:pt>
    <dgm:pt modelId="{A3E20990-32D5-4FE5-8466-2CEBC389773C}" type="sibTrans" cxnId="{5237B67C-E9B2-40D9-807C-FBB6D01717ED}">
      <dgm:prSet/>
      <dgm:spPr/>
      <dgm:t>
        <a:bodyPr/>
        <a:lstStyle/>
        <a:p>
          <a:endParaRPr lang="fr-FR" sz="1100"/>
        </a:p>
      </dgm:t>
    </dgm:pt>
    <dgm:pt modelId="{566638BF-B7FB-4D61-AE80-DEF12BAEFE9B}">
      <dgm:prSet phldrT="[Texte]" custT="1"/>
      <dgm:spPr/>
      <dgm:t>
        <a:bodyPr/>
        <a:lstStyle/>
        <a:p>
          <a:r>
            <a:rPr lang="fr-FR" sz="1100" dirty="0"/>
            <a:t>B.I </a:t>
          </a:r>
          <a:r>
            <a:rPr lang="fr-FR" sz="1100" dirty="0" err="1"/>
            <a:t>synthesis</a:t>
          </a:r>
          <a:endParaRPr lang="fr-FR" sz="1100" dirty="0"/>
        </a:p>
      </dgm:t>
    </dgm:pt>
    <dgm:pt modelId="{82EE759D-E455-4A97-A6AB-28229325BB2B}" type="parTrans" cxnId="{950E2306-3057-42E5-BFF1-B66BCB737A63}">
      <dgm:prSet/>
      <dgm:spPr/>
      <dgm:t>
        <a:bodyPr/>
        <a:lstStyle/>
        <a:p>
          <a:endParaRPr lang="fr-FR" sz="1100"/>
        </a:p>
      </dgm:t>
    </dgm:pt>
    <dgm:pt modelId="{47B1DD7C-98D3-4A9E-82BE-288F09BA209F}" type="sibTrans" cxnId="{950E2306-3057-42E5-BFF1-B66BCB737A63}">
      <dgm:prSet/>
      <dgm:spPr/>
      <dgm:t>
        <a:bodyPr/>
        <a:lstStyle/>
        <a:p>
          <a:endParaRPr lang="fr-FR" sz="1100"/>
        </a:p>
      </dgm:t>
    </dgm:pt>
    <dgm:pt modelId="{3C3855EA-FDAA-4980-94CF-D88AA3F2E474}">
      <dgm:prSet phldrT="[Texte]" custT="1"/>
      <dgm:spPr/>
      <dgm:t>
        <a:bodyPr/>
        <a:lstStyle/>
        <a:p>
          <a:r>
            <a:rPr lang="fr-FR" sz="1100" dirty="0"/>
            <a:t>Conclusion</a:t>
          </a:r>
        </a:p>
      </dgm:t>
    </dgm:pt>
    <dgm:pt modelId="{6FDCAF09-11AE-44E5-9F21-D7C86C4F0CE9}" type="parTrans" cxnId="{346395E6-D0D6-45C5-8A68-E03B8215A97F}">
      <dgm:prSet/>
      <dgm:spPr/>
      <dgm:t>
        <a:bodyPr/>
        <a:lstStyle/>
        <a:p>
          <a:endParaRPr lang="fr-FR" sz="1100"/>
        </a:p>
      </dgm:t>
    </dgm:pt>
    <dgm:pt modelId="{6F2A60B0-6E0A-4A6F-9C42-0C63C1F7AA6D}" type="sibTrans" cxnId="{346395E6-D0D6-45C5-8A68-E03B8215A97F}">
      <dgm:prSet/>
      <dgm:spPr/>
      <dgm:t>
        <a:bodyPr/>
        <a:lstStyle/>
        <a:p>
          <a:endParaRPr lang="fr-FR" sz="1100"/>
        </a:p>
      </dgm:t>
    </dgm:pt>
    <dgm:pt modelId="{12AD4E81-E908-4F1F-9EDC-8735EE30ACAF}" type="pres">
      <dgm:prSet presAssocID="{D84C760A-4A6E-4B51-900B-B56CE2B7F6CA}" presName="Name0" presStyleCnt="0">
        <dgm:presLayoutVars>
          <dgm:dir/>
          <dgm:animLvl val="lvl"/>
          <dgm:resizeHandles val="exact"/>
        </dgm:presLayoutVars>
      </dgm:prSet>
      <dgm:spPr/>
    </dgm:pt>
    <dgm:pt modelId="{DF427673-F4D4-4798-9101-7940F1ECBAF7}" type="pres">
      <dgm:prSet presAssocID="{BD0EE33B-AEE7-43EF-AC91-2A96DD9DEDEA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C306AE1A-2A44-4AA5-A156-B36642B00F46}" type="pres">
      <dgm:prSet presAssocID="{B7D422B9-7338-422A-A58C-281702BC2565}" presName="parTxOnlySpace" presStyleCnt="0"/>
      <dgm:spPr/>
    </dgm:pt>
    <dgm:pt modelId="{2119F166-949E-4D97-9938-F7A4234602BA}" type="pres">
      <dgm:prSet presAssocID="{8B2AC799-311F-4040-B514-34CFBC24337D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4DA88997-3A95-4CFC-AE3B-ABA6B3DABC4A}" type="pres">
      <dgm:prSet presAssocID="{DE38FDC0-C3A0-4079-8AD5-5CA23B53E510}" presName="parTxOnlySpace" presStyleCnt="0"/>
      <dgm:spPr/>
    </dgm:pt>
    <dgm:pt modelId="{184CAA25-0677-4A53-AD56-83D318C4B234}" type="pres">
      <dgm:prSet presAssocID="{02D933C7-D436-49F3-A5A5-37522924B7D2}" presName="parTxOnly" presStyleLbl="node1" presStyleIdx="2" presStyleCnt="8" custScaleX="108133">
        <dgm:presLayoutVars>
          <dgm:chMax val="0"/>
          <dgm:chPref val="0"/>
          <dgm:bulletEnabled val="1"/>
        </dgm:presLayoutVars>
      </dgm:prSet>
      <dgm:spPr/>
    </dgm:pt>
    <dgm:pt modelId="{222A2421-D07A-4643-B7BC-1D58271F1D1C}" type="pres">
      <dgm:prSet presAssocID="{CECE59C0-A287-4B22-BAEA-EDB00E664ABD}" presName="parTxOnlySpace" presStyleCnt="0"/>
      <dgm:spPr/>
    </dgm:pt>
    <dgm:pt modelId="{8142FED0-A09B-4BE1-9675-465134443407}" type="pres">
      <dgm:prSet presAssocID="{D221E354-21E5-4CAB-8E11-B64789F1F517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8258E62A-5120-4C5A-8147-AB66C23BC639}" type="pres">
      <dgm:prSet presAssocID="{ACE2FAFE-5784-4D82-8F8A-ED034E101042}" presName="parTxOnlySpace" presStyleCnt="0"/>
      <dgm:spPr/>
    </dgm:pt>
    <dgm:pt modelId="{F4B7BE42-6DAC-4D2D-B198-1DCE8F5477A3}" type="pres">
      <dgm:prSet presAssocID="{2FCE9CC0-9D9A-4719-8113-F63B294172C4}" presName="parTxOnly" presStyleLbl="node1" presStyleIdx="4" presStyleCnt="8" custScaleX="116684">
        <dgm:presLayoutVars>
          <dgm:chMax val="0"/>
          <dgm:chPref val="0"/>
          <dgm:bulletEnabled val="1"/>
        </dgm:presLayoutVars>
      </dgm:prSet>
      <dgm:spPr/>
    </dgm:pt>
    <dgm:pt modelId="{0D2FCD00-5E00-4177-BCCD-8298940FD177}" type="pres">
      <dgm:prSet presAssocID="{CCB4192A-2756-4B1A-8F0B-0237E288EE3F}" presName="parTxOnlySpace" presStyleCnt="0"/>
      <dgm:spPr/>
    </dgm:pt>
    <dgm:pt modelId="{F7FC3C36-F705-4FB7-A1EA-63AE396CE447}" type="pres">
      <dgm:prSet presAssocID="{0F7D850F-121A-41D0-85F4-CF098D2AE5C3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BEDD6031-472D-4FFD-B3B5-8FFDDBD69729}" type="pres">
      <dgm:prSet presAssocID="{A3E20990-32D5-4FE5-8466-2CEBC389773C}" presName="parTxOnlySpace" presStyleCnt="0"/>
      <dgm:spPr/>
    </dgm:pt>
    <dgm:pt modelId="{0138AA13-8DB3-4257-AE5E-3C3960252AAE}" type="pres">
      <dgm:prSet presAssocID="{566638BF-B7FB-4D61-AE80-DEF12BAEFE9B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4CA0C84-9222-4504-81EE-F1493F4ADCE1}" type="pres">
      <dgm:prSet presAssocID="{47B1DD7C-98D3-4A9E-82BE-288F09BA209F}" presName="parTxOnlySpace" presStyleCnt="0"/>
      <dgm:spPr/>
    </dgm:pt>
    <dgm:pt modelId="{0B5F1729-538F-4779-878F-656CAA89A03A}" type="pres">
      <dgm:prSet presAssocID="{3C3855EA-FDAA-4980-94CF-D88AA3F2E474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CFAED402-54ED-4474-AEA8-1942631FA929}" type="presOf" srcId="{0F7D850F-121A-41D0-85F4-CF098D2AE5C3}" destId="{F7FC3C36-F705-4FB7-A1EA-63AE396CE447}" srcOrd="0" destOrd="0" presId="urn:microsoft.com/office/officeart/2005/8/layout/chevron1"/>
    <dgm:cxn modelId="{7DE98903-2425-443D-9427-D8895980F1B6}" type="presOf" srcId="{8B2AC799-311F-4040-B514-34CFBC24337D}" destId="{2119F166-949E-4D97-9938-F7A4234602BA}" srcOrd="0" destOrd="0" presId="urn:microsoft.com/office/officeart/2005/8/layout/chevron1"/>
    <dgm:cxn modelId="{950E2306-3057-42E5-BFF1-B66BCB737A63}" srcId="{D84C760A-4A6E-4B51-900B-B56CE2B7F6CA}" destId="{566638BF-B7FB-4D61-AE80-DEF12BAEFE9B}" srcOrd="6" destOrd="0" parTransId="{82EE759D-E455-4A97-A6AB-28229325BB2B}" sibTransId="{47B1DD7C-98D3-4A9E-82BE-288F09BA209F}"/>
    <dgm:cxn modelId="{6ADEC907-5B8A-48FF-A0CF-9339AF37420F}" type="presOf" srcId="{2FCE9CC0-9D9A-4719-8113-F63B294172C4}" destId="{F4B7BE42-6DAC-4D2D-B198-1DCE8F5477A3}" srcOrd="0" destOrd="0" presId="urn:microsoft.com/office/officeart/2005/8/layout/chevron1"/>
    <dgm:cxn modelId="{C1A57130-D51F-4002-B6A1-55C53E849806}" srcId="{D84C760A-4A6E-4B51-900B-B56CE2B7F6CA}" destId="{D221E354-21E5-4CAB-8E11-B64789F1F517}" srcOrd="3" destOrd="0" parTransId="{7B3A94F4-EEBB-43DD-847B-0FFAC25F3CC9}" sibTransId="{ACE2FAFE-5784-4D82-8F8A-ED034E101042}"/>
    <dgm:cxn modelId="{2CF41966-514B-448C-AFE4-656A45B185FF}" type="presOf" srcId="{D84C760A-4A6E-4B51-900B-B56CE2B7F6CA}" destId="{12AD4E81-E908-4F1F-9EDC-8735EE30ACAF}" srcOrd="0" destOrd="0" presId="urn:microsoft.com/office/officeart/2005/8/layout/chevron1"/>
    <dgm:cxn modelId="{87C63449-57E5-4D41-AF20-B84A10067183}" type="presOf" srcId="{BD0EE33B-AEE7-43EF-AC91-2A96DD9DEDEA}" destId="{DF427673-F4D4-4798-9101-7940F1ECBAF7}" srcOrd="0" destOrd="0" presId="urn:microsoft.com/office/officeart/2005/8/layout/chevron1"/>
    <dgm:cxn modelId="{6C3BDD51-F370-481C-9121-F34905937FCF}" srcId="{D84C760A-4A6E-4B51-900B-B56CE2B7F6CA}" destId="{8B2AC799-311F-4040-B514-34CFBC24337D}" srcOrd="1" destOrd="0" parTransId="{2F5DED45-7C27-4A0A-9D9B-3876EA9C4988}" sibTransId="{DE38FDC0-C3A0-4079-8AD5-5CA23B53E510}"/>
    <dgm:cxn modelId="{5237B67C-E9B2-40D9-807C-FBB6D01717ED}" srcId="{D84C760A-4A6E-4B51-900B-B56CE2B7F6CA}" destId="{0F7D850F-121A-41D0-85F4-CF098D2AE5C3}" srcOrd="5" destOrd="0" parTransId="{323AB6A1-D2FD-4A6D-8B7F-11B8A38E24EF}" sibTransId="{A3E20990-32D5-4FE5-8466-2CEBC389773C}"/>
    <dgm:cxn modelId="{DAC7E888-C11B-4918-AA69-A51BA3781446}" srcId="{D84C760A-4A6E-4B51-900B-B56CE2B7F6CA}" destId="{BD0EE33B-AEE7-43EF-AC91-2A96DD9DEDEA}" srcOrd="0" destOrd="0" parTransId="{2320B2E7-43CC-4C2A-892D-73AE4609EAD1}" sibTransId="{B7D422B9-7338-422A-A58C-281702BC2565}"/>
    <dgm:cxn modelId="{F4B0228B-B070-403A-94AD-42D7787B333A}" type="presOf" srcId="{3C3855EA-FDAA-4980-94CF-D88AA3F2E474}" destId="{0B5F1729-538F-4779-878F-656CAA89A03A}" srcOrd="0" destOrd="0" presId="urn:microsoft.com/office/officeart/2005/8/layout/chevron1"/>
    <dgm:cxn modelId="{4B44C48D-A251-41F1-96FC-83302F34F855}" type="presOf" srcId="{D221E354-21E5-4CAB-8E11-B64789F1F517}" destId="{8142FED0-A09B-4BE1-9675-465134443407}" srcOrd="0" destOrd="0" presId="urn:microsoft.com/office/officeart/2005/8/layout/chevron1"/>
    <dgm:cxn modelId="{E215E2A6-BF33-44FD-9996-65F46ECDD25B}" type="presOf" srcId="{566638BF-B7FB-4D61-AE80-DEF12BAEFE9B}" destId="{0138AA13-8DB3-4257-AE5E-3C3960252AAE}" srcOrd="0" destOrd="0" presId="urn:microsoft.com/office/officeart/2005/8/layout/chevron1"/>
    <dgm:cxn modelId="{CAA489B3-68BD-4ABB-9F9D-A09753931B93}" srcId="{D84C760A-4A6E-4B51-900B-B56CE2B7F6CA}" destId="{2FCE9CC0-9D9A-4719-8113-F63B294172C4}" srcOrd="4" destOrd="0" parTransId="{F2A8AA96-465B-49DF-90B7-E76150D1F0FF}" sibTransId="{CCB4192A-2756-4B1A-8F0B-0237E288EE3F}"/>
    <dgm:cxn modelId="{939416B7-BE96-4FF5-A0A4-8EFCEAB83911}" type="presOf" srcId="{02D933C7-D436-49F3-A5A5-37522924B7D2}" destId="{184CAA25-0677-4A53-AD56-83D318C4B234}" srcOrd="0" destOrd="0" presId="urn:microsoft.com/office/officeart/2005/8/layout/chevron1"/>
    <dgm:cxn modelId="{37D05AC4-E7A5-426B-A907-198D2CFDCB30}" srcId="{D84C760A-4A6E-4B51-900B-B56CE2B7F6CA}" destId="{02D933C7-D436-49F3-A5A5-37522924B7D2}" srcOrd="2" destOrd="0" parTransId="{94A3122E-FEC5-4BFE-AD9E-CF4E2CFBE1FF}" sibTransId="{CECE59C0-A287-4B22-BAEA-EDB00E664ABD}"/>
    <dgm:cxn modelId="{346395E6-D0D6-45C5-8A68-E03B8215A97F}" srcId="{D84C760A-4A6E-4B51-900B-B56CE2B7F6CA}" destId="{3C3855EA-FDAA-4980-94CF-D88AA3F2E474}" srcOrd="7" destOrd="0" parTransId="{6FDCAF09-11AE-44E5-9F21-D7C86C4F0CE9}" sibTransId="{6F2A60B0-6E0A-4A6F-9C42-0C63C1F7AA6D}"/>
    <dgm:cxn modelId="{41BD5C43-0BBA-4F50-9386-334B52604064}" type="presParOf" srcId="{12AD4E81-E908-4F1F-9EDC-8735EE30ACAF}" destId="{DF427673-F4D4-4798-9101-7940F1ECBAF7}" srcOrd="0" destOrd="0" presId="urn:microsoft.com/office/officeart/2005/8/layout/chevron1"/>
    <dgm:cxn modelId="{E3206546-A24B-4B95-AA41-DD0D5505764F}" type="presParOf" srcId="{12AD4E81-E908-4F1F-9EDC-8735EE30ACAF}" destId="{C306AE1A-2A44-4AA5-A156-B36642B00F46}" srcOrd="1" destOrd="0" presId="urn:microsoft.com/office/officeart/2005/8/layout/chevron1"/>
    <dgm:cxn modelId="{9FB7552E-03C5-4D1A-8E99-3698A709D80A}" type="presParOf" srcId="{12AD4E81-E908-4F1F-9EDC-8735EE30ACAF}" destId="{2119F166-949E-4D97-9938-F7A4234602BA}" srcOrd="2" destOrd="0" presId="urn:microsoft.com/office/officeart/2005/8/layout/chevron1"/>
    <dgm:cxn modelId="{69D8EBF8-A998-495A-B140-07AAC19B1BD0}" type="presParOf" srcId="{12AD4E81-E908-4F1F-9EDC-8735EE30ACAF}" destId="{4DA88997-3A95-4CFC-AE3B-ABA6B3DABC4A}" srcOrd="3" destOrd="0" presId="urn:microsoft.com/office/officeart/2005/8/layout/chevron1"/>
    <dgm:cxn modelId="{7D4E8EBC-5FE6-45DA-A225-3EF85F34918D}" type="presParOf" srcId="{12AD4E81-E908-4F1F-9EDC-8735EE30ACAF}" destId="{184CAA25-0677-4A53-AD56-83D318C4B234}" srcOrd="4" destOrd="0" presId="urn:microsoft.com/office/officeart/2005/8/layout/chevron1"/>
    <dgm:cxn modelId="{2CC18B45-A706-4455-8DDD-E201A23E6DEA}" type="presParOf" srcId="{12AD4E81-E908-4F1F-9EDC-8735EE30ACAF}" destId="{222A2421-D07A-4643-B7BC-1D58271F1D1C}" srcOrd="5" destOrd="0" presId="urn:microsoft.com/office/officeart/2005/8/layout/chevron1"/>
    <dgm:cxn modelId="{216E5904-E69F-4C23-B28C-50B8D25D64A0}" type="presParOf" srcId="{12AD4E81-E908-4F1F-9EDC-8735EE30ACAF}" destId="{8142FED0-A09B-4BE1-9675-465134443407}" srcOrd="6" destOrd="0" presId="urn:microsoft.com/office/officeart/2005/8/layout/chevron1"/>
    <dgm:cxn modelId="{4D356168-7551-48B1-B239-385FEE2B19FD}" type="presParOf" srcId="{12AD4E81-E908-4F1F-9EDC-8735EE30ACAF}" destId="{8258E62A-5120-4C5A-8147-AB66C23BC639}" srcOrd="7" destOrd="0" presId="urn:microsoft.com/office/officeart/2005/8/layout/chevron1"/>
    <dgm:cxn modelId="{52632A54-4FC9-46A8-A0F6-D95717356229}" type="presParOf" srcId="{12AD4E81-E908-4F1F-9EDC-8735EE30ACAF}" destId="{F4B7BE42-6DAC-4D2D-B198-1DCE8F5477A3}" srcOrd="8" destOrd="0" presId="urn:microsoft.com/office/officeart/2005/8/layout/chevron1"/>
    <dgm:cxn modelId="{ED9F2E7F-EFF1-48EC-AB19-4DE95FB7C39A}" type="presParOf" srcId="{12AD4E81-E908-4F1F-9EDC-8735EE30ACAF}" destId="{0D2FCD00-5E00-4177-BCCD-8298940FD177}" srcOrd="9" destOrd="0" presId="urn:microsoft.com/office/officeart/2005/8/layout/chevron1"/>
    <dgm:cxn modelId="{F5AFBAE9-2D36-49AB-BDF6-8DC7ADF9F469}" type="presParOf" srcId="{12AD4E81-E908-4F1F-9EDC-8735EE30ACAF}" destId="{F7FC3C36-F705-4FB7-A1EA-63AE396CE447}" srcOrd="10" destOrd="0" presId="urn:microsoft.com/office/officeart/2005/8/layout/chevron1"/>
    <dgm:cxn modelId="{0C0BECA3-973C-4E9C-8762-A15C05C1B2D3}" type="presParOf" srcId="{12AD4E81-E908-4F1F-9EDC-8735EE30ACAF}" destId="{BEDD6031-472D-4FFD-B3B5-8FFDDBD69729}" srcOrd="11" destOrd="0" presId="urn:microsoft.com/office/officeart/2005/8/layout/chevron1"/>
    <dgm:cxn modelId="{CDF24964-E0D6-4956-8185-40F92E26FDEA}" type="presParOf" srcId="{12AD4E81-E908-4F1F-9EDC-8735EE30ACAF}" destId="{0138AA13-8DB3-4257-AE5E-3C3960252AAE}" srcOrd="12" destOrd="0" presId="urn:microsoft.com/office/officeart/2005/8/layout/chevron1"/>
    <dgm:cxn modelId="{9D3E9686-680B-400F-BA62-0C03584D825F}" type="presParOf" srcId="{12AD4E81-E908-4F1F-9EDC-8735EE30ACAF}" destId="{74CA0C84-9222-4504-81EE-F1493F4ADCE1}" srcOrd="13" destOrd="0" presId="urn:microsoft.com/office/officeart/2005/8/layout/chevron1"/>
    <dgm:cxn modelId="{C8049255-1AD6-45B8-8210-2F90D2372D05}" type="presParOf" srcId="{12AD4E81-E908-4F1F-9EDC-8735EE30ACAF}" destId="{0B5F1729-538F-4779-878F-656CAA89A03A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84C760A-4A6E-4B51-900B-B56CE2B7F6C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D0EE33B-AEE7-43EF-AC91-2A96DD9DEDEA}">
      <dgm:prSet phldrT="[Texte]" custT="1"/>
      <dgm:spPr/>
      <dgm:t>
        <a:bodyPr/>
        <a:lstStyle/>
        <a:p>
          <a:r>
            <a:rPr lang="fr-FR" sz="1100" dirty="0"/>
            <a:t>Project Team</a:t>
          </a:r>
        </a:p>
      </dgm:t>
    </dgm:pt>
    <dgm:pt modelId="{2320B2E7-43CC-4C2A-892D-73AE4609EAD1}" type="parTrans" cxnId="{DAC7E888-C11B-4918-AA69-A51BA3781446}">
      <dgm:prSet/>
      <dgm:spPr/>
      <dgm:t>
        <a:bodyPr/>
        <a:lstStyle/>
        <a:p>
          <a:endParaRPr lang="fr-FR" sz="1100"/>
        </a:p>
      </dgm:t>
    </dgm:pt>
    <dgm:pt modelId="{B7D422B9-7338-422A-A58C-281702BC2565}" type="sibTrans" cxnId="{DAC7E888-C11B-4918-AA69-A51BA3781446}">
      <dgm:prSet/>
      <dgm:spPr/>
      <dgm:t>
        <a:bodyPr/>
        <a:lstStyle/>
        <a:p>
          <a:endParaRPr lang="fr-FR" sz="1100"/>
        </a:p>
      </dgm:t>
    </dgm:pt>
    <dgm:pt modelId="{8B2AC799-311F-4040-B514-34CFBC24337D}">
      <dgm:prSet phldrT="[Texte]" custT="1"/>
      <dgm:spPr/>
      <dgm:t>
        <a:bodyPr/>
        <a:lstStyle/>
        <a:p>
          <a:r>
            <a:rPr lang="fr-FR" sz="1100" dirty="0" err="1"/>
            <a:t>Context</a:t>
          </a:r>
          <a:r>
            <a:rPr lang="fr-FR" sz="1100" dirty="0"/>
            <a:t> and Goals</a:t>
          </a:r>
        </a:p>
      </dgm:t>
    </dgm:pt>
    <dgm:pt modelId="{2F5DED45-7C27-4A0A-9D9B-3876EA9C4988}" type="parTrans" cxnId="{6C3BDD51-F370-481C-9121-F34905937FCF}">
      <dgm:prSet/>
      <dgm:spPr/>
      <dgm:t>
        <a:bodyPr/>
        <a:lstStyle/>
        <a:p>
          <a:endParaRPr lang="fr-FR" sz="1100"/>
        </a:p>
      </dgm:t>
    </dgm:pt>
    <dgm:pt modelId="{DE38FDC0-C3A0-4079-8AD5-5CA23B53E510}" type="sibTrans" cxnId="{6C3BDD51-F370-481C-9121-F34905937FCF}">
      <dgm:prSet/>
      <dgm:spPr/>
      <dgm:t>
        <a:bodyPr/>
        <a:lstStyle/>
        <a:p>
          <a:endParaRPr lang="fr-FR" sz="1100"/>
        </a:p>
      </dgm:t>
    </dgm:pt>
    <dgm:pt modelId="{02D933C7-D436-49F3-A5A5-37522924B7D2}">
      <dgm:prSet phldrT="[Texte]" custT="1"/>
      <dgm:spPr/>
      <dgm:t>
        <a:bodyPr/>
        <a:lstStyle/>
        <a:p>
          <a:r>
            <a:rPr lang="fr-FR" sz="1100" dirty="0"/>
            <a:t>Project Management</a:t>
          </a:r>
        </a:p>
      </dgm:t>
    </dgm:pt>
    <dgm:pt modelId="{94A3122E-FEC5-4BFE-AD9E-CF4E2CFBE1FF}" type="parTrans" cxnId="{37D05AC4-E7A5-426B-A907-198D2CFDCB30}">
      <dgm:prSet/>
      <dgm:spPr/>
      <dgm:t>
        <a:bodyPr/>
        <a:lstStyle/>
        <a:p>
          <a:endParaRPr lang="fr-FR" sz="1100"/>
        </a:p>
      </dgm:t>
    </dgm:pt>
    <dgm:pt modelId="{CECE59C0-A287-4B22-BAEA-EDB00E664ABD}" type="sibTrans" cxnId="{37D05AC4-E7A5-426B-A907-198D2CFDCB30}">
      <dgm:prSet/>
      <dgm:spPr/>
      <dgm:t>
        <a:bodyPr/>
        <a:lstStyle/>
        <a:p>
          <a:endParaRPr lang="fr-FR" sz="1100"/>
        </a:p>
      </dgm:t>
    </dgm:pt>
    <dgm:pt modelId="{D221E354-21E5-4CAB-8E11-B64789F1F517}">
      <dgm:prSet phldrT="[Texte]" custT="1"/>
      <dgm:spPr/>
      <dgm:t>
        <a:bodyPr/>
        <a:lstStyle/>
        <a:p>
          <a:r>
            <a:rPr lang="fr-FR" sz="1100" dirty="0"/>
            <a:t>Application</a:t>
          </a:r>
        </a:p>
      </dgm:t>
    </dgm:pt>
    <dgm:pt modelId="{7B3A94F4-EEBB-43DD-847B-0FFAC25F3CC9}" type="parTrans" cxnId="{C1A57130-D51F-4002-B6A1-55C53E849806}">
      <dgm:prSet/>
      <dgm:spPr/>
      <dgm:t>
        <a:bodyPr/>
        <a:lstStyle/>
        <a:p>
          <a:endParaRPr lang="fr-FR" sz="1100"/>
        </a:p>
      </dgm:t>
    </dgm:pt>
    <dgm:pt modelId="{ACE2FAFE-5784-4D82-8F8A-ED034E101042}" type="sibTrans" cxnId="{C1A57130-D51F-4002-B6A1-55C53E849806}">
      <dgm:prSet/>
      <dgm:spPr/>
      <dgm:t>
        <a:bodyPr/>
        <a:lstStyle/>
        <a:p>
          <a:endParaRPr lang="fr-FR" sz="1100"/>
        </a:p>
      </dgm:t>
    </dgm:pt>
    <dgm:pt modelId="{2FCE9CC0-9D9A-4719-8113-F63B294172C4}">
      <dgm:prSet phldrT="[Texte]" custT="1"/>
      <dgm:spPr/>
      <dgm:t>
        <a:bodyPr/>
        <a:lstStyle/>
        <a:p>
          <a:r>
            <a:rPr lang="fr-FR" sz="1100" dirty="0"/>
            <a:t>Storage </a:t>
          </a:r>
          <a:br>
            <a:rPr lang="fr-FR" sz="1100" dirty="0"/>
          </a:br>
          <a:r>
            <a:rPr lang="fr-FR" sz="1100" dirty="0"/>
            <a:t>and communication</a:t>
          </a:r>
        </a:p>
      </dgm:t>
    </dgm:pt>
    <dgm:pt modelId="{F2A8AA96-465B-49DF-90B7-E76150D1F0FF}" type="parTrans" cxnId="{CAA489B3-68BD-4ABB-9F9D-A09753931B93}">
      <dgm:prSet/>
      <dgm:spPr/>
      <dgm:t>
        <a:bodyPr/>
        <a:lstStyle/>
        <a:p>
          <a:endParaRPr lang="fr-FR" sz="1100"/>
        </a:p>
      </dgm:t>
    </dgm:pt>
    <dgm:pt modelId="{CCB4192A-2756-4B1A-8F0B-0237E288EE3F}" type="sibTrans" cxnId="{CAA489B3-68BD-4ABB-9F9D-A09753931B93}">
      <dgm:prSet/>
      <dgm:spPr/>
      <dgm:t>
        <a:bodyPr/>
        <a:lstStyle/>
        <a:p>
          <a:endParaRPr lang="fr-FR" sz="1100"/>
        </a:p>
      </dgm:t>
    </dgm:pt>
    <dgm:pt modelId="{0F7D850F-121A-41D0-85F4-CF098D2AE5C3}">
      <dgm:prSet phldrT="[Texte]" custT="1"/>
      <dgm:spPr/>
      <dgm:t>
        <a:bodyPr/>
        <a:lstStyle/>
        <a:p>
          <a:r>
            <a:rPr lang="fr-FR" sz="1100" dirty="0" err="1"/>
            <a:t>Reporting</a:t>
          </a:r>
          <a:r>
            <a:rPr lang="fr-FR" sz="1100" dirty="0"/>
            <a:t> and </a:t>
          </a:r>
          <a:r>
            <a:rPr lang="fr-FR" sz="1100" dirty="0" err="1"/>
            <a:t>dashboards</a:t>
          </a:r>
          <a:endParaRPr lang="fr-FR" sz="1100" dirty="0"/>
        </a:p>
      </dgm:t>
    </dgm:pt>
    <dgm:pt modelId="{323AB6A1-D2FD-4A6D-8B7F-11B8A38E24EF}" type="parTrans" cxnId="{5237B67C-E9B2-40D9-807C-FBB6D01717ED}">
      <dgm:prSet/>
      <dgm:spPr/>
      <dgm:t>
        <a:bodyPr/>
        <a:lstStyle/>
        <a:p>
          <a:endParaRPr lang="fr-FR" sz="1100"/>
        </a:p>
      </dgm:t>
    </dgm:pt>
    <dgm:pt modelId="{A3E20990-32D5-4FE5-8466-2CEBC389773C}" type="sibTrans" cxnId="{5237B67C-E9B2-40D9-807C-FBB6D01717ED}">
      <dgm:prSet/>
      <dgm:spPr/>
      <dgm:t>
        <a:bodyPr/>
        <a:lstStyle/>
        <a:p>
          <a:endParaRPr lang="fr-FR" sz="1100"/>
        </a:p>
      </dgm:t>
    </dgm:pt>
    <dgm:pt modelId="{566638BF-B7FB-4D61-AE80-DEF12BAEFE9B}">
      <dgm:prSet phldrT="[Texte]" custT="1"/>
      <dgm:spPr/>
      <dgm:t>
        <a:bodyPr/>
        <a:lstStyle/>
        <a:p>
          <a:r>
            <a:rPr lang="fr-FR" sz="1100" dirty="0"/>
            <a:t>B.I </a:t>
          </a:r>
          <a:r>
            <a:rPr lang="fr-FR" sz="1100" dirty="0" err="1"/>
            <a:t>synthesis</a:t>
          </a:r>
          <a:endParaRPr lang="fr-FR" sz="1100" dirty="0"/>
        </a:p>
      </dgm:t>
    </dgm:pt>
    <dgm:pt modelId="{82EE759D-E455-4A97-A6AB-28229325BB2B}" type="parTrans" cxnId="{950E2306-3057-42E5-BFF1-B66BCB737A63}">
      <dgm:prSet/>
      <dgm:spPr/>
      <dgm:t>
        <a:bodyPr/>
        <a:lstStyle/>
        <a:p>
          <a:endParaRPr lang="fr-FR" sz="1100"/>
        </a:p>
      </dgm:t>
    </dgm:pt>
    <dgm:pt modelId="{47B1DD7C-98D3-4A9E-82BE-288F09BA209F}" type="sibTrans" cxnId="{950E2306-3057-42E5-BFF1-B66BCB737A63}">
      <dgm:prSet/>
      <dgm:spPr/>
      <dgm:t>
        <a:bodyPr/>
        <a:lstStyle/>
        <a:p>
          <a:endParaRPr lang="fr-FR" sz="1100"/>
        </a:p>
      </dgm:t>
    </dgm:pt>
    <dgm:pt modelId="{3C3855EA-FDAA-4980-94CF-D88AA3F2E474}">
      <dgm:prSet phldrT="[Texte]" custT="1"/>
      <dgm:spPr/>
      <dgm:t>
        <a:bodyPr/>
        <a:lstStyle/>
        <a:p>
          <a:r>
            <a:rPr lang="fr-FR" sz="1100" dirty="0"/>
            <a:t>Conclusion</a:t>
          </a:r>
        </a:p>
      </dgm:t>
    </dgm:pt>
    <dgm:pt modelId="{6FDCAF09-11AE-44E5-9F21-D7C86C4F0CE9}" type="parTrans" cxnId="{346395E6-D0D6-45C5-8A68-E03B8215A97F}">
      <dgm:prSet/>
      <dgm:spPr/>
      <dgm:t>
        <a:bodyPr/>
        <a:lstStyle/>
        <a:p>
          <a:endParaRPr lang="fr-FR" sz="1100"/>
        </a:p>
      </dgm:t>
    </dgm:pt>
    <dgm:pt modelId="{6F2A60B0-6E0A-4A6F-9C42-0C63C1F7AA6D}" type="sibTrans" cxnId="{346395E6-D0D6-45C5-8A68-E03B8215A97F}">
      <dgm:prSet/>
      <dgm:spPr/>
      <dgm:t>
        <a:bodyPr/>
        <a:lstStyle/>
        <a:p>
          <a:endParaRPr lang="fr-FR" sz="1100"/>
        </a:p>
      </dgm:t>
    </dgm:pt>
    <dgm:pt modelId="{12AD4E81-E908-4F1F-9EDC-8735EE30ACAF}" type="pres">
      <dgm:prSet presAssocID="{D84C760A-4A6E-4B51-900B-B56CE2B7F6CA}" presName="Name0" presStyleCnt="0">
        <dgm:presLayoutVars>
          <dgm:dir/>
          <dgm:animLvl val="lvl"/>
          <dgm:resizeHandles val="exact"/>
        </dgm:presLayoutVars>
      </dgm:prSet>
      <dgm:spPr/>
    </dgm:pt>
    <dgm:pt modelId="{DF427673-F4D4-4798-9101-7940F1ECBAF7}" type="pres">
      <dgm:prSet presAssocID="{BD0EE33B-AEE7-43EF-AC91-2A96DD9DEDEA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C306AE1A-2A44-4AA5-A156-B36642B00F46}" type="pres">
      <dgm:prSet presAssocID="{B7D422B9-7338-422A-A58C-281702BC2565}" presName="parTxOnlySpace" presStyleCnt="0"/>
      <dgm:spPr/>
    </dgm:pt>
    <dgm:pt modelId="{2119F166-949E-4D97-9938-F7A4234602BA}" type="pres">
      <dgm:prSet presAssocID="{8B2AC799-311F-4040-B514-34CFBC24337D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4DA88997-3A95-4CFC-AE3B-ABA6B3DABC4A}" type="pres">
      <dgm:prSet presAssocID="{DE38FDC0-C3A0-4079-8AD5-5CA23B53E510}" presName="parTxOnlySpace" presStyleCnt="0"/>
      <dgm:spPr/>
    </dgm:pt>
    <dgm:pt modelId="{184CAA25-0677-4A53-AD56-83D318C4B234}" type="pres">
      <dgm:prSet presAssocID="{02D933C7-D436-49F3-A5A5-37522924B7D2}" presName="parTxOnly" presStyleLbl="node1" presStyleIdx="2" presStyleCnt="8" custScaleX="108133">
        <dgm:presLayoutVars>
          <dgm:chMax val="0"/>
          <dgm:chPref val="0"/>
          <dgm:bulletEnabled val="1"/>
        </dgm:presLayoutVars>
      </dgm:prSet>
      <dgm:spPr/>
    </dgm:pt>
    <dgm:pt modelId="{222A2421-D07A-4643-B7BC-1D58271F1D1C}" type="pres">
      <dgm:prSet presAssocID="{CECE59C0-A287-4B22-BAEA-EDB00E664ABD}" presName="parTxOnlySpace" presStyleCnt="0"/>
      <dgm:spPr/>
    </dgm:pt>
    <dgm:pt modelId="{8142FED0-A09B-4BE1-9675-465134443407}" type="pres">
      <dgm:prSet presAssocID="{D221E354-21E5-4CAB-8E11-B64789F1F517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8258E62A-5120-4C5A-8147-AB66C23BC639}" type="pres">
      <dgm:prSet presAssocID="{ACE2FAFE-5784-4D82-8F8A-ED034E101042}" presName="parTxOnlySpace" presStyleCnt="0"/>
      <dgm:spPr/>
    </dgm:pt>
    <dgm:pt modelId="{F4B7BE42-6DAC-4D2D-B198-1DCE8F5477A3}" type="pres">
      <dgm:prSet presAssocID="{2FCE9CC0-9D9A-4719-8113-F63B294172C4}" presName="parTxOnly" presStyleLbl="node1" presStyleIdx="4" presStyleCnt="8" custScaleX="116684">
        <dgm:presLayoutVars>
          <dgm:chMax val="0"/>
          <dgm:chPref val="0"/>
          <dgm:bulletEnabled val="1"/>
        </dgm:presLayoutVars>
      </dgm:prSet>
      <dgm:spPr/>
    </dgm:pt>
    <dgm:pt modelId="{0D2FCD00-5E00-4177-BCCD-8298940FD177}" type="pres">
      <dgm:prSet presAssocID="{CCB4192A-2756-4B1A-8F0B-0237E288EE3F}" presName="parTxOnlySpace" presStyleCnt="0"/>
      <dgm:spPr/>
    </dgm:pt>
    <dgm:pt modelId="{F7FC3C36-F705-4FB7-A1EA-63AE396CE447}" type="pres">
      <dgm:prSet presAssocID="{0F7D850F-121A-41D0-85F4-CF098D2AE5C3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BEDD6031-472D-4FFD-B3B5-8FFDDBD69729}" type="pres">
      <dgm:prSet presAssocID="{A3E20990-32D5-4FE5-8466-2CEBC389773C}" presName="parTxOnlySpace" presStyleCnt="0"/>
      <dgm:spPr/>
    </dgm:pt>
    <dgm:pt modelId="{0138AA13-8DB3-4257-AE5E-3C3960252AAE}" type="pres">
      <dgm:prSet presAssocID="{566638BF-B7FB-4D61-AE80-DEF12BAEFE9B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4CA0C84-9222-4504-81EE-F1493F4ADCE1}" type="pres">
      <dgm:prSet presAssocID="{47B1DD7C-98D3-4A9E-82BE-288F09BA209F}" presName="parTxOnlySpace" presStyleCnt="0"/>
      <dgm:spPr/>
    </dgm:pt>
    <dgm:pt modelId="{0B5F1729-538F-4779-878F-656CAA89A03A}" type="pres">
      <dgm:prSet presAssocID="{3C3855EA-FDAA-4980-94CF-D88AA3F2E474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CFAED402-54ED-4474-AEA8-1942631FA929}" type="presOf" srcId="{0F7D850F-121A-41D0-85F4-CF098D2AE5C3}" destId="{F7FC3C36-F705-4FB7-A1EA-63AE396CE447}" srcOrd="0" destOrd="0" presId="urn:microsoft.com/office/officeart/2005/8/layout/chevron1"/>
    <dgm:cxn modelId="{7DE98903-2425-443D-9427-D8895980F1B6}" type="presOf" srcId="{8B2AC799-311F-4040-B514-34CFBC24337D}" destId="{2119F166-949E-4D97-9938-F7A4234602BA}" srcOrd="0" destOrd="0" presId="urn:microsoft.com/office/officeart/2005/8/layout/chevron1"/>
    <dgm:cxn modelId="{950E2306-3057-42E5-BFF1-B66BCB737A63}" srcId="{D84C760A-4A6E-4B51-900B-B56CE2B7F6CA}" destId="{566638BF-B7FB-4D61-AE80-DEF12BAEFE9B}" srcOrd="6" destOrd="0" parTransId="{82EE759D-E455-4A97-A6AB-28229325BB2B}" sibTransId="{47B1DD7C-98D3-4A9E-82BE-288F09BA209F}"/>
    <dgm:cxn modelId="{6ADEC907-5B8A-48FF-A0CF-9339AF37420F}" type="presOf" srcId="{2FCE9CC0-9D9A-4719-8113-F63B294172C4}" destId="{F4B7BE42-6DAC-4D2D-B198-1DCE8F5477A3}" srcOrd="0" destOrd="0" presId="urn:microsoft.com/office/officeart/2005/8/layout/chevron1"/>
    <dgm:cxn modelId="{C1A57130-D51F-4002-B6A1-55C53E849806}" srcId="{D84C760A-4A6E-4B51-900B-B56CE2B7F6CA}" destId="{D221E354-21E5-4CAB-8E11-B64789F1F517}" srcOrd="3" destOrd="0" parTransId="{7B3A94F4-EEBB-43DD-847B-0FFAC25F3CC9}" sibTransId="{ACE2FAFE-5784-4D82-8F8A-ED034E101042}"/>
    <dgm:cxn modelId="{2CF41966-514B-448C-AFE4-656A45B185FF}" type="presOf" srcId="{D84C760A-4A6E-4B51-900B-B56CE2B7F6CA}" destId="{12AD4E81-E908-4F1F-9EDC-8735EE30ACAF}" srcOrd="0" destOrd="0" presId="urn:microsoft.com/office/officeart/2005/8/layout/chevron1"/>
    <dgm:cxn modelId="{87C63449-57E5-4D41-AF20-B84A10067183}" type="presOf" srcId="{BD0EE33B-AEE7-43EF-AC91-2A96DD9DEDEA}" destId="{DF427673-F4D4-4798-9101-7940F1ECBAF7}" srcOrd="0" destOrd="0" presId="urn:microsoft.com/office/officeart/2005/8/layout/chevron1"/>
    <dgm:cxn modelId="{6C3BDD51-F370-481C-9121-F34905937FCF}" srcId="{D84C760A-4A6E-4B51-900B-B56CE2B7F6CA}" destId="{8B2AC799-311F-4040-B514-34CFBC24337D}" srcOrd="1" destOrd="0" parTransId="{2F5DED45-7C27-4A0A-9D9B-3876EA9C4988}" sibTransId="{DE38FDC0-C3A0-4079-8AD5-5CA23B53E510}"/>
    <dgm:cxn modelId="{5237B67C-E9B2-40D9-807C-FBB6D01717ED}" srcId="{D84C760A-4A6E-4B51-900B-B56CE2B7F6CA}" destId="{0F7D850F-121A-41D0-85F4-CF098D2AE5C3}" srcOrd="5" destOrd="0" parTransId="{323AB6A1-D2FD-4A6D-8B7F-11B8A38E24EF}" sibTransId="{A3E20990-32D5-4FE5-8466-2CEBC389773C}"/>
    <dgm:cxn modelId="{DAC7E888-C11B-4918-AA69-A51BA3781446}" srcId="{D84C760A-4A6E-4B51-900B-B56CE2B7F6CA}" destId="{BD0EE33B-AEE7-43EF-AC91-2A96DD9DEDEA}" srcOrd="0" destOrd="0" parTransId="{2320B2E7-43CC-4C2A-892D-73AE4609EAD1}" sibTransId="{B7D422B9-7338-422A-A58C-281702BC2565}"/>
    <dgm:cxn modelId="{F4B0228B-B070-403A-94AD-42D7787B333A}" type="presOf" srcId="{3C3855EA-FDAA-4980-94CF-D88AA3F2E474}" destId="{0B5F1729-538F-4779-878F-656CAA89A03A}" srcOrd="0" destOrd="0" presId="urn:microsoft.com/office/officeart/2005/8/layout/chevron1"/>
    <dgm:cxn modelId="{4B44C48D-A251-41F1-96FC-83302F34F855}" type="presOf" srcId="{D221E354-21E5-4CAB-8E11-B64789F1F517}" destId="{8142FED0-A09B-4BE1-9675-465134443407}" srcOrd="0" destOrd="0" presId="urn:microsoft.com/office/officeart/2005/8/layout/chevron1"/>
    <dgm:cxn modelId="{E215E2A6-BF33-44FD-9996-65F46ECDD25B}" type="presOf" srcId="{566638BF-B7FB-4D61-AE80-DEF12BAEFE9B}" destId="{0138AA13-8DB3-4257-AE5E-3C3960252AAE}" srcOrd="0" destOrd="0" presId="urn:microsoft.com/office/officeart/2005/8/layout/chevron1"/>
    <dgm:cxn modelId="{CAA489B3-68BD-4ABB-9F9D-A09753931B93}" srcId="{D84C760A-4A6E-4B51-900B-B56CE2B7F6CA}" destId="{2FCE9CC0-9D9A-4719-8113-F63B294172C4}" srcOrd="4" destOrd="0" parTransId="{F2A8AA96-465B-49DF-90B7-E76150D1F0FF}" sibTransId="{CCB4192A-2756-4B1A-8F0B-0237E288EE3F}"/>
    <dgm:cxn modelId="{939416B7-BE96-4FF5-A0A4-8EFCEAB83911}" type="presOf" srcId="{02D933C7-D436-49F3-A5A5-37522924B7D2}" destId="{184CAA25-0677-4A53-AD56-83D318C4B234}" srcOrd="0" destOrd="0" presId="urn:microsoft.com/office/officeart/2005/8/layout/chevron1"/>
    <dgm:cxn modelId="{37D05AC4-E7A5-426B-A907-198D2CFDCB30}" srcId="{D84C760A-4A6E-4B51-900B-B56CE2B7F6CA}" destId="{02D933C7-D436-49F3-A5A5-37522924B7D2}" srcOrd="2" destOrd="0" parTransId="{94A3122E-FEC5-4BFE-AD9E-CF4E2CFBE1FF}" sibTransId="{CECE59C0-A287-4B22-BAEA-EDB00E664ABD}"/>
    <dgm:cxn modelId="{346395E6-D0D6-45C5-8A68-E03B8215A97F}" srcId="{D84C760A-4A6E-4B51-900B-B56CE2B7F6CA}" destId="{3C3855EA-FDAA-4980-94CF-D88AA3F2E474}" srcOrd="7" destOrd="0" parTransId="{6FDCAF09-11AE-44E5-9F21-D7C86C4F0CE9}" sibTransId="{6F2A60B0-6E0A-4A6F-9C42-0C63C1F7AA6D}"/>
    <dgm:cxn modelId="{41BD5C43-0BBA-4F50-9386-334B52604064}" type="presParOf" srcId="{12AD4E81-E908-4F1F-9EDC-8735EE30ACAF}" destId="{DF427673-F4D4-4798-9101-7940F1ECBAF7}" srcOrd="0" destOrd="0" presId="urn:microsoft.com/office/officeart/2005/8/layout/chevron1"/>
    <dgm:cxn modelId="{E3206546-A24B-4B95-AA41-DD0D5505764F}" type="presParOf" srcId="{12AD4E81-E908-4F1F-9EDC-8735EE30ACAF}" destId="{C306AE1A-2A44-4AA5-A156-B36642B00F46}" srcOrd="1" destOrd="0" presId="urn:microsoft.com/office/officeart/2005/8/layout/chevron1"/>
    <dgm:cxn modelId="{9FB7552E-03C5-4D1A-8E99-3698A709D80A}" type="presParOf" srcId="{12AD4E81-E908-4F1F-9EDC-8735EE30ACAF}" destId="{2119F166-949E-4D97-9938-F7A4234602BA}" srcOrd="2" destOrd="0" presId="urn:microsoft.com/office/officeart/2005/8/layout/chevron1"/>
    <dgm:cxn modelId="{69D8EBF8-A998-495A-B140-07AAC19B1BD0}" type="presParOf" srcId="{12AD4E81-E908-4F1F-9EDC-8735EE30ACAF}" destId="{4DA88997-3A95-4CFC-AE3B-ABA6B3DABC4A}" srcOrd="3" destOrd="0" presId="urn:microsoft.com/office/officeart/2005/8/layout/chevron1"/>
    <dgm:cxn modelId="{7D4E8EBC-5FE6-45DA-A225-3EF85F34918D}" type="presParOf" srcId="{12AD4E81-E908-4F1F-9EDC-8735EE30ACAF}" destId="{184CAA25-0677-4A53-AD56-83D318C4B234}" srcOrd="4" destOrd="0" presId="urn:microsoft.com/office/officeart/2005/8/layout/chevron1"/>
    <dgm:cxn modelId="{2CC18B45-A706-4455-8DDD-E201A23E6DEA}" type="presParOf" srcId="{12AD4E81-E908-4F1F-9EDC-8735EE30ACAF}" destId="{222A2421-D07A-4643-B7BC-1D58271F1D1C}" srcOrd="5" destOrd="0" presId="urn:microsoft.com/office/officeart/2005/8/layout/chevron1"/>
    <dgm:cxn modelId="{216E5904-E69F-4C23-B28C-50B8D25D64A0}" type="presParOf" srcId="{12AD4E81-E908-4F1F-9EDC-8735EE30ACAF}" destId="{8142FED0-A09B-4BE1-9675-465134443407}" srcOrd="6" destOrd="0" presId="urn:microsoft.com/office/officeart/2005/8/layout/chevron1"/>
    <dgm:cxn modelId="{4D356168-7551-48B1-B239-385FEE2B19FD}" type="presParOf" srcId="{12AD4E81-E908-4F1F-9EDC-8735EE30ACAF}" destId="{8258E62A-5120-4C5A-8147-AB66C23BC639}" srcOrd="7" destOrd="0" presId="urn:microsoft.com/office/officeart/2005/8/layout/chevron1"/>
    <dgm:cxn modelId="{52632A54-4FC9-46A8-A0F6-D95717356229}" type="presParOf" srcId="{12AD4E81-E908-4F1F-9EDC-8735EE30ACAF}" destId="{F4B7BE42-6DAC-4D2D-B198-1DCE8F5477A3}" srcOrd="8" destOrd="0" presId="urn:microsoft.com/office/officeart/2005/8/layout/chevron1"/>
    <dgm:cxn modelId="{ED9F2E7F-EFF1-48EC-AB19-4DE95FB7C39A}" type="presParOf" srcId="{12AD4E81-E908-4F1F-9EDC-8735EE30ACAF}" destId="{0D2FCD00-5E00-4177-BCCD-8298940FD177}" srcOrd="9" destOrd="0" presId="urn:microsoft.com/office/officeart/2005/8/layout/chevron1"/>
    <dgm:cxn modelId="{F5AFBAE9-2D36-49AB-BDF6-8DC7ADF9F469}" type="presParOf" srcId="{12AD4E81-E908-4F1F-9EDC-8735EE30ACAF}" destId="{F7FC3C36-F705-4FB7-A1EA-63AE396CE447}" srcOrd="10" destOrd="0" presId="urn:microsoft.com/office/officeart/2005/8/layout/chevron1"/>
    <dgm:cxn modelId="{0C0BECA3-973C-4E9C-8762-A15C05C1B2D3}" type="presParOf" srcId="{12AD4E81-E908-4F1F-9EDC-8735EE30ACAF}" destId="{BEDD6031-472D-4FFD-B3B5-8FFDDBD69729}" srcOrd="11" destOrd="0" presId="urn:microsoft.com/office/officeart/2005/8/layout/chevron1"/>
    <dgm:cxn modelId="{CDF24964-E0D6-4956-8185-40F92E26FDEA}" type="presParOf" srcId="{12AD4E81-E908-4F1F-9EDC-8735EE30ACAF}" destId="{0138AA13-8DB3-4257-AE5E-3C3960252AAE}" srcOrd="12" destOrd="0" presId="urn:microsoft.com/office/officeart/2005/8/layout/chevron1"/>
    <dgm:cxn modelId="{9D3E9686-680B-400F-BA62-0C03584D825F}" type="presParOf" srcId="{12AD4E81-E908-4F1F-9EDC-8735EE30ACAF}" destId="{74CA0C84-9222-4504-81EE-F1493F4ADCE1}" srcOrd="13" destOrd="0" presId="urn:microsoft.com/office/officeart/2005/8/layout/chevron1"/>
    <dgm:cxn modelId="{C8049255-1AD6-45B8-8210-2F90D2372D05}" type="presParOf" srcId="{12AD4E81-E908-4F1F-9EDC-8735EE30ACAF}" destId="{0B5F1729-538F-4779-878F-656CAA89A03A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84C760A-4A6E-4B51-900B-B56CE2B7F6C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D0EE33B-AEE7-43EF-AC91-2A96DD9DEDEA}">
      <dgm:prSet phldrT="[Texte]" custT="1"/>
      <dgm:spPr/>
      <dgm:t>
        <a:bodyPr/>
        <a:lstStyle/>
        <a:p>
          <a:r>
            <a:rPr lang="fr-FR" sz="1100" dirty="0"/>
            <a:t>Project Team</a:t>
          </a:r>
        </a:p>
      </dgm:t>
    </dgm:pt>
    <dgm:pt modelId="{2320B2E7-43CC-4C2A-892D-73AE4609EAD1}" type="parTrans" cxnId="{DAC7E888-C11B-4918-AA69-A51BA3781446}">
      <dgm:prSet/>
      <dgm:spPr/>
      <dgm:t>
        <a:bodyPr/>
        <a:lstStyle/>
        <a:p>
          <a:endParaRPr lang="fr-FR" sz="1100"/>
        </a:p>
      </dgm:t>
    </dgm:pt>
    <dgm:pt modelId="{B7D422B9-7338-422A-A58C-281702BC2565}" type="sibTrans" cxnId="{DAC7E888-C11B-4918-AA69-A51BA3781446}">
      <dgm:prSet/>
      <dgm:spPr/>
      <dgm:t>
        <a:bodyPr/>
        <a:lstStyle/>
        <a:p>
          <a:endParaRPr lang="fr-FR" sz="1100"/>
        </a:p>
      </dgm:t>
    </dgm:pt>
    <dgm:pt modelId="{8B2AC799-311F-4040-B514-34CFBC24337D}">
      <dgm:prSet phldrT="[Texte]" custT="1"/>
      <dgm:spPr/>
      <dgm:t>
        <a:bodyPr/>
        <a:lstStyle/>
        <a:p>
          <a:r>
            <a:rPr lang="fr-FR" sz="1100" dirty="0" err="1"/>
            <a:t>Context</a:t>
          </a:r>
          <a:r>
            <a:rPr lang="fr-FR" sz="1100" dirty="0"/>
            <a:t> and Goals</a:t>
          </a:r>
        </a:p>
      </dgm:t>
    </dgm:pt>
    <dgm:pt modelId="{2F5DED45-7C27-4A0A-9D9B-3876EA9C4988}" type="parTrans" cxnId="{6C3BDD51-F370-481C-9121-F34905937FCF}">
      <dgm:prSet/>
      <dgm:spPr/>
      <dgm:t>
        <a:bodyPr/>
        <a:lstStyle/>
        <a:p>
          <a:endParaRPr lang="fr-FR" sz="1100"/>
        </a:p>
      </dgm:t>
    </dgm:pt>
    <dgm:pt modelId="{DE38FDC0-C3A0-4079-8AD5-5CA23B53E510}" type="sibTrans" cxnId="{6C3BDD51-F370-481C-9121-F34905937FCF}">
      <dgm:prSet/>
      <dgm:spPr/>
      <dgm:t>
        <a:bodyPr/>
        <a:lstStyle/>
        <a:p>
          <a:endParaRPr lang="fr-FR" sz="1100"/>
        </a:p>
      </dgm:t>
    </dgm:pt>
    <dgm:pt modelId="{02D933C7-D436-49F3-A5A5-37522924B7D2}">
      <dgm:prSet phldrT="[Texte]" custT="1"/>
      <dgm:spPr/>
      <dgm:t>
        <a:bodyPr/>
        <a:lstStyle/>
        <a:p>
          <a:r>
            <a:rPr lang="fr-FR" sz="1100" dirty="0"/>
            <a:t>Project Management</a:t>
          </a:r>
        </a:p>
      </dgm:t>
    </dgm:pt>
    <dgm:pt modelId="{94A3122E-FEC5-4BFE-AD9E-CF4E2CFBE1FF}" type="parTrans" cxnId="{37D05AC4-E7A5-426B-A907-198D2CFDCB30}">
      <dgm:prSet/>
      <dgm:spPr/>
      <dgm:t>
        <a:bodyPr/>
        <a:lstStyle/>
        <a:p>
          <a:endParaRPr lang="fr-FR" sz="1100"/>
        </a:p>
      </dgm:t>
    </dgm:pt>
    <dgm:pt modelId="{CECE59C0-A287-4B22-BAEA-EDB00E664ABD}" type="sibTrans" cxnId="{37D05AC4-E7A5-426B-A907-198D2CFDCB30}">
      <dgm:prSet/>
      <dgm:spPr/>
      <dgm:t>
        <a:bodyPr/>
        <a:lstStyle/>
        <a:p>
          <a:endParaRPr lang="fr-FR" sz="1100"/>
        </a:p>
      </dgm:t>
    </dgm:pt>
    <dgm:pt modelId="{D221E354-21E5-4CAB-8E11-B64789F1F517}">
      <dgm:prSet phldrT="[Texte]" custT="1"/>
      <dgm:spPr/>
      <dgm:t>
        <a:bodyPr/>
        <a:lstStyle/>
        <a:p>
          <a:r>
            <a:rPr lang="fr-FR" sz="1100" dirty="0"/>
            <a:t>Application</a:t>
          </a:r>
        </a:p>
      </dgm:t>
    </dgm:pt>
    <dgm:pt modelId="{7B3A94F4-EEBB-43DD-847B-0FFAC25F3CC9}" type="parTrans" cxnId="{C1A57130-D51F-4002-B6A1-55C53E849806}">
      <dgm:prSet/>
      <dgm:spPr/>
      <dgm:t>
        <a:bodyPr/>
        <a:lstStyle/>
        <a:p>
          <a:endParaRPr lang="fr-FR" sz="1100"/>
        </a:p>
      </dgm:t>
    </dgm:pt>
    <dgm:pt modelId="{ACE2FAFE-5784-4D82-8F8A-ED034E101042}" type="sibTrans" cxnId="{C1A57130-D51F-4002-B6A1-55C53E849806}">
      <dgm:prSet/>
      <dgm:spPr/>
      <dgm:t>
        <a:bodyPr/>
        <a:lstStyle/>
        <a:p>
          <a:endParaRPr lang="fr-FR" sz="1100"/>
        </a:p>
      </dgm:t>
    </dgm:pt>
    <dgm:pt modelId="{2FCE9CC0-9D9A-4719-8113-F63B294172C4}">
      <dgm:prSet phldrT="[Texte]" custT="1"/>
      <dgm:spPr/>
      <dgm:t>
        <a:bodyPr/>
        <a:lstStyle/>
        <a:p>
          <a:r>
            <a:rPr lang="fr-FR" sz="1100" dirty="0"/>
            <a:t>Storage </a:t>
          </a:r>
          <a:br>
            <a:rPr lang="fr-FR" sz="1100" dirty="0"/>
          </a:br>
          <a:r>
            <a:rPr lang="fr-FR" sz="1100" dirty="0"/>
            <a:t>and communication</a:t>
          </a:r>
        </a:p>
      </dgm:t>
    </dgm:pt>
    <dgm:pt modelId="{F2A8AA96-465B-49DF-90B7-E76150D1F0FF}" type="parTrans" cxnId="{CAA489B3-68BD-4ABB-9F9D-A09753931B93}">
      <dgm:prSet/>
      <dgm:spPr/>
      <dgm:t>
        <a:bodyPr/>
        <a:lstStyle/>
        <a:p>
          <a:endParaRPr lang="fr-FR" sz="1100"/>
        </a:p>
      </dgm:t>
    </dgm:pt>
    <dgm:pt modelId="{CCB4192A-2756-4B1A-8F0B-0237E288EE3F}" type="sibTrans" cxnId="{CAA489B3-68BD-4ABB-9F9D-A09753931B93}">
      <dgm:prSet/>
      <dgm:spPr/>
      <dgm:t>
        <a:bodyPr/>
        <a:lstStyle/>
        <a:p>
          <a:endParaRPr lang="fr-FR" sz="1100"/>
        </a:p>
      </dgm:t>
    </dgm:pt>
    <dgm:pt modelId="{0F7D850F-121A-41D0-85F4-CF098D2AE5C3}">
      <dgm:prSet phldrT="[Texte]" custT="1"/>
      <dgm:spPr/>
      <dgm:t>
        <a:bodyPr/>
        <a:lstStyle/>
        <a:p>
          <a:r>
            <a:rPr lang="fr-FR" sz="1100" dirty="0" err="1"/>
            <a:t>Reporting</a:t>
          </a:r>
          <a:r>
            <a:rPr lang="fr-FR" sz="1100" dirty="0"/>
            <a:t> and </a:t>
          </a:r>
          <a:r>
            <a:rPr lang="fr-FR" sz="1100" dirty="0" err="1"/>
            <a:t>dashboards</a:t>
          </a:r>
          <a:endParaRPr lang="fr-FR" sz="1100" dirty="0"/>
        </a:p>
      </dgm:t>
    </dgm:pt>
    <dgm:pt modelId="{323AB6A1-D2FD-4A6D-8B7F-11B8A38E24EF}" type="parTrans" cxnId="{5237B67C-E9B2-40D9-807C-FBB6D01717ED}">
      <dgm:prSet/>
      <dgm:spPr/>
      <dgm:t>
        <a:bodyPr/>
        <a:lstStyle/>
        <a:p>
          <a:endParaRPr lang="fr-FR" sz="1100"/>
        </a:p>
      </dgm:t>
    </dgm:pt>
    <dgm:pt modelId="{A3E20990-32D5-4FE5-8466-2CEBC389773C}" type="sibTrans" cxnId="{5237B67C-E9B2-40D9-807C-FBB6D01717ED}">
      <dgm:prSet/>
      <dgm:spPr/>
      <dgm:t>
        <a:bodyPr/>
        <a:lstStyle/>
        <a:p>
          <a:endParaRPr lang="fr-FR" sz="1100"/>
        </a:p>
      </dgm:t>
    </dgm:pt>
    <dgm:pt modelId="{566638BF-B7FB-4D61-AE80-DEF12BAEFE9B}">
      <dgm:prSet phldrT="[Texte]" custT="1"/>
      <dgm:spPr/>
      <dgm:t>
        <a:bodyPr/>
        <a:lstStyle/>
        <a:p>
          <a:r>
            <a:rPr lang="fr-FR" sz="1100" dirty="0"/>
            <a:t>B.I </a:t>
          </a:r>
          <a:r>
            <a:rPr lang="fr-FR" sz="1100" dirty="0" err="1"/>
            <a:t>synthesis</a:t>
          </a:r>
          <a:endParaRPr lang="fr-FR" sz="1100" dirty="0"/>
        </a:p>
      </dgm:t>
    </dgm:pt>
    <dgm:pt modelId="{82EE759D-E455-4A97-A6AB-28229325BB2B}" type="parTrans" cxnId="{950E2306-3057-42E5-BFF1-B66BCB737A63}">
      <dgm:prSet/>
      <dgm:spPr/>
      <dgm:t>
        <a:bodyPr/>
        <a:lstStyle/>
        <a:p>
          <a:endParaRPr lang="fr-FR" sz="1100"/>
        </a:p>
      </dgm:t>
    </dgm:pt>
    <dgm:pt modelId="{47B1DD7C-98D3-4A9E-82BE-288F09BA209F}" type="sibTrans" cxnId="{950E2306-3057-42E5-BFF1-B66BCB737A63}">
      <dgm:prSet/>
      <dgm:spPr/>
      <dgm:t>
        <a:bodyPr/>
        <a:lstStyle/>
        <a:p>
          <a:endParaRPr lang="fr-FR" sz="1100"/>
        </a:p>
      </dgm:t>
    </dgm:pt>
    <dgm:pt modelId="{3C3855EA-FDAA-4980-94CF-D88AA3F2E474}">
      <dgm:prSet phldrT="[Texte]" custT="1"/>
      <dgm:spPr/>
      <dgm:t>
        <a:bodyPr/>
        <a:lstStyle/>
        <a:p>
          <a:r>
            <a:rPr lang="fr-FR" sz="1100" dirty="0"/>
            <a:t>Conclusion</a:t>
          </a:r>
        </a:p>
      </dgm:t>
    </dgm:pt>
    <dgm:pt modelId="{6FDCAF09-11AE-44E5-9F21-D7C86C4F0CE9}" type="parTrans" cxnId="{346395E6-D0D6-45C5-8A68-E03B8215A97F}">
      <dgm:prSet/>
      <dgm:spPr/>
      <dgm:t>
        <a:bodyPr/>
        <a:lstStyle/>
        <a:p>
          <a:endParaRPr lang="fr-FR" sz="1100"/>
        </a:p>
      </dgm:t>
    </dgm:pt>
    <dgm:pt modelId="{6F2A60B0-6E0A-4A6F-9C42-0C63C1F7AA6D}" type="sibTrans" cxnId="{346395E6-D0D6-45C5-8A68-E03B8215A97F}">
      <dgm:prSet/>
      <dgm:spPr/>
      <dgm:t>
        <a:bodyPr/>
        <a:lstStyle/>
        <a:p>
          <a:endParaRPr lang="fr-FR" sz="1100"/>
        </a:p>
      </dgm:t>
    </dgm:pt>
    <dgm:pt modelId="{12AD4E81-E908-4F1F-9EDC-8735EE30ACAF}" type="pres">
      <dgm:prSet presAssocID="{D84C760A-4A6E-4B51-900B-B56CE2B7F6CA}" presName="Name0" presStyleCnt="0">
        <dgm:presLayoutVars>
          <dgm:dir/>
          <dgm:animLvl val="lvl"/>
          <dgm:resizeHandles val="exact"/>
        </dgm:presLayoutVars>
      </dgm:prSet>
      <dgm:spPr/>
    </dgm:pt>
    <dgm:pt modelId="{DF427673-F4D4-4798-9101-7940F1ECBAF7}" type="pres">
      <dgm:prSet presAssocID="{BD0EE33B-AEE7-43EF-AC91-2A96DD9DEDEA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C306AE1A-2A44-4AA5-A156-B36642B00F46}" type="pres">
      <dgm:prSet presAssocID="{B7D422B9-7338-422A-A58C-281702BC2565}" presName="parTxOnlySpace" presStyleCnt="0"/>
      <dgm:spPr/>
    </dgm:pt>
    <dgm:pt modelId="{2119F166-949E-4D97-9938-F7A4234602BA}" type="pres">
      <dgm:prSet presAssocID="{8B2AC799-311F-4040-B514-34CFBC24337D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4DA88997-3A95-4CFC-AE3B-ABA6B3DABC4A}" type="pres">
      <dgm:prSet presAssocID="{DE38FDC0-C3A0-4079-8AD5-5CA23B53E510}" presName="parTxOnlySpace" presStyleCnt="0"/>
      <dgm:spPr/>
    </dgm:pt>
    <dgm:pt modelId="{184CAA25-0677-4A53-AD56-83D318C4B234}" type="pres">
      <dgm:prSet presAssocID="{02D933C7-D436-49F3-A5A5-37522924B7D2}" presName="parTxOnly" presStyleLbl="node1" presStyleIdx="2" presStyleCnt="8" custScaleX="108133">
        <dgm:presLayoutVars>
          <dgm:chMax val="0"/>
          <dgm:chPref val="0"/>
          <dgm:bulletEnabled val="1"/>
        </dgm:presLayoutVars>
      </dgm:prSet>
      <dgm:spPr/>
    </dgm:pt>
    <dgm:pt modelId="{222A2421-D07A-4643-B7BC-1D58271F1D1C}" type="pres">
      <dgm:prSet presAssocID="{CECE59C0-A287-4B22-BAEA-EDB00E664ABD}" presName="parTxOnlySpace" presStyleCnt="0"/>
      <dgm:spPr/>
    </dgm:pt>
    <dgm:pt modelId="{8142FED0-A09B-4BE1-9675-465134443407}" type="pres">
      <dgm:prSet presAssocID="{D221E354-21E5-4CAB-8E11-B64789F1F517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8258E62A-5120-4C5A-8147-AB66C23BC639}" type="pres">
      <dgm:prSet presAssocID="{ACE2FAFE-5784-4D82-8F8A-ED034E101042}" presName="parTxOnlySpace" presStyleCnt="0"/>
      <dgm:spPr/>
    </dgm:pt>
    <dgm:pt modelId="{F4B7BE42-6DAC-4D2D-B198-1DCE8F5477A3}" type="pres">
      <dgm:prSet presAssocID="{2FCE9CC0-9D9A-4719-8113-F63B294172C4}" presName="parTxOnly" presStyleLbl="node1" presStyleIdx="4" presStyleCnt="8" custScaleX="116684">
        <dgm:presLayoutVars>
          <dgm:chMax val="0"/>
          <dgm:chPref val="0"/>
          <dgm:bulletEnabled val="1"/>
        </dgm:presLayoutVars>
      </dgm:prSet>
      <dgm:spPr/>
    </dgm:pt>
    <dgm:pt modelId="{0D2FCD00-5E00-4177-BCCD-8298940FD177}" type="pres">
      <dgm:prSet presAssocID="{CCB4192A-2756-4B1A-8F0B-0237E288EE3F}" presName="parTxOnlySpace" presStyleCnt="0"/>
      <dgm:spPr/>
    </dgm:pt>
    <dgm:pt modelId="{F7FC3C36-F705-4FB7-A1EA-63AE396CE447}" type="pres">
      <dgm:prSet presAssocID="{0F7D850F-121A-41D0-85F4-CF098D2AE5C3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BEDD6031-472D-4FFD-B3B5-8FFDDBD69729}" type="pres">
      <dgm:prSet presAssocID="{A3E20990-32D5-4FE5-8466-2CEBC389773C}" presName="parTxOnlySpace" presStyleCnt="0"/>
      <dgm:spPr/>
    </dgm:pt>
    <dgm:pt modelId="{0138AA13-8DB3-4257-AE5E-3C3960252AAE}" type="pres">
      <dgm:prSet presAssocID="{566638BF-B7FB-4D61-AE80-DEF12BAEFE9B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4CA0C84-9222-4504-81EE-F1493F4ADCE1}" type="pres">
      <dgm:prSet presAssocID="{47B1DD7C-98D3-4A9E-82BE-288F09BA209F}" presName="parTxOnlySpace" presStyleCnt="0"/>
      <dgm:spPr/>
    </dgm:pt>
    <dgm:pt modelId="{0B5F1729-538F-4779-878F-656CAA89A03A}" type="pres">
      <dgm:prSet presAssocID="{3C3855EA-FDAA-4980-94CF-D88AA3F2E474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CFAED402-54ED-4474-AEA8-1942631FA929}" type="presOf" srcId="{0F7D850F-121A-41D0-85F4-CF098D2AE5C3}" destId="{F7FC3C36-F705-4FB7-A1EA-63AE396CE447}" srcOrd="0" destOrd="0" presId="urn:microsoft.com/office/officeart/2005/8/layout/chevron1"/>
    <dgm:cxn modelId="{7DE98903-2425-443D-9427-D8895980F1B6}" type="presOf" srcId="{8B2AC799-311F-4040-B514-34CFBC24337D}" destId="{2119F166-949E-4D97-9938-F7A4234602BA}" srcOrd="0" destOrd="0" presId="urn:microsoft.com/office/officeart/2005/8/layout/chevron1"/>
    <dgm:cxn modelId="{950E2306-3057-42E5-BFF1-B66BCB737A63}" srcId="{D84C760A-4A6E-4B51-900B-B56CE2B7F6CA}" destId="{566638BF-B7FB-4D61-AE80-DEF12BAEFE9B}" srcOrd="6" destOrd="0" parTransId="{82EE759D-E455-4A97-A6AB-28229325BB2B}" sibTransId="{47B1DD7C-98D3-4A9E-82BE-288F09BA209F}"/>
    <dgm:cxn modelId="{6ADEC907-5B8A-48FF-A0CF-9339AF37420F}" type="presOf" srcId="{2FCE9CC0-9D9A-4719-8113-F63B294172C4}" destId="{F4B7BE42-6DAC-4D2D-B198-1DCE8F5477A3}" srcOrd="0" destOrd="0" presId="urn:microsoft.com/office/officeart/2005/8/layout/chevron1"/>
    <dgm:cxn modelId="{C1A57130-D51F-4002-B6A1-55C53E849806}" srcId="{D84C760A-4A6E-4B51-900B-B56CE2B7F6CA}" destId="{D221E354-21E5-4CAB-8E11-B64789F1F517}" srcOrd="3" destOrd="0" parTransId="{7B3A94F4-EEBB-43DD-847B-0FFAC25F3CC9}" sibTransId="{ACE2FAFE-5784-4D82-8F8A-ED034E101042}"/>
    <dgm:cxn modelId="{2CF41966-514B-448C-AFE4-656A45B185FF}" type="presOf" srcId="{D84C760A-4A6E-4B51-900B-B56CE2B7F6CA}" destId="{12AD4E81-E908-4F1F-9EDC-8735EE30ACAF}" srcOrd="0" destOrd="0" presId="urn:microsoft.com/office/officeart/2005/8/layout/chevron1"/>
    <dgm:cxn modelId="{87C63449-57E5-4D41-AF20-B84A10067183}" type="presOf" srcId="{BD0EE33B-AEE7-43EF-AC91-2A96DD9DEDEA}" destId="{DF427673-F4D4-4798-9101-7940F1ECBAF7}" srcOrd="0" destOrd="0" presId="urn:microsoft.com/office/officeart/2005/8/layout/chevron1"/>
    <dgm:cxn modelId="{6C3BDD51-F370-481C-9121-F34905937FCF}" srcId="{D84C760A-4A6E-4B51-900B-B56CE2B7F6CA}" destId="{8B2AC799-311F-4040-B514-34CFBC24337D}" srcOrd="1" destOrd="0" parTransId="{2F5DED45-7C27-4A0A-9D9B-3876EA9C4988}" sibTransId="{DE38FDC0-C3A0-4079-8AD5-5CA23B53E510}"/>
    <dgm:cxn modelId="{5237B67C-E9B2-40D9-807C-FBB6D01717ED}" srcId="{D84C760A-4A6E-4B51-900B-B56CE2B7F6CA}" destId="{0F7D850F-121A-41D0-85F4-CF098D2AE5C3}" srcOrd="5" destOrd="0" parTransId="{323AB6A1-D2FD-4A6D-8B7F-11B8A38E24EF}" sibTransId="{A3E20990-32D5-4FE5-8466-2CEBC389773C}"/>
    <dgm:cxn modelId="{DAC7E888-C11B-4918-AA69-A51BA3781446}" srcId="{D84C760A-4A6E-4B51-900B-B56CE2B7F6CA}" destId="{BD0EE33B-AEE7-43EF-AC91-2A96DD9DEDEA}" srcOrd="0" destOrd="0" parTransId="{2320B2E7-43CC-4C2A-892D-73AE4609EAD1}" sibTransId="{B7D422B9-7338-422A-A58C-281702BC2565}"/>
    <dgm:cxn modelId="{F4B0228B-B070-403A-94AD-42D7787B333A}" type="presOf" srcId="{3C3855EA-FDAA-4980-94CF-D88AA3F2E474}" destId="{0B5F1729-538F-4779-878F-656CAA89A03A}" srcOrd="0" destOrd="0" presId="urn:microsoft.com/office/officeart/2005/8/layout/chevron1"/>
    <dgm:cxn modelId="{4B44C48D-A251-41F1-96FC-83302F34F855}" type="presOf" srcId="{D221E354-21E5-4CAB-8E11-B64789F1F517}" destId="{8142FED0-A09B-4BE1-9675-465134443407}" srcOrd="0" destOrd="0" presId="urn:microsoft.com/office/officeart/2005/8/layout/chevron1"/>
    <dgm:cxn modelId="{E215E2A6-BF33-44FD-9996-65F46ECDD25B}" type="presOf" srcId="{566638BF-B7FB-4D61-AE80-DEF12BAEFE9B}" destId="{0138AA13-8DB3-4257-AE5E-3C3960252AAE}" srcOrd="0" destOrd="0" presId="urn:microsoft.com/office/officeart/2005/8/layout/chevron1"/>
    <dgm:cxn modelId="{CAA489B3-68BD-4ABB-9F9D-A09753931B93}" srcId="{D84C760A-4A6E-4B51-900B-B56CE2B7F6CA}" destId="{2FCE9CC0-9D9A-4719-8113-F63B294172C4}" srcOrd="4" destOrd="0" parTransId="{F2A8AA96-465B-49DF-90B7-E76150D1F0FF}" sibTransId="{CCB4192A-2756-4B1A-8F0B-0237E288EE3F}"/>
    <dgm:cxn modelId="{939416B7-BE96-4FF5-A0A4-8EFCEAB83911}" type="presOf" srcId="{02D933C7-D436-49F3-A5A5-37522924B7D2}" destId="{184CAA25-0677-4A53-AD56-83D318C4B234}" srcOrd="0" destOrd="0" presId="urn:microsoft.com/office/officeart/2005/8/layout/chevron1"/>
    <dgm:cxn modelId="{37D05AC4-E7A5-426B-A907-198D2CFDCB30}" srcId="{D84C760A-4A6E-4B51-900B-B56CE2B7F6CA}" destId="{02D933C7-D436-49F3-A5A5-37522924B7D2}" srcOrd="2" destOrd="0" parTransId="{94A3122E-FEC5-4BFE-AD9E-CF4E2CFBE1FF}" sibTransId="{CECE59C0-A287-4B22-BAEA-EDB00E664ABD}"/>
    <dgm:cxn modelId="{346395E6-D0D6-45C5-8A68-E03B8215A97F}" srcId="{D84C760A-4A6E-4B51-900B-B56CE2B7F6CA}" destId="{3C3855EA-FDAA-4980-94CF-D88AA3F2E474}" srcOrd="7" destOrd="0" parTransId="{6FDCAF09-11AE-44E5-9F21-D7C86C4F0CE9}" sibTransId="{6F2A60B0-6E0A-4A6F-9C42-0C63C1F7AA6D}"/>
    <dgm:cxn modelId="{41BD5C43-0BBA-4F50-9386-334B52604064}" type="presParOf" srcId="{12AD4E81-E908-4F1F-9EDC-8735EE30ACAF}" destId="{DF427673-F4D4-4798-9101-7940F1ECBAF7}" srcOrd="0" destOrd="0" presId="urn:microsoft.com/office/officeart/2005/8/layout/chevron1"/>
    <dgm:cxn modelId="{E3206546-A24B-4B95-AA41-DD0D5505764F}" type="presParOf" srcId="{12AD4E81-E908-4F1F-9EDC-8735EE30ACAF}" destId="{C306AE1A-2A44-4AA5-A156-B36642B00F46}" srcOrd="1" destOrd="0" presId="urn:microsoft.com/office/officeart/2005/8/layout/chevron1"/>
    <dgm:cxn modelId="{9FB7552E-03C5-4D1A-8E99-3698A709D80A}" type="presParOf" srcId="{12AD4E81-E908-4F1F-9EDC-8735EE30ACAF}" destId="{2119F166-949E-4D97-9938-F7A4234602BA}" srcOrd="2" destOrd="0" presId="urn:microsoft.com/office/officeart/2005/8/layout/chevron1"/>
    <dgm:cxn modelId="{69D8EBF8-A998-495A-B140-07AAC19B1BD0}" type="presParOf" srcId="{12AD4E81-E908-4F1F-9EDC-8735EE30ACAF}" destId="{4DA88997-3A95-4CFC-AE3B-ABA6B3DABC4A}" srcOrd="3" destOrd="0" presId="urn:microsoft.com/office/officeart/2005/8/layout/chevron1"/>
    <dgm:cxn modelId="{7D4E8EBC-5FE6-45DA-A225-3EF85F34918D}" type="presParOf" srcId="{12AD4E81-E908-4F1F-9EDC-8735EE30ACAF}" destId="{184CAA25-0677-4A53-AD56-83D318C4B234}" srcOrd="4" destOrd="0" presId="urn:microsoft.com/office/officeart/2005/8/layout/chevron1"/>
    <dgm:cxn modelId="{2CC18B45-A706-4455-8DDD-E201A23E6DEA}" type="presParOf" srcId="{12AD4E81-E908-4F1F-9EDC-8735EE30ACAF}" destId="{222A2421-D07A-4643-B7BC-1D58271F1D1C}" srcOrd="5" destOrd="0" presId="urn:microsoft.com/office/officeart/2005/8/layout/chevron1"/>
    <dgm:cxn modelId="{216E5904-E69F-4C23-B28C-50B8D25D64A0}" type="presParOf" srcId="{12AD4E81-E908-4F1F-9EDC-8735EE30ACAF}" destId="{8142FED0-A09B-4BE1-9675-465134443407}" srcOrd="6" destOrd="0" presId="urn:microsoft.com/office/officeart/2005/8/layout/chevron1"/>
    <dgm:cxn modelId="{4D356168-7551-48B1-B239-385FEE2B19FD}" type="presParOf" srcId="{12AD4E81-E908-4F1F-9EDC-8735EE30ACAF}" destId="{8258E62A-5120-4C5A-8147-AB66C23BC639}" srcOrd="7" destOrd="0" presId="urn:microsoft.com/office/officeart/2005/8/layout/chevron1"/>
    <dgm:cxn modelId="{52632A54-4FC9-46A8-A0F6-D95717356229}" type="presParOf" srcId="{12AD4E81-E908-4F1F-9EDC-8735EE30ACAF}" destId="{F4B7BE42-6DAC-4D2D-B198-1DCE8F5477A3}" srcOrd="8" destOrd="0" presId="urn:microsoft.com/office/officeart/2005/8/layout/chevron1"/>
    <dgm:cxn modelId="{ED9F2E7F-EFF1-48EC-AB19-4DE95FB7C39A}" type="presParOf" srcId="{12AD4E81-E908-4F1F-9EDC-8735EE30ACAF}" destId="{0D2FCD00-5E00-4177-BCCD-8298940FD177}" srcOrd="9" destOrd="0" presId="urn:microsoft.com/office/officeart/2005/8/layout/chevron1"/>
    <dgm:cxn modelId="{F5AFBAE9-2D36-49AB-BDF6-8DC7ADF9F469}" type="presParOf" srcId="{12AD4E81-E908-4F1F-9EDC-8735EE30ACAF}" destId="{F7FC3C36-F705-4FB7-A1EA-63AE396CE447}" srcOrd="10" destOrd="0" presId="urn:microsoft.com/office/officeart/2005/8/layout/chevron1"/>
    <dgm:cxn modelId="{0C0BECA3-973C-4E9C-8762-A15C05C1B2D3}" type="presParOf" srcId="{12AD4E81-E908-4F1F-9EDC-8735EE30ACAF}" destId="{BEDD6031-472D-4FFD-B3B5-8FFDDBD69729}" srcOrd="11" destOrd="0" presId="urn:microsoft.com/office/officeart/2005/8/layout/chevron1"/>
    <dgm:cxn modelId="{CDF24964-E0D6-4956-8185-40F92E26FDEA}" type="presParOf" srcId="{12AD4E81-E908-4F1F-9EDC-8735EE30ACAF}" destId="{0138AA13-8DB3-4257-AE5E-3C3960252AAE}" srcOrd="12" destOrd="0" presId="urn:microsoft.com/office/officeart/2005/8/layout/chevron1"/>
    <dgm:cxn modelId="{9D3E9686-680B-400F-BA62-0C03584D825F}" type="presParOf" srcId="{12AD4E81-E908-4F1F-9EDC-8735EE30ACAF}" destId="{74CA0C84-9222-4504-81EE-F1493F4ADCE1}" srcOrd="13" destOrd="0" presId="urn:microsoft.com/office/officeart/2005/8/layout/chevron1"/>
    <dgm:cxn modelId="{C8049255-1AD6-45B8-8210-2F90D2372D05}" type="presParOf" srcId="{12AD4E81-E908-4F1F-9EDC-8735EE30ACAF}" destId="{0B5F1729-538F-4779-878F-656CAA89A03A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84C760A-4A6E-4B51-900B-B56CE2B7F6C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D0EE33B-AEE7-43EF-AC91-2A96DD9DEDEA}">
      <dgm:prSet phldrT="[Texte]" custT="1"/>
      <dgm:spPr/>
      <dgm:t>
        <a:bodyPr/>
        <a:lstStyle/>
        <a:p>
          <a:r>
            <a:rPr lang="fr-FR" sz="1100" dirty="0"/>
            <a:t>Project Team</a:t>
          </a:r>
        </a:p>
      </dgm:t>
    </dgm:pt>
    <dgm:pt modelId="{2320B2E7-43CC-4C2A-892D-73AE4609EAD1}" type="parTrans" cxnId="{DAC7E888-C11B-4918-AA69-A51BA3781446}">
      <dgm:prSet/>
      <dgm:spPr/>
      <dgm:t>
        <a:bodyPr/>
        <a:lstStyle/>
        <a:p>
          <a:endParaRPr lang="fr-FR" sz="1100"/>
        </a:p>
      </dgm:t>
    </dgm:pt>
    <dgm:pt modelId="{B7D422B9-7338-422A-A58C-281702BC2565}" type="sibTrans" cxnId="{DAC7E888-C11B-4918-AA69-A51BA3781446}">
      <dgm:prSet/>
      <dgm:spPr/>
      <dgm:t>
        <a:bodyPr/>
        <a:lstStyle/>
        <a:p>
          <a:endParaRPr lang="fr-FR" sz="1100"/>
        </a:p>
      </dgm:t>
    </dgm:pt>
    <dgm:pt modelId="{8B2AC799-311F-4040-B514-34CFBC24337D}">
      <dgm:prSet phldrT="[Texte]" custT="1"/>
      <dgm:spPr/>
      <dgm:t>
        <a:bodyPr/>
        <a:lstStyle/>
        <a:p>
          <a:r>
            <a:rPr lang="fr-FR" sz="1100" dirty="0" err="1"/>
            <a:t>Context</a:t>
          </a:r>
          <a:r>
            <a:rPr lang="fr-FR" sz="1100" dirty="0"/>
            <a:t> and Goals</a:t>
          </a:r>
        </a:p>
      </dgm:t>
    </dgm:pt>
    <dgm:pt modelId="{2F5DED45-7C27-4A0A-9D9B-3876EA9C4988}" type="parTrans" cxnId="{6C3BDD51-F370-481C-9121-F34905937FCF}">
      <dgm:prSet/>
      <dgm:spPr/>
      <dgm:t>
        <a:bodyPr/>
        <a:lstStyle/>
        <a:p>
          <a:endParaRPr lang="fr-FR" sz="1100"/>
        </a:p>
      </dgm:t>
    </dgm:pt>
    <dgm:pt modelId="{DE38FDC0-C3A0-4079-8AD5-5CA23B53E510}" type="sibTrans" cxnId="{6C3BDD51-F370-481C-9121-F34905937FCF}">
      <dgm:prSet/>
      <dgm:spPr/>
      <dgm:t>
        <a:bodyPr/>
        <a:lstStyle/>
        <a:p>
          <a:endParaRPr lang="fr-FR" sz="1100"/>
        </a:p>
      </dgm:t>
    </dgm:pt>
    <dgm:pt modelId="{02D933C7-D436-49F3-A5A5-37522924B7D2}">
      <dgm:prSet phldrT="[Texte]" custT="1"/>
      <dgm:spPr/>
      <dgm:t>
        <a:bodyPr/>
        <a:lstStyle/>
        <a:p>
          <a:r>
            <a:rPr lang="fr-FR" sz="1100" dirty="0"/>
            <a:t>Project Management</a:t>
          </a:r>
        </a:p>
      </dgm:t>
    </dgm:pt>
    <dgm:pt modelId="{94A3122E-FEC5-4BFE-AD9E-CF4E2CFBE1FF}" type="parTrans" cxnId="{37D05AC4-E7A5-426B-A907-198D2CFDCB30}">
      <dgm:prSet/>
      <dgm:spPr/>
      <dgm:t>
        <a:bodyPr/>
        <a:lstStyle/>
        <a:p>
          <a:endParaRPr lang="fr-FR" sz="1100"/>
        </a:p>
      </dgm:t>
    </dgm:pt>
    <dgm:pt modelId="{CECE59C0-A287-4B22-BAEA-EDB00E664ABD}" type="sibTrans" cxnId="{37D05AC4-E7A5-426B-A907-198D2CFDCB30}">
      <dgm:prSet/>
      <dgm:spPr/>
      <dgm:t>
        <a:bodyPr/>
        <a:lstStyle/>
        <a:p>
          <a:endParaRPr lang="fr-FR" sz="1100"/>
        </a:p>
      </dgm:t>
    </dgm:pt>
    <dgm:pt modelId="{D221E354-21E5-4CAB-8E11-B64789F1F517}">
      <dgm:prSet phldrT="[Texte]" custT="1"/>
      <dgm:spPr/>
      <dgm:t>
        <a:bodyPr/>
        <a:lstStyle/>
        <a:p>
          <a:r>
            <a:rPr lang="fr-FR" sz="1100" dirty="0"/>
            <a:t>Application</a:t>
          </a:r>
        </a:p>
      </dgm:t>
    </dgm:pt>
    <dgm:pt modelId="{7B3A94F4-EEBB-43DD-847B-0FFAC25F3CC9}" type="parTrans" cxnId="{C1A57130-D51F-4002-B6A1-55C53E849806}">
      <dgm:prSet/>
      <dgm:spPr/>
      <dgm:t>
        <a:bodyPr/>
        <a:lstStyle/>
        <a:p>
          <a:endParaRPr lang="fr-FR" sz="1100"/>
        </a:p>
      </dgm:t>
    </dgm:pt>
    <dgm:pt modelId="{ACE2FAFE-5784-4D82-8F8A-ED034E101042}" type="sibTrans" cxnId="{C1A57130-D51F-4002-B6A1-55C53E849806}">
      <dgm:prSet/>
      <dgm:spPr/>
      <dgm:t>
        <a:bodyPr/>
        <a:lstStyle/>
        <a:p>
          <a:endParaRPr lang="fr-FR" sz="1100"/>
        </a:p>
      </dgm:t>
    </dgm:pt>
    <dgm:pt modelId="{2FCE9CC0-9D9A-4719-8113-F63B294172C4}">
      <dgm:prSet phldrT="[Texte]" custT="1"/>
      <dgm:spPr/>
      <dgm:t>
        <a:bodyPr/>
        <a:lstStyle/>
        <a:p>
          <a:r>
            <a:rPr lang="fr-FR" sz="1100" dirty="0"/>
            <a:t>Storage </a:t>
          </a:r>
          <a:br>
            <a:rPr lang="fr-FR" sz="1100" dirty="0"/>
          </a:br>
          <a:r>
            <a:rPr lang="fr-FR" sz="1100" dirty="0"/>
            <a:t>and communication</a:t>
          </a:r>
        </a:p>
      </dgm:t>
    </dgm:pt>
    <dgm:pt modelId="{F2A8AA96-465B-49DF-90B7-E76150D1F0FF}" type="parTrans" cxnId="{CAA489B3-68BD-4ABB-9F9D-A09753931B93}">
      <dgm:prSet/>
      <dgm:spPr/>
      <dgm:t>
        <a:bodyPr/>
        <a:lstStyle/>
        <a:p>
          <a:endParaRPr lang="fr-FR" sz="1100"/>
        </a:p>
      </dgm:t>
    </dgm:pt>
    <dgm:pt modelId="{CCB4192A-2756-4B1A-8F0B-0237E288EE3F}" type="sibTrans" cxnId="{CAA489B3-68BD-4ABB-9F9D-A09753931B93}">
      <dgm:prSet/>
      <dgm:spPr/>
      <dgm:t>
        <a:bodyPr/>
        <a:lstStyle/>
        <a:p>
          <a:endParaRPr lang="fr-FR" sz="1100"/>
        </a:p>
      </dgm:t>
    </dgm:pt>
    <dgm:pt modelId="{0F7D850F-121A-41D0-85F4-CF098D2AE5C3}">
      <dgm:prSet phldrT="[Texte]" custT="1"/>
      <dgm:spPr/>
      <dgm:t>
        <a:bodyPr/>
        <a:lstStyle/>
        <a:p>
          <a:r>
            <a:rPr lang="fr-FR" sz="1100" dirty="0" err="1"/>
            <a:t>Reporting</a:t>
          </a:r>
          <a:r>
            <a:rPr lang="fr-FR" sz="1100" dirty="0"/>
            <a:t> and </a:t>
          </a:r>
          <a:r>
            <a:rPr lang="fr-FR" sz="1100" dirty="0" err="1"/>
            <a:t>dashboards</a:t>
          </a:r>
          <a:endParaRPr lang="fr-FR" sz="1100" dirty="0"/>
        </a:p>
      </dgm:t>
    </dgm:pt>
    <dgm:pt modelId="{323AB6A1-D2FD-4A6D-8B7F-11B8A38E24EF}" type="parTrans" cxnId="{5237B67C-E9B2-40D9-807C-FBB6D01717ED}">
      <dgm:prSet/>
      <dgm:spPr/>
      <dgm:t>
        <a:bodyPr/>
        <a:lstStyle/>
        <a:p>
          <a:endParaRPr lang="fr-FR" sz="1100"/>
        </a:p>
      </dgm:t>
    </dgm:pt>
    <dgm:pt modelId="{A3E20990-32D5-4FE5-8466-2CEBC389773C}" type="sibTrans" cxnId="{5237B67C-E9B2-40D9-807C-FBB6D01717ED}">
      <dgm:prSet/>
      <dgm:spPr/>
      <dgm:t>
        <a:bodyPr/>
        <a:lstStyle/>
        <a:p>
          <a:endParaRPr lang="fr-FR" sz="1100"/>
        </a:p>
      </dgm:t>
    </dgm:pt>
    <dgm:pt modelId="{566638BF-B7FB-4D61-AE80-DEF12BAEFE9B}">
      <dgm:prSet phldrT="[Texte]" custT="1"/>
      <dgm:spPr/>
      <dgm:t>
        <a:bodyPr/>
        <a:lstStyle/>
        <a:p>
          <a:r>
            <a:rPr lang="fr-FR" sz="1100" dirty="0"/>
            <a:t>B.I </a:t>
          </a:r>
          <a:r>
            <a:rPr lang="fr-FR" sz="1100" dirty="0" err="1"/>
            <a:t>synthesis</a:t>
          </a:r>
          <a:endParaRPr lang="fr-FR" sz="1100" dirty="0"/>
        </a:p>
      </dgm:t>
    </dgm:pt>
    <dgm:pt modelId="{82EE759D-E455-4A97-A6AB-28229325BB2B}" type="parTrans" cxnId="{950E2306-3057-42E5-BFF1-B66BCB737A63}">
      <dgm:prSet/>
      <dgm:spPr/>
      <dgm:t>
        <a:bodyPr/>
        <a:lstStyle/>
        <a:p>
          <a:endParaRPr lang="fr-FR" sz="1100"/>
        </a:p>
      </dgm:t>
    </dgm:pt>
    <dgm:pt modelId="{47B1DD7C-98D3-4A9E-82BE-288F09BA209F}" type="sibTrans" cxnId="{950E2306-3057-42E5-BFF1-B66BCB737A63}">
      <dgm:prSet/>
      <dgm:spPr/>
      <dgm:t>
        <a:bodyPr/>
        <a:lstStyle/>
        <a:p>
          <a:endParaRPr lang="fr-FR" sz="1100"/>
        </a:p>
      </dgm:t>
    </dgm:pt>
    <dgm:pt modelId="{3C3855EA-FDAA-4980-94CF-D88AA3F2E474}">
      <dgm:prSet phldrT="[Texte]" custT="1"/>
      <dgm:spPr/>
      <dgm:t>
        <a:bodyPr/>
        <a:lstStyle/>
        <a:p>
          <a:r>
            <a:rPr lang="fr-FR" sz="1100" dirty="0"/>
            <a:t>Conclusion</a:t>
          </a:r>
        </a:p>
      </dgm:t>
    </dgm:pt>
    <dgm:pt modelId="{6FDCAF09-11AE-44E5-9F21-D7C86C4F0CE9}" type="parTrans" cxnId="{346395E6-D0D6-45C5-8A68-E03B8215A97F}">
      <dgm:prSet/>
      <dgm:spPr/>
      <dgm:t>
        <a:bodyPr/>
        <a:lstStyle/>
        <a:p>
          <a:endParaRPr lang="fr-FR" sz="1100"/>
        </a:p>
      </dgm:t>
    </dgm:pt>
    <dgm:pt modelId="{6F2A60B0-6E0A-4A6F-9C42-0C63C1F7AA6D}" type="sibTrans" cxnId="{346395E6-D0D6-45C5-8A68-E03B8215A97F}">
      <dgm:prSet/>
      <dgm:spPr/>
      <dgm:t>
        <a:bodyPr/>
        <a:lstStyle/>
        <a:p>
          <a:endParaRPr lang="fr-FR" sz="1100"/>
        </a:p>
      </dgm:t>
    </dgm:pt>
    <dgm:pt modelId="{12AD4E81-E908-4F1F-9EDC-8735EE30ACAF}" type="pres">
      <dgm:prSet presAssocID="{D84C760A-4A6E-4B51-900B-B56CE2B7F6CA}" presName="Name0" presStyleCnt="0">
        <dgm:presLayoutVars>
          <dgm:dir/>
          <dgm:animLvl val="lvl"/>
          <dgm:resizeHandles val="exact"/>
        </dgm:presLayoutVars>
      </dgm:prSet>
      <dgm:spPr/>
    </dgm:pt>
    <dgm:pt modelId="{DF427673-F4D4-4798-9101-7940F1ECBAF7}" type="pres">
      <dgm:prSet presAssocID="{BD0EE33B-AEE7-43EF-AC91-2A96DD9DEDEA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C306AE1A-2A44-4AA5-A156-B36642B00F46}" type="pres">
      <dgm:prSet presAssocID="{B7D422B9-7338-422A-A58C-281702BC2565}" presName="parTxOnlySpace" presStyleCnt="0"/>
      <dgm:spPr/>
    </dgm:pt>
    <dgm:pt modelId="{2119F166-949E-4D97-9938-F7A4234602BA}" type="pres">
      <dgm:prSet presAssocID="{8B2AC799-311F-4040-B514-34CFBC24337D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4DA88997-3A95-4CFC-AE3B-ABA6B3DABC4A}" type="pres">
      <dgm:prSet presAssocID="{DE38FDC0-C3A0-4079-8AD5-5CA23B53E510}" presName="parTxOnlySpace" presStyleCnt="0"/>
      <dgm:spPr/>
    </dgm:pt>
    <dgm:pt modelId="{184CAA25-0677-4A53-AD56-83D318C4B234}" type="pres">
      <dgm:prSet presAssocID="{02D933C7-D436-49F3-A5A5-37522924B7D2}" presName="parTxOnly" presStyleLbl="node1" presStyleIdx="2" presStyleCnt="8" custScaleX="108133">
        <dgm:presLayoutVars>
          <dgm:chMax val="0"/>
          <dgm:chPref val="0"/>
          <dgm:bulletEnabled val="1"/>
        </dgm:presLayoutVars>
      </dgm:prSet>
      <dgm:spPr/>
    </dgm:pt>
    <dgm:pt modelId="{222A2421-D07A-4643-B7BC-1D58271F1D1C}" type="pres">
      <dgm:prSet presAssocID="{CECE59C0-A287-4B22-BAEA-EDB00E664ABD}" presName="parTxOnlySpace" presStyleCnt="0"/>
      <dgm:spPr/>
    </dgm:pt>
    <dgm:pt modelId="{8142FED0-A09B-4BE1-9675-465134443407}" type="pres">
      <dgm:prSet presAssocID="{D221E354-21E5-4CAB-8E11-B64789F1F517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8258E62A-5120-4C5A-8147-AB66C23BC639}" type="pres">
      <dgm:prSet presAssocID="{ACE2FAFE-5784-4D82-8F8A-ED034E101042}" presName="parTxOnlySpace" presStyleCnt="0"/>
      <dgm:spPr/>
    </dgm:pt>
    <dgm:pt modelId="{F4B7BE42-6DAC-4D2D-B198-1DCE8F5477A3}" type="pres">
      <dgm:prSet presAssocID="{2FCE9CC0-9D9A-4719-8113-F63B294172C4}" presName="parTxOnly" presStyleLbl="node1" presStyleIdx="4" presStyleCnt="8" custScaleX="116684">
        <dgm:presLayoutVars>
          <dgm:chMax val="0"/>
          <dgm:chPref val="0"/>
          <dgm:bulletEnabled val="1"/>
        </dgm:presLayoutVars>
      </dgm:prSet>
      <dgm:spPr/>
    </dgm:pt>
    <dgm:pt modelId="{0D2FCD00-5E00-4177-BCCD-8298940FD177}" type="pres">
      <dgm:prSet presAssocID="{CCB4192A-2756-4B1A-8F0B-0237E288EE3F}" presName="parTxOnlySpace" presStyleCnt="0"/>
      <dgm:spPr/>
    </dgm:pt>
    <dgm:pt modelId="{F7FC3C36-F705-4FB7-A1EA-63AE396CE447}" type="pres">
      <dgm:prSet presAssocID="{0F7D850F-121A-41D0-85F4-CF098D2AE5C3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BEDD6031-472D-4FFD-B3B5-8FFDDBD69729}" type="pres">
      <dgm:prSet presAssocID="{A3E20990-32D5-4FE5-8466-2CEBC389773C}" presName="parTxOnlySpace" presStyleCnt="0"/>
      <dgm:spPr/>
    </dgm:pt>
    <dgm:pt modelId="{0138AA13-8DB3-4257-AE5E-3C3960252AAE}" type="pres">
      <dgm:prSet presAssocID="{566638BF-B7FB-4D61-AE80-DEF12BAEFE9B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4CA0C84-9222-4504-81EE-F1493F4ADCE1}" type="pres">
      <dgm:prSet presAssocID="{47B1DD7C-98D3-4A9E-82BE-288F09BA209F}" presName="parTxOnlySpace" presStyleCnt="0"/>
      <dgm:spPr/>
    </dgm:pt>
    <dgm:pt modelId="{0B5F1729-538F-4779-878F-656CAA89A03A}" type="pres">
      <dgm:prSet presAssocID="{3C3855EA-FDAA-4980-94CF-D88AA3F2E474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CFAED402-54ED-4474-AEA8-1942631FA929}" type="presOf" srcId="{0F7D850F-121A-41D0-85F4-CF098D2AE5C3}" destId="{F7FC3C36-F705-4FB7-A1EA-63AE396CE447}" srcOrd="0" destOrd="0" presId="urn:microsoft.com/office/officeart/2005/8/layout/chevron1"/>
    <dgm:cxn modelId="{7DE98903-2425-443D-9427-D8895980F1B6}" type="presOf" srcId="{8B2AC799-311F-4040-B514-34CFBC24337D}" destId="{2119F166-949E-4D97-9938-F7A4234602BA}" srcOrd="0" destOrd="0" presId="urn:microsoft.com/office/officeart/2005/8/layout/chevron1"/>
    <dgm:cxn modelId="{950E2306-3057-42E5-BFF1-B66BCB737A63}" srcId="{D84C760A-4A6E-4B51-900B-B56CE2B7F6CA}" destId="{566638BF-B7FB-4D61-AE80-DEF12BAEFE9B}" srcOrd="6" destOrd="0" parTransId="{82EE759D-E455-4A97-A6AB-28229325BB2B}" sibTransId="{47B1DD7C-98D3-4A9E-82BE-288F09BA209F}"/>
    <dgm:cxn modelId="{6ADEC907-5B8A-48FF-A0CF-9339AF37420F}" type="presOf" srcId="{2FCE9CC0-9D9A-4719-8113-F63B294172C4}" destId="{F4B7BE42-6DAC-4D2D-B198-1DCE8F5477A3}" srcOrd="0" destOrd="0" presId="urn:microsoft.com/office/officeart/2005/8/layout/chevron1"/>
    <dgm:cxn modelId="{C1A57130-D51F-4002-B6A1-55C53E849806}" srcId="{D84C760A-4A6E-4B51-900B-B56CE2B7F6CA}" destId="{D221E354-21E5-4CAB-8E11-B64789F1F517}" srcOrd="3" destOrd="0" parTransId="{7B3A94F4-EEBB-43DD-847B-0FFAC25F3CC9}" sibTransId="{ACE2FAFE-5784-4D82-8F8A-ED034E101042}"/>
    <dgm:cxn modelId="{2CF41966-514B-448C-AFE4-656A45B185FF}" type="presOf" srcId="{D84C760A-4A6E-4B51-900B-B56CE2B7F6CA}" destId="{12AD4E81-E908-4F1F-9EDC-8735EE30ACAF}" srcOrd="0" destOrd="0" presId="urn:microsoft.com/office/officeart/2005/8/layout/chevron1"/>
    <dgm:cxn modelId="{87C63449-57E5-4D41-AF20-B84A10067183}" type="presOf" srcId="{BD0EE33B-AEE7-43EF-AC91-2A96DD9DEDEA}" destId="{DF427673-F4D4-4798-9101-7940F1ECBAF7}" srcOrd="0" destOrd="0" presId="urn:microsoft.com/office/officeart/2005/8/layout/chevron1"/>
    <dgm:cxn modelId="{6C3BDD51-F370-481C-9121-F34905937FCF}" srcId="{D84C760A-4A6E-4B51-900B-B56CE2B7F6CA}" destId="{8B2AC799-311F-4040-B514-34CFBC24337D}" srcOrd="1" destOrd="0" parTransId="{2F5DED45-7C27-4A0A-9D9B-3876EA9C4988}" sibTransId="{DE38FDC0-C3A0-4079-8AD5-5CA23B53E510}"/>
    <dgm:cxn modelId="{5237B67C-E9B2-40D9-807C-FBB6D01717ED}" srcId="{D84C760A-4A6E-4B51-900B-B56CE2B7F6CA}" destId="{0F7D850F-121A-41D0-85F4-CF098D2AE5C3}" srcOrd="5" destOrd="0" parTransId="{323AB6A1-D2FD-4A6D-8B7F-11B8A38E24EF}" sibTransId="{A3E20990-32D5-4FE5-8466-2CEBC389773C}"/>
    <dgm:cxn modelId="{DAC7E888-C11B-4918-AA69-A51BA3781446}" srcId="{D84C760A-4A6E-4B51-900B-B56CE2B7F6CA}" destId="{BD0EE33B-AEE7-43EF-AC91-2A96DD9DEDEA}" srcOrd="0" destOrd="0" parTransId="{2320B2E7-43CC-4C2A-892D-73AE4609EAD1}" sibTransId="{B7D422B9-7338-422A-A58C-281702BC2565}"/>
    <dgm:cxn modelId="{F4B0228B-B070-403A-94AD-42D7787B333A}" type="presOf" srcId="{3C3855EA-FDAA-4980-94CF-D88AA3F2E474}" destId="{0B5F1729-538F-4779-878F-656CAA89A03A}" srcOrd="0" destOrd="0" presId="urn:microsoft.com/office/officeart/2005/8/layout/chevron1"/>
    <dgm:cxn modelId="{4B44C48D-A251-41F1-96FC-83302F34F855}" type="presOf" srcId="{D221E354-21E5-4CAB-8E11-B64789F1F517}" destId="{8142FED0-A09B-4BE1-9675-465134443407}" srcOrd="0" destOrd="0" presId="urn:microsoft.com/office/officeart/2005/8/layout/chevron1"/>
    <dgm:cxn modelId="{E215E2A6-BF33-44FD-9996-65F46ECDD25B}" type="presOf" srcId="{566638BF-B7FB-4D61-AE80-DEF12BAEFE9B}" destId="{0138AA13-8DB3-4257-AE5E-3C3960252AAE}" srcOrd="0" destOrd="0" presId="urn:microsoft.com/office/officeart/2005/8/layout/chevron1"/>
    <dgm:cxn modelId="{CAA489B3-68BD-4ABB-9F9D-A09753931B93}" srcId="{D84C760A-4A6E-4B51-900B-B56CE2B7F6CA}" destId="{2FCE9CC0-9D9A-4719-8113-F63B294172C4}" srcOrd="4" destOrd="0" parTransId="{F2A8AA96-465B-49DF-90B7-E76150D1F0FF}" sibTransId="{CCB4192A-2756-4B1A-8F0B-0237E288EE3F}"/>
    <dgm:cxn modelId="{939416B7-BE96-4FF5-A0A4-8EFCEAB83911}" type="presOf" srcId="{02D933C7-D436-49F3-A5A5-37522924B7D2}" destId="{184CAA25-0677-4A53-AD56-83D318C4B234}" srcOrd="0" destOrd="0" presId="urn:microsoft.com/office/officeart/2005/8/layout/chevron1"/>
    <dgm:cxn modelId="{37D05AC4-E7A5-426B-A907-198D2CFDCB30}" srcId="{D84C760A-4A6E-4B51-900B-B56CE2B7F6CA}" destId="{02D933C7-D436-49F3-A5A5-37522924B7D2}" srcOrd="2" destOrd="0" parTransId="{94A3122E-FEC5-4BFE-AD9E-CF4E2CFBE1FF}" sibTransId="{CECE59C0-A287-4B22-BAEA-EDB00E664ABD}"/>
    <dgm:cxn modelId="{346395E6-D0D6-45C5-8A68-E03B8215A97F}" srcId="{D84C760A-4A6E-4B51-900B-B56CE2B7F6CA}" destId="{3C3855EA-FDAA-4980-94CF-D88AA3F2E474}" srcOrd="7" destOrd="0" parTransId="{6FDCAF09-11AE-44E5-9F21-D7C86C4F0CE9}" sibTransId="{6F2A60B0-6E0A-4A6F-9C42-0C63C1F7AA6D}"/>
    <dgm:cxn modelId="{41BD5C43-0BBA-4F50-9386-334B52604064}" type="presParOf" srcId="{12AD4E81-E908-4F1F-9EDC-8735EE30ACAF}" destId="{DF427673-F4D4-4798-9101-7940F1ECBAF7}" srcOrd="0" destOrd="0" presId="urn:microsoft.com/office/officeart/2005/8/layout/chevron1"/>
    <dgm:cxn modelId="{E3206546-A24B-4B95-AA41-DD0D5505764F}" type="presParOf" srcId="{12AD4E81-E908-4F1F-9EDC-8735EE30ACAF}" destId="{C306AE1A-2A44-4AA5-A156-B36642B00F46}" srcOrd="1" destOrd="0" presId="urn:microsoft.com/office/officeart/2005/8/layout/chevron1"/>
    <dgm:cxn modelId="{9FB7552E-03C5-4D1A-8E99-3698A709D80A}" type="presParOf" srcId="{12AD4E81-E908-4F1F-9EDC-8735EE30ACAF}" destId="{2119F166-949E-4D97-9938-F7A4234602BA}" srcOrd="2" destOrd="0" presId="urn:microsoft.com/office/officeart/2005/8/layout/chevron1"/>
    <dgm:cxn modelId="{69D8EBF8-A998-495A-B140-07AAC19B1BD0}" type="presParOf" srcId="{12AD4E81-E908-4F1F-9EDC-8735EE30ACAF}" destId="{4DA88997-3A95-4CFC-AE3B-ABA6B3DABC4A}" srcOrd="3" destOrd="0" presId="urn:microsoft.com/office/officeart/2005/8/layout/chevron1"/>
    <dgm:cxn modelId="{7D4E8EBC-5FE6-45DA-A225-3EF85F34918D}" type="presParOf" srcId="{12AD4E81-E908-4F1F-9EDC-8735EE30ACAF}" destId="{184CAA25-0677-4A53-AD56-83D318C4B234}" srcOrd="4" destOrd="0" presId="urn:microsoft.com/office/officeart/2005/8/layout/chevron1"/>
    <dgm:cxn modelId="{2CC18B45-A706-4455-8DDD-E201A23E6DEA}" type="presParOf" srcId="{12AD4E81-E908-4F1F-9EDC-8735EE30ACAF}" destId="{222A2421-D07A-4643-B7BC-1D58271F1D1C}" srcOrd="5" destOrd="0" presId="urn:microsoft.com/office/officeart/2005/8/layout/chevron1"/>
    <dgm:cxn modelId="{216E5904-E69F-4C23-B28C-50B8D25D64A0}" type="presParOf" srcId="{12AD4E81-E908-4F1F-9EDC-8735EE30ACAF}" destId="{8142FED0-A09B-4BE1-9675-465134443407}" srcOrd="6" destOrd="0" presId="urn:microsoft.com/office/officeart/2005/8/layout/chevron1"/>
    <dgm:cxn modelId="{4D356168-7551-48B1-B239-385FEE2B19FD}" type="presParOf" srcId="{12AD4E81-E908-4F1F-9EDC-8735EE30ACAF}" destId="{8258E62A-5120-4C5A-8147-AB66C23BC639}" srcOrd="7" destOrd="0" presId="urn:microsoft.com/office/officeart/2005/8/layout/chevron1"/>
    <dgm:cxn modelId="{52632A54-4FC9-46A8-A0F6-D95717356229}" type="presParOf" srcId="{12AD4E81-E908-4F1F-9EDC-8735EE30ACAF}" destId="{F4B7BE42-6DAC-4D2D-B198-1DCE8F5477A3}" srcOrd="8" destOrd="0" presId="urn:microsoft.com/office/officeart/2005/8/layout/chevron1"/>
    <dgm:cxn modelId="{ED9F2E7F-EFF1-48EC-AB19-4DE95FB7C39A}" type="presParOf" srcId="{12AD4E81-E908-4F1F-9EDC-8735EE30ACAF}" destId="{0D2FCD00-5E00-4177-BCCD-8298940FD177}" srcOrd="9" destOrd="0" presId="urn:microsoft.com/office/officeart/2005/8/layout/chevron1"/>
    <dgm:cxn modelId="{F5AFBAE9-2D36-49AB-BDF6-8DC7ADF9F469}" type="presParOf" srcId="{12AD4E81-E908-4F1F-9EDC-8735EE30ACAF}" destId="{F7FC3C36-F705-4FB7-A1EA-63AE396CE447}" srcOrd="10" destOrd="0" presId="urn:microsoft.com/office/officeart/2005/8/layout/chevron1"/>
    <dgm:cxn modelId="{0C0BECA3-973C-4E9C-8762-A15C05C1B2D3}" type="presParOf" srcId="{12AD4E81-E908-4F1F-9EDC-8735EE30ACAF}" destId="{BEDD6031-472D-4FFD-B3B5-8FFDDBD69729}" srcOrd="11" destOrd="0" presId="urn:microsoft.com/office/officeart/2005/8/layout/chevron1"/>
    <dgm:cxn modelId="{CDF24964-E0D6-4956-8185-40F92E26FDEA}" type="presParOf" srcId="{12AD4E81-E908-4F1F-9EDC-8735EE30ACAF}" destId="{0138AA13-8DB3-4257-AE5E-3C3960252AAE}" srcOrd="12" destOrd="0" presId="urn:microsoft.com/office/officeart/2005/8/layout/chevron1"/>
    <dgm:cxn modelId="{9D3E9686-680B-400F-BA62-0C03584D825F}" type="presParOf" srcId="{12AD4E81-E908-4F1F-9EDC-8735EE30ACAF}" destId="{74CA0C84-9222-4504-81EE-F1493F4ADCE1}" srcOrd="13" destOrd="0" presId="urn:microsoft.com/office/officeart/2005/8/layout/chevron1"/>
    <dgm:cxn modelId="{C8049255-1AD6-45B8-8210-2F90D2372D05}" type="presParOf" srcId="{12AD4E81-E908-4F1F-9EDC-8735EE30ACAF}" destId="{0B5F1729-538F-4779-878F-656CAA89A03A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84C760A-4A6E-4B51-900B-B56CE2B7F6C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D0EE33B-AEE7-43EF-AC91-2A96DD9DEDEA}">
      <dgm:prSet phldrT="[Texte]" custT="1"/>
      <dgm:spPr/>
      <dgm:t>
        <a:bodyPr/>
        <a:lstStyle/>
        <a:p>
          <a:r>
            <a:rPr lang="fr-FR" sz="1100" dirty="0"/>
            <a:t>Project Team</a:t>
          </a:r>
        </a:p>
      </dgm:t>
    </dgm:pt>
    <dgm:pt modelId="{2320B2E7-43CC-4C2A-892D-73AE4609EAD1}" type="parTrans" cxnId="{DAC7E888-C11B-4918-AA69-A51BA3781446}">
      <dgm:prSet/>
      <dgm:spPr/>
      <dgm:t>
        <a:bodyPr/>
        <a:lstStyle/>
        <a:p>
          <a:endParaRPr lang="fr-FR" sz="1100"/>
        </a:p>
      </dgm:t>
    </dgm:pt>
    <dgm:pt modelId="{B7D422B9-7338-422A-A58C-281702BC2565}" type="sibTrans" cxnId="{DAC7E888-C11B-4918-AA69-A51BA3781446}">
      <dgm:prSet/>
      <dgm:spPr/>
      <dgm:t>
        <a:bodyPr/>
        <a:lstStyle/>
        <a:p>
          <a:endParaRPr lang="fr-FR" sz="1100"/>
        </a:p>
      </dgm:t>
    </dgm:pt>
    <dgm:pt modelId="{8B2AC799-311F-4040-B514-34CFBC24337D}">
      <dgm:prSet phldrT="[Texte]" custT="1"/>
      <dgm:spPr/>
      <dgm:t>
        <a:bodyPr/>
        <a:lstStyle/>
        <a:p>
          <a:r>
            <a:rPr lang="fr-FR" sz="1100" dirty="0" err="1"/>
            <a:t>Context</a:t>
          </a:r>
          <a:r>
            <a:rPr lang="fr-FR" sz="1100" dirty="0"/>
            <a:t> and Goals</a:t>
          </a:r>
        </a:p>
      </dgm:t>
    </dgm:pt>
    <dgm:pt modelId="{2F5DED45-7C27-4A0A-9D9B-3876EA9C4988}" type="parTrans" cxnId="{6C3BDD51-F370-481C-9121-F34905937FCF}">
      <dgm:prSet/>
      <dgm:spPr/>
      <dgm:t>
        <a:bodyPr/>
        <a:lstStyle/>
        <a:p>
          <a:endParaRPr lang="fr-FR" sz="1100"/>
        </a:p>
      </dgm:t>
    </dgm:pt>
    <dgm:pt modelId="{DE38FDC0-C3A0-4079-8AD5-5CA23B53E510}" type="sibTrans" cxnId="{6C3BDD51-F370-481C-9121-F34905937FCF}">
      <dgm:prSet/>
      <dgm:spPr/>
      <dgm:t>
        <a:bodyPr/>
        <a:lstStyle/>
        <a:p>
          <a:endParaRPr lang="fr-FR" sz="1100"/>
        </a:p>
      </dgm:t>
    </dgm:pt>
    <dgm:pt modelId="{02D933C7-D436-49F3-A5A5-37522924B7D2}">
      <dgm:prSet phldrT="[Texte]" custT="1"/>
      <dgm:spPr/>
      <dgm:t>
        <a:bodyPr/>
        <a:lstStyle/>
        <a:p>
          <a:r>
            <a:rPr lang="fr-FR" sz="1100" dirty="0"/>
            <a:t>Project Management</a:t>
          </a:r>
        </a:p>
      </dgm:t>
    </dgm:pt>
    <dgm:pt modelId="{94A3122E-FEC5-4BFE-AD9E-CF4E2CFBE1FF}" type="parTrans" cxnId="{37D05AC4-E7A5-426B-A907-198D2CFDCB30}">
      <dgm:prSet/>
      <dgm:spPr/>
      <dgm:t>
        <a:bodyPr/>
        <a:lstStyle/>
        <a:p>
          <a:endParaRPr lang="fr-FR" sz="1100"/>
        </a:p>
      </dgm:t>
    </dgm:pt>
    <dgm:pt modelId="{CECE59C0-A287-4B22-BAEA-EDB00E664ABD}" type="sibTrans" cxnId="{37D05AC4-E7A5-426B-A907-198D2CFDCB30}">
      <dgm:prSet/>
      <dgm:spPr/>
      <dgm:t>
        <a:bodyPr/>
        <a:lstStyle/>
        <a:p>
          <a:endParaRPr lang="fr-FR" sz="1100"/>
        </a:p>
      </dgm:t>
    </dgm:pt>
    <dgm:pt modelId="{D221E354-21E5-4CAB-8E11-B64789F1F517}">
      <dgm:prSet phldrT="[Texte]" custT="1"/>
      <dgm:spPr/>
      <dgm:t>
        <a:bodyPr/>
        <a:lstStyle/>
        <a:p>
          <a:r>
            <a:rPr lang="fr-FR" sz="1100" dirty="0"/>
            <a:t>Application</a:t>
          </a:r>
        </a:p>
      </dgm:t>
    </dgm:pt>
    <dgm:pt modelId="{7B3A94F4-EEBB-43DD-847B-0FFAC25F3CC9}" type="parTrans" cxnId="{C1A57130-D51F-4002-B6A1-55C53E849806}">
      <dgm:prSet/>
      <dgm:spPr/>
      <dgm:t>
        <a:bodyPr/>
        <a:lstStyle/>
        <a:p>
          <a:endParaRPr lang="fr-FR" sz="1100"/>
        </a:p>
      </dgm:t>
    </dgm:pt>
    <dgm:pt modelId="{ACE2FAFE-5784-4D82-8F8A-ED034E101042}" type="sibTrans" cxnId="{C1A57130-D51F-4002-B6A1-55C53E849806}">
      <dgm:prSet/>
      <dgm:spPr/>
      <dgm:t>
        <a:bodyPr/>
        <a:lstStyle/>
        <a:p>
          <a:endParaRPr lang="fr-FR" sz="1100"/>
        </a:p>
      </dgm:t>
    </dgm:pt>
    <dgm:pt modelId="{2FCE9CC0-9D9A-4719-8113-F63B294172C4}">
      <dgm:prSet phldrT="[Texte]" custT="1"/>
      <dgm:spPr/>
      <dgm:t>
        <a:bodyPr/>
        <a:lstStyle/>
        <a:p>
          <a:r>
            <a:rPr lang="fr-FR" sz="1100" dirty="0"/>
            <a:t>Storage </a:t>
          </a:r>
          <a:br>
            <a:rPr lang="fr-FR" sz="1100" dirty="0"/>
          </a:br>
          <a:r>
            <a:rPr lang="fr-FR" sz="1100" dirty="0"/>
            <a:t>and communication</a:t>
          </a:r>
        </a:p>
      </dgm:t>
    </dgm:pt>
    <dgm:pt modelId="{F2A8AA96-465B-49DF-90B7-E76150D1F0FF}" type="parTrans" cxnId="{CAA489B3-68BD-4ABB-9F9D-A09753931B93}">
      <dgm:prSet/>
      <dgm:spPr/>
      <dgm:t>
        <a:bodyPr/>
        <a:lstStyle/>
        <a:p>
          <a:endParaRPr lang="fr-FR" sz="1100"/>
        </a:p>
      </dgm:t>
    </dgm:pt>
    <dgm:pt modelId="{CCB4192A-2756-4B1A-8F0B-0237E288EE3F}" type="sibTrans" cxnId="{CAA489B3-68BD-4ABB-9F9D-A09753931B93}">
      <dgm:prSet/>
      <dgm:spPr/>
      <dgm:t>
        <a:bodyPr/>
        <a:lstStyle/>
        <a:p>
          <a:endParaRPr lang="fr-FR" sz="1100"/>
        </a:p>
      </dgm:t>
    </dgm:pt>
    <dgm:pt modelId="{0F7D850F-121A-41D0-85F4-CF098D2AE5C3}">
      <dgm:prSet phldrT="[Texte]" custT="1"/>
      <dgm:spPr/>
      <dgm:t>
        <a:bodyPr/>
        <a:lstStyle/>
        <a:p>
          <a:r>
            <a:rPr lang="fr-FR" sz="1100" dirty="0" err="1"/>
            <a:t>Reporting</a:t>
          </a:r>
          <a:r>
            <a:rPr lang="fr-FR" sz="1100" dirty="0"/>
            <a:t> and </a:t>
          </a:r>
          <a:r>
            <a:rPr lang="fr-FR" sz="1100" dirty="0" err="1"/>
            <a:t>dashboards</a:t>
          </a:r>
          <a:endParaRPr lang="fr-FR" sz="1100" dirty="0"/>
        </a:p>
      </dgm:t>
    </dgm:pt>
    <dgm:pt modelId="{323AB6A1-D2FD-4A6D-8B7F-11B8A38E24EF}" type="parTrans" cxnId="{5237B67C-E9B2-40D9-807C-FBB6D01717ED}">
      <dgm:prSet/>
      <dgm:spPr/>
      <dgm:t>
        <a:bodyPr/>
        <a:lstStyle/>
        <a:p>
          <a:endParaRPr lang="fr-FR" sz="1100"/>
        </a:p>
      </dgm:t>
    </dgm:pt>
    <dgm:pt modelId="{A3E20990-32D5-4FE5-8466-2CEBC389773C}" type="sibTrans" cxnId="{5237B67C-E9B2-40D9-807C-FBB6D01717ED}">
      <dgm:prSet/>
      <dgm:spPr/>
      <dgm:t>
        <a:bodyPr/>
        <a:lstStyle/>
        <a:p>
          <a:endParaRPr lang="fr-FR" sz="1100"/>
        </a:p>
      </dgm:t>
    </dgm:pt>
    <dgm:pt modelId="{566638BF-B7FB-4D61-AE80-DEF12BAEFE9B}">
      <dgm:prSet phldrT="[Texte]" custT="1"/>
      <dgm:spPr/>
      <dgm:t>
        <a:bodyPr/>
        <a:lstStyle/>
        <a:p>
          <a:r>
            <a:rPr lang="fr-FR" sz="1100" dirty="0"/>
            <a:t>B.I </a:t>
          </a:r>
          <a:r>
            <a:rPr lang="fr-FR" sz="1100" dirty="0" err="1"/>
            <a:t>synthesis</a:t>
          </a:r>
          <a:endParaRPr lang="fr-FR" sz="1100" dirty="0"/>
        </a:p>
      </dgm:t>
    </dgm:pt>
    <dgm:pt modelId="{82EE759D-E455-4A97-A6AB-28229325BB2B}" type="parTrans" cxnId="{950E2306-3057-42E5-BFF1-B66BCB737A63}">
      <dgm:prSet/>
      <dgm:spPr/>
      <dgm:t>
        <a:bodyPr/>
        <a:lstStyle/>
        <a:p>
          <a:endParaRPr lang="fr-FR" sz="1100"/>
        </a:p>
      </dgm:t>
    </dgm:pt>
    <dgm:pt modelId="{47B1DD7C-98D3-4A9E-82BE-288F09BA209F}" type="sibTrans" cxnId="{950E2306-3057-42E5-BFF1-B66BCB737A63}">
      <dgm:prSet/>
      <dgm:spPr/>
      <dgm:t>
        <a:bodyPr/>
        <a:lstStyle/>
        <a:p>
          <a:endParaRPr lang="fr-FR" sz="1100"/>
        </a:p>
      </dgm:t>
    </dgm:pt>
    <dgm:pt modelId="{3C3855EA-FDAA-4980-94CF-D88AA3F2E474}">
      <dgm:prSet phldrT="[Texte]" custT="1"/>
      <dgm:spPr/>
      <dgm:t>
        <a:bodyPr/>
        <a:lstStyle/>
        <a:p>
          <a:r>
            <a:rPr lang="fr-FR" sz="1100" dirty="0"/>
            <a:t>Conclusion</a:t>
          </a:r>
        </a:p>
      </dgm:t>
    </dgm:pt>
    <dgm:pt modelId="{6FDCAF09-11AE-44E5-9F21-D7C86C4F0CE9}" type="parTrans" cxnId="{346395E6-D0D6-45C5-8A68-E03B8215A97F}">
      <dgm:prSet/>
      <dgm:spPr/>
      <dgm:t>
        <a:bodyPr/>
        <a:lstStyle/>
        <a:p>
          <a:endParaRPr lang="fr-FR" sz="1100"/>
        </a:p>
      </dgm:t>
    </dgm:pt>
    <dgm:pt modelId="{6F2A60B0-6E0A-4A6F-9C42-0C63C1F7AA6D}" type="sibTrans" cxnId="{346395E6-D0D6-45C5-8A68-E03B8215A97F}">
      <dgm:prSet/>
      <dgm:spPr/>
      <dgm:t>
        <a:bodyPr/>
        <a:lstStyle/>
        <a:p>
          <a:endParaRPr lang="fr-FR" sz="1100"/>
        </a:p>
      </dgm:t>
    </dgm:pt>
    <dgm:pt modelId="{12AD4E81-E908-4F1F-9EDC-8735EE30ACAF}" type="pres">
      <dgm:prSet presAssocID="{D84C760A-4A6E-4B51-900B-B56CE2B7F6CA}" presName="Name0" presStyleCnt="0">
        <dgm:presLayoutVars>
          <dgm:dir/>
          <dgm:animLvl val="lvl"/>
          <dgm:resizeHandles val="exact"/>
        </dgm:presLayoutVars>
      </dgm:prSet>
      <dgm:spPr/>
    </dgm:pt>
    <dgm:pt modelId="{DF427673-F4D4-4798-9101-7940F1ECBAF7}" type="pres">
      <dgm:prSet presAssocID="{BD0EE33B-AEE7-43EF-AC91-2A96DD9DEDEA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C306AE1A-2A44-4AA5-A156-B36642B00F46}" type="pres">
      <dgm:prSet presAssocID="{B7D422B9-7338-422A-A58C-281702BC2565}" presName="parTxOnlySpace" presStyleCnt="0"/>
      <dgm:spPr/>
    </dgm:pt>
    <dgm:pt modelId="{2119F166-949E-4D97-9938-F7A4234602BA}" type="pres">
      <dgm:prSet presAssocID="{8B2AC799-311F-4040-B514-34CFBC24337D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4DA88997-3A95-4CFC-AE3B-ABA6B3DABC4A}" type="pres">
      <dgm:prSet presAssocID="{DE38FDC0-C3A0-4079-8AD5-5CA23B53E510}" presName="parTxOnlySpace" presStyleCnt="0"/>
      <dgm:spPr/>
    </dgm:pt>
    <dgm:pt modelId="{184CAA25-0677-4A53-AD56-83D318C4B234}" type="pres">
      <dgm:prSet presAssocID="{02D933C7-D436-49F3-A5A5-37522924B7D2}" presName="parTxOnly" presStyleLbl="node1" presStyleIdx="2" presStyleCnt="8" custScaleX="108133">
        <dgm:presLayoutVars>
          <dgm:chMax val="0"/>
          <dgm:chPref val="0"/>
          <dgm:bulletEnabled val="1"/>
        </dgm:presLayoutVars>
      </dgm:prSet>
      <dgm:spPr/>
    </dgm:pt>
    <dgm:pt modelId="{222A2421-D07A-4643-B7BC-1D58271F1D1C}" type="pres">
      <dgm:prSet presAssocID="{CECE59C0-A287-4B22-BAEA-EDB00E664ABD}" presName="parTxOnlySpace" presStyleCnt="0"/>
      <dgm:spPr/>
    </dgm:pt>
    <dgm:pt modelId="{8142FED0-A09B-4BE1-9675-465134443407}" type="pres">
      <dgm:prSet presAssocID="{D221E354-21E5-4CAB-8E11-B64789F1F517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8258E62A-5120-4C5A-8147-AB66C23BC639}" type="pres">
      <dgm:prSet presAssocID="{ACE2FAFE-5784-4D82-8F8A-ED034E101042}" presName="parTxOnlySpace" presStyleCnt="0"/>
      <dgm:spPr/>
    </dgm:pt>
    <dgm:pt modelId="{F4B7BE42-6DAC-4D2D-B198-1DCE8F5477A3}" type="pres">
      <dgm:prSet presAssocID="{2FCE9CC0-9D9A-4719-8113-F63B294172C4}" presName="parTxOnly" presStyleLbl="node1" presStyleIdx="4" presStyleCnt="8" custScaleX="116684">
        <dgm:presLayoutVars>
          <dgm:chMax val="0"/>
          <dgm:chPref val="0"/>
          <dgm:bulletEnabled val="1"/>
        </dgm:presLayoutVars>
      </dgm:prSet>
      <dgm:spPr/>
    </dgm:pt>
    <dgm:pt modelId="{0D2FCD00-5E00-4177-BCCD-8298940FD177}" type="pres">
      <dgm:prSet presAssocID="{CCB4192A-2756-4B1A-8F0B-0237E288EE3F}" presName="parTxOnlySpace" presStyleCnt="0"/>
      <dgm:spPr/>
    </dgm:pt>
    <dgm:pt modelId="{F7FC3C36-F705-4FB7-A1EA-63AE396CE447}" type="pres">
      <dgm:prSet presAssocID="{0F7D850F-121A-41D0-85F4-CF098D2AE5C3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BEDD6031-472D-4FFD-B3B5-8FFDDBD69729}" type="pres">
      <dgm:prSet presAssocID="{A3E20990-32D5-4FE5-8466-2CEBC389773C}" presName="parTxOnlySpace" presStyleCnt="0"/>
      <dgm:spPr/>
    </dgm:pt>
    <dgm:pt modelId="{0138AA13-8DB3-4257-AE5E-3C3960252AAE}" type="pres">
      <dgm:prSet presAssocID="{566638BF-B7FB-4D61-AE80-DEF12BAEFE9B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4CA0C84-9222-4504-81EE-F1493F4ADCE1}" type="pres">
      <dgm:prSet presAssocID="{47B1DD7C-98D3-4A9E-82BE-288F09BA209F}" presName="parTxOnlySpace" presStyleCnt="0"/>
      <dgm:spPr/>
    </dgm:pt>
    <dgm:pt modelId="{0B5F1729-538F-4779-878F-656CAA89A03A}" type="pres">
      <dgm:prSet presAssocID="{3C3855EA-FDAA-4980-94CF-D88AA3F2E474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CFAED402-54ED-4474-AEA8-1942631FA929}" type="presOf" srcId="{0F7D850F-121A-41D0-85F4-CF098D2AE5C3}" destId="{F7FC3C36-F705-4FB7-A1EA-63AE396CE447}" srcOrd="0" destOrd="0" presId="urn:microsoft.com/office/officeart/2005/8/layout/chevron1"/>
    <dgm:cxn modelId="{7DE98903-2425-443D-9427-D8895980F1B6}" type="presOf" srcId="{8B2AC799-311F-4040-B514-34CFBC24337D}" destId="{2119F166-949E-4D97-9938-F7A4234602BA}" srcOrd="0" destOrd="0" presId="urn:microsoft.com/office/officeart/2005/8/layout/chevron1"/>
    <dgm:cxn modelId="{950E2306-3057-42E5-BFF1-B66BCB737A63}" srcId="{D84C760A-4A6E-4B51-900B-B56CE2B7F6CA}" destId="{566638BF-B7FB-4D61-AE80-DEF12BAEFE9B}" srcOrd="6" destOrd="0" parTransId="{82EE759D-E455-4A97-A6AB-28229325BB2B}" sibTransId="{47B1DD7C-98D3-4A9E-82BE-288F09BA209F}"/>
    <dgm:cxn modelId="{6ADEC907-5B8A-48FF-A0CF-9339AF37420F}" type="presOf" srcId="{2FCE9CC0-9D9A-4719-8113-F63B294172C4}" destId="{F4B7BE42-6DAC-4D2D-B198-1DCE8F5477A3}" srcOrd="0" destOrd="0" presId="urn:microsoft.com/office/officeart/2005/8/layout/chevron1"/>
    <dgm:cxn modelId="{C1A57130-D51F-4002-B6A1-55C53E849806}" srcId="{D84C760A-4A6E-4B51-900B-B56CE2B7F6CA}" destId="{D221E354-21E5-4CAB-8E11-B64789F1F517}" srcOrd="3" destOrd="0" parTransId="{7B3A94F4-EEBB-43DD-847B-0FFAC25F3CC9}" sibTransId="{ACE2FAFE-5784-4D82-8F8A-ED034E101042}"/>
    <dgm:cxn modelId="{2CF41966-514B-448C-AFE4-656A45B185FF}" type="presOf" srcId="{D84C760A-4A6E-4B51-900B-B56CE2B7F6CA}" destId="{12AD4E81-E908-4F1F-9EDC-8735EE30ACAF}" srcOrd="0" destOrd="0" presId="urn:microsoft.com/office/officeart/2005/8/layout/chevron1"/>
    <dgm:cxn modelId="{87C63449-57E5-4D41-AF20-B84A10067183}" type="presOf" srcId="{BD0EE33B-AEE7-43EF-AC91-2A96DD9DEDEA}" destId="{DF427673-F4D4-4798-9101-7940F1ECBAF7}" srcOrd="0" destOrd="0" presId="urn:microsoft.com/office/officeart/2005/8/layout/chevron1"/>
    <dgm:cxn modelId="{6C3BDD51-F370-481C-9121-F34905937FCF}" srcId="{D84C760A-4A6E-4B51-900B-B56CE2B7F6CA}" destId="{8B2AC799-311F-4040-B514-34CFBC24337D}" srcOrd="1" destOrd="0" parTransId="{2F5DED45-7C27-4A0A-9D9B-3876EA9C4988}" sibTransId="{DE38FDC0-C3A0-4079-8AD5-5CA23B53E510}"/>
    <dgm:cxn modelId="{5237B67C-E9B2-40D9-807C-FBB6D01717ED}" srcId="{D84C760A-4A6E-4B51-900B-B56CE2B7F6CA}" destId="{0F7D850F-121A-41D0-85F4-CF098D2AE5C3}" srcOrd="5" destOrd="0" parTransId="{323AB6A1-D2FD-4A6D-8B7F-11B8A38E24EF}" sibTransId="{A3E20990-32D5-4FE5-8466-2CEBC389773C}"/>
    <dgm:cxn modelId="{DAC7E888-C11B-4918-AA69-A51BA3781446}" srcId="{D84C760A-4A6E-4B51-900B-B56CE2B7F6CA}" destId="{BD0EE33B-AEE7-43EF-AC91-2A96DD9DEDEA}" srcOrd="0" destOrd="0" parTransId="{2320B2E7-43CC-4C2A-892D-73AE4609EAD1}" sibTransId="{B7D422B9-7338-422A-A58C-281702BC2565}"/>
    <dgm:cxn modelId="{F4B0228B-B070-403A-94AD-42D7787B333A}" type="presOf" srcId="{3C3855EA-FDAA-4980-94CF-D88AA3F2E474}" destId="{0B5F1729-538F-4779-878F-656CAA89A03A}" srcOrd="0" destOrd="0" presId="urn:microsoft.com/office/officeart/2005/8/layout/chevron1"/>
    <dgm:cxn modelId="{4B44C48D-A251-41F1-96FC-83302F34F855}" type="presOf" srcId="{D221E354-21E5-4CAB-8E11-B64789F1F517}" destId="{8142FED0-A09B-4BE1-9675-465134443407}" srcOrd="0" destOrd="0" presId="urn:microsoft.com/office/officeart/2005/8/layout/chevron1"/>
    <dgm:cxn modelId="{E215E2A6-BF33-44FD-9996-65F46ECDD25B}" type="presOf" srcId="{566638BF-B7FB-4D61-AE80-DEF12BAEFE9B}" destId="{0138AA13-8DB3-4257-AE5E-3C3960252AAE}" srcOrd="0" destOrd="0" presId="urn:microsoft.com/office/officeart/2005/8/layout/chevron1"/>
    <dgm:cxn modelId="{CAA489B3-68BD-4ABB-9F9D-A09753931B93}" srcId="{D84C760A-4A6E-4B51-900B-B56CE2B7F6CA}" destId="{2FCE9CC0-9D9A-4719-8113-F63B294172C4}" srcOrd="4" destOrd="0" parTransId="{F2A8AA96-465B-49DF-90B7-E76150D1F0FF}" sibTransId="{CCB4192A-2756-4B1A-8F0B-0237E288EE3F}"/>
    <dgm:cxn modelId="{939416B7-BE96-4FF5-A0A4-8EFCEAB83911}" type="presOf" srcId="{02D933C7-D436-49F3-A5A5-37522924B7D2}" destId="{184CAA25-0677-4A53-AD56-83D318C4B234}" srcOrd="0" destOrd="0" presId="urn:microsoft.com/office/officeart/2005/8/layout/chevron1"/>
    <dgm:cxn modelId="{37D05AC4-E7A5-426B-A907-198D2CFDCB30}" srcId="{D84C760A-4A6E-4B51-900B-B56CE2B7F6CA}" destId="{02D933C7-D436-49F3-A5A5-37522924B7D2}" srcOrd="2" destOrd="0" parTransId="{94A3122E-FEC5-4BFE-AD9E-CF4E2CFBE1FF}" sibTransId="{CECE59C0-A287-4B22-BAEA-EDB00E664ABD}"/>
    <dgm:cxn modelId="{346395E6-D0D6-45C5-8A68-E03B8215A97F}" srcId="{D84C760A-4A6E-4B51-900B-B56CE2B7F6CA}" destId="{3C3855EA-FDAA-4980-94CF-D88AA3F2E474}" srcOrd="7" destOrd="0" parTransId="{6FDCAF09-11AE-44E5-9F21-D7C86C4F0CE9}" sibTransId="{6F2A60B0-6E0A-4A6F-9C42-0C63C1F7AA6D}"/>
    <dgm:cxn modelId="{41BD5C43-0BBA-4F50-9386-334B52604064}" type="presParOf" srcId="{12AD4E81-E908-4F1F-9EDC-8735EE30ACAF}" destId="{DF427673-F4D4-4798-9101-7940F1ECBAF7}" srcOrd="0" destOrd="0" presId="urn:microsoft.com/office/officeart/2005/8/layout/chevron1"/>
    <dgm:cxn modelId="{E3206546-A24B-4B95-AA41-DD0D5505764F}" type="presParOf" srcId="{12AD4E81-E908-4F1F-9EDC-8735EE30ACAF}" destId="{C306AE1A-2A44-4AA5-A156-B36642B00F46}" srcOrd="1" destOrd="0" presId="urn:microsoft.com/office/officeart/2005/8/layout/chevron1"/>
    <dgm:cxn modelId="{9FB7552E-03C5-4D1A-8E99-3698A709D80A}" type="presParOf" srcId="{12AD4E81-E908-4F1F-9EDC-8735EE30ACAF}" destId="{2119F166-949E-4D97-9938-F7A4234602BA}" srcOrd="2" destOrd="0" presId="urn:microsoft.com/office/officeart/2005/8/layout/chevron1"/>
    <dgm:cxn modelId="{69D8EBF8-A998-495A-B140-07AAC19B1BD0}" type="presParOf" srcId="{12AD4E81-E908-4F1F-9EDC-8735EE30ACAF}" destId="{4DA88997-3A95-4CFC-AE3B-ABA6B3DABC4A}" srcOrd="3" destOrd="0" presId="urn:microsoft.com/office/officeart/2005/8/layout/chevron1"/>
    <dgm:cxn modelId="{7D4E8EBC-5FE6-45DA-A225-3EF85F34918D}" type="presParOf" srcId="{12AD4E81-E908-4F1F-9EDC-8735EE30ACAF}" destId="{184CAA25-0677-4A53-AD56-83D318C4B234}" srcOrd="4" destOrd="0" presId="urn:microsoft.com/office/officeart/2005/8/layout/chevron1"/>
    <dgm:cxn modelId="{2CC18B45-A706-4455-8DDD-E201A23E6DEA}" type="presParOf" srcId="{12AD4E81-E908-4F1F-9EDC-8735EE30ACAF}" destId="{222A2421-D07A-4643-B7BC-1D58271F1D1C}" srcOrd="5" destOrd="0" presId="urn:microsoft.com/office/officeart/2005/8/layout/chevron1"/>
    <dgm:cxn modelId="{216E5904-E69F-4C23-B28C-50B8D25D64A0}" type="presParOf" srcId="{12AD4E81-E908-4F1F-9EDC-8735EE30ACAF}" destId="{8142FED0-A09B-4BE1-9675-465134443407}" srcOrd="6" destOrd="0" presId="urn:microsoft.com/office/officeart/2005/8/layout/chevron1"/>
    <dgm:cxn modelId="{4D356168-7551-48B1-B239-385FEE2B19FD}" type="presParOf" srcId="{12AD4E81-E908-4F1F-9EDC-8735EE30ACAF}" destId="{8258E62A-5120-4C5A-8147-AB66C23BC639}" srcOrd="7" destOrd="0" presId="urn:microsoft.com/office/officeart/2005/8/layout/chevron1"/>
    <dgm:cxn modelId="{52632A54-4FC9-46A8-A0F6-D95717356229}" type="presParOf" srcId="{12AD4E81-E908-4F1F-9EDC-8735EE30ACAF}" destId="{F4B7BE42-6DAC-4D2D-B198-1DCE8F5477A3}" srcOrd="8" destOrd="0" presId="urn:microsoft.com/office/officeart/2005/8/layout/chevron1"/>
    <dgm:cxn modelId="{ED9F2E7F-EFF1-48EC-AB19-4DE95FB7C39A}" type="presParOf" srcId="{12AD4E81-E908-4F1F-9EDC-8735EE30ACAF}" destId="{0D2FCD00-5E00-4177-BCCD-8298940FD177}" srcOrd="9" destOrd="0" presId="urn:microsoft.com/office/officeart/2005/8/layout/chevron1"/>
    <dgm:cxn modelId="{F5AFBAE9-2D36-49AB-BDF6-8DC7ADF9F469}" type="presParOf" srcId="{12AD4E81-E908-4F1F-9EDC-8735EE30ACAF}" destId="{F7FC3C36-F705-4FB7-A1EA-63AE396CE447}" srcOrd="10" destOrd="0" presId="urn:microsoft.com/office/officeart/2005/8/layout/chevron1"/>
    <dgm:cxn modelId="{0C0BECA3-973C-4E9C-8762-A15C05C1B2D3}" type="presParOf" srcId="{12AD4E81-E908-4F1F-9EDC-8735EE30ACAF}" destId="{BEDD6031-472D-4FFD-B3B5-8FFDDBD69729}" srcOrd="11" destOrd="0" presId="urn:microsoft.com/office/officeart/2005/8/layout/chevron1"/>
    <dgm:cxn modelId="{CDF24964-E0D6-4956-8185-40F92E26FDEA}" type="presParOf" srcId="{12AD4E81-E908-4F1F-9EDC-8735EE30ACAF}" destId="{0138AA13-8DB3-4257-AE5E-3C3960252AAE}" srcOrd="12" destOrd="0" presId="urn:microsoft.com/office/officeart/2005/8/layout/chevron1"/>
    <dgm:cxn modelId="{9D3E9686-680B-400F-BA62-0C03584D825F}" type="presParOf" srcId="{12AD4E81-E908-4F1F-9EDC-8735EE30ACAF}" destId="{74CA0C84-9222-4504-81EE-F1493F4ADCE1}" srcOrd="13" destOrd="0" presId="urn:microsoft.com/office/officeart/2005/8/layout/chevron1"/>
    <dgm:cxn modelId="{C8049255-1AD6-45B8-8210-2F90D2372D05}" type="presParOf" srcId="{12AD4E81-E908-4F1F-9EDC-8735EE30ACAF}" destId="{0B5F1729-538F-4779-878F-656CAA89A03A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84C760A-4A6E-4B51-900B-B56CE2B7F6C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D0EE33B-AEE7-43EF-AC91-2A96DD9DEDEA}">
      <dgm:prSet phldrT="[Texte]" custT="1"/>
      <dgm:spPr/>
      <dgm:t>
        <a:bodyPr/>
        <a:lstStyle/>
        <a:p>
          <a:r>
            <a:rPr lang="fr-FR" sz="1100" dirty="0"/>
            <a:t>Project Team</a:t>
          </a:r>
        </a:p>
      </dgm:t>
    </dgm:pt>
    <dgm:pt modelId="{2320B2E7-43CC-4C2A-892D-73AE4609EAD1}" type="parTrans" cxnId="{DAC7E888-C11B-4918-AA69-A51BA3781446}">
      <dgm:prSet/>
      <dgm:spPr/>
      <dgm:t>
        <a:bodyPr/>
        <a:lstStyle/>
        <a:p>
          <a:endParaRPr lang="fr-FR" sz="1100"/>
        </a:p>
      </dgm:t>
    </dgm:pt>
    <dgm:pt modelId="{B7D422B9-7338-422A-A58C-281702BC2565}" type="sibTrans" cxnId="{DAC7E888-C11B-4918-AA69-A51BA3781446}">
      <dgm:prSet/>
      <dgm:spPr/>
      <dgm:t>
        <a:bodyPr/>
        <a:lstStyle/>
        <a:p>
          <a:endParaRPr lang="fr-FR" sz="1100"/>
        </a:p>
      </dgm:t>
    </dgm:pt>
    <dgm:pt modelId="{8B2AC799-311F-4040-B514-34CFBC24337D}">
      <dgm:prSet phldrT="[Texte]" custT="1"/>
      <dgm:spPr/>
      <dgm:t>
        <a:bodyPr/>
        <a:lstStyle/>
        <a:p>
          <a:r>
            <a:rPr lang="fr-FR" sz="1100" dirty="0" err="1"/>
            <a:t>Context</a:t>
          </a:r>
          <a:r>
            <a:rPr lang="fr-FR" sz="1100" dirty="0"/>
            <a:t> and Goals</a:t>
          </a:r>
        </a:p>
      </dgm:t>
    </dgm:pt>
    <dgm:pt modelId="{2F5DED45-7C27-4A0A-9D9B-3876EA9C4988}" type="parTrans" cxnId="{6C3BDD51-F370-481C-9121-F34905937FCF}">
      <dgm:prSet/>
      <dgm:spPr/>
      <dgm:t>
        <a:bodyPr/>
        <a:lstStyle/>
        <a:p>
          <a:endParaRPr lang="fr-FR" sz="1100"/>
        </a:p>
      </dgm:t>
    </dgm:pt>
    <dgm:pt modelId="{DE38FDC0-C3A0-4079-8AD5-5CA23B53E510}" type="sibTrans" cxnId="{6C3BDD51-F370-481C-9121-F34905937FCF}">
      <dgm:prSet/>
      <dgm:spPr/>
      <dgm:t>
        <a:bodyPr/>
        <a:lstStyle/>
        <a:p>
          <a:endParaRPr lang="fr-FR" sz="1100"/>
        </a:p>
      </dgm:t>
    </dgm:pt>
    <dgm:pt modelId="{02D933C7-D436-49F3-A5A5-37522924B7D2}">
      <dgm:prSet phldrT="[Texte]" custT="1"/>
      <dgm:spPr/>
      <dgm:t>
        <a:bodyPr/>
        <a:lstStyle/>
        <a:p>
          <a:r>
            <a:rPr lang="fr-FR" sz="1100" dirty="0"/>
            <a:t>Project Management</a:t>
          </a:r>
        </a:p>
      </dgm:t>
    </dgm:pt>
    <dgm:pt modelId="{94A3122E-FEC5-4BFE-AD9E-CF4E2CFBE1FF}" type="parTrans" cxnId="{37D05AC4-E7A5-426B-A907-198D2CFDCB30}">
      <dgm:prSet/>
      <dgm:spPr/>
      <dgm:t>
        <a:bodyPr/>
        <a:lstStyle/>
        <a:p>
          <a:endParaRPr lang="fr-FR" sz="1100"/>
        </a:p>
      </dgm:t>
    </dgm:pt>
    <dgm:pt modelId="{CECE59C0-A287-4B22-BAEA-EDB00E664ABD}" type="sibTrans" cxnId="{37D05AC4-E7A5-426B-A907-198D2CFDCB30}">
      <dgm:prSet/>
      <dgm:spPr/>
      <dgm:t>
        <a:bodyPr/>
        <a:lstStyle/>
        <a:p>
          <a:endParaRPr lang="fr-FR" sz="1100"/>
        </a:p>
      </dgm:t>
    </dgm:pt>
    <dgm:pt modelId="{D221E354-21E5-4CAB-8E11-B64789F1F517}">
      <dgm:prSet phldrT="[Texte]" custT="1"/>
      <dgm:spPr/>
      <dgm:t>
        <a:bodyPr/>
        <a:lstStyle/>
        <a:p>
          <a:r>
            <a:rPr lang="fr-FR" sz="1100" dirty="0"/>
            <a:t>Application</a:t>
          </a:r>
        </a:p>
      </dgm:t>
    </dgm:pt>
    <dgm:pt modelId="{7B3A94F4-EEBB-43DD-847B-0FFAC25F3CC9}" type="parTrans" cxnId="{C1A57130-D51F-4002-B6A1-55C53E849806}">
      <dgm:prSet/>
      <dgm:spPr/>
      <dgm:t>
        <a:bodyPr/>
        <a:lstStyle/>
        <a:p>
          <a:endParaRPr lang="fr-FR" sz="1100"/>
        </a:p>
      </dgm:t>
    </dgm:pt>
    <dgm:pt modelId="{ACE2FAFE-5784-4D82-8F8A-ED034E101042}" type="sibTrans" cxnId="{C1A57130-D51F-4002-B6A1-55C53E849806}">
      <dgm:prSet/>
      <dgm:spPr/>
      <dgm:t>
        <a:bodyPr/>
        <a:lstStyle/>
        <a:p>
          <a:endParaRPr lang="fr-FR" sz="1100"/>
        </a:p>
      </dgm:t>
    </dgm:pt>
    <dgm:pt modelId="{2FCE9CC0-9D9A-4719-8113-F63B294172C4}">
      <dgm:prSet phldrT="[Texte]" custT="1"/>
      <dgm:spPr/>
      <dgm:t>
        <a:bodyPr/>
        <a:lstStyle/>
        <a:p>
          <a:r>
            <a:rPr lang="fr-FR" sz="1100" dirty="0"/>
            <a:t>Storage </a:t>
          </a:r>
          <a:br>
            <a:rPr lang="fr-FR" sz="1100" dirty="0"/>
          </a:br>
          <a:r>
            <a:rPr lang="fr-FR" sz="1100" dirty="0"/>
            <a:t>and communication</a:t>
          </a:r>
        </a:p>
      </dgm:t>
    </dgm:pt>
    <dgm:pt modelId="{F2A8AA96-465B-49DF-90B7-E76150D1F0FF}" type="parTrans" cxnId="{CAA489B3-68BD-4ABB-9F9D-A09753931B93}">
      <dgm:prSet/>
      <dgm:spPr/>
      <dgm:t>
        <a:bodyPr/>
        <a:lstStyle/>
        <a:p>
          <a:endParaRPr lang="fr-FR" sz="1100"/>
        </a:p>
      </dgm:t>
    </dgm:pt>
    <dgm:pt modelId="{CCB4192A-2756-4B1A-8F0B-0237E288EE3F}" type="sibTrans" cxnId="{CAA489B3-68BD-4ABB-9F9D-A09753931B93}">
      <dgm:prSet/>
      <dgm:spPr/>
      <dgm:t>
        <a:bodyPr/>
        <a:lstStyle/>
        <a:p>
          <a:endParaRPr lang="fr-FR" sz="1100"/>
        </a:p>
      </dgm:t>
    </dgm:pt>
    <dgm:pt modelId="{0F7D850F-121A-41D0-85F4-CF098D2AE5C3}">
      <dgm:prSet phldrT="[Texte]" custT="1"/>
      <dgm:spPr/>
      <dgm:t>
        <a:bodyPr/>
        <a:lstStyle/>
        <a:p>
          <a:r>
            <a:rPr lang="fr-FR" sz="1100" dirty="0" err="1"/>
            <a:t>Reporting</a:t>
          </a:r>
          <a:r>
            <a:rPr lang="fr-FR" sz="1100" dirty="0"/>
            <a:t> and </a:t>
          </a:r>
          <a:r>
            <a:rPr lang="fr-FR" sz="1100" dirty="0" err="1"/>
            <a:t>dashboards</a:t>
          </a:r>
          <a:endParaRPr lang="fr-FR" sz="1100" dirty="0"/>
        </a:p>
      </dgm:t>
    </dgm:pt>
    <dgm:pt modelId="{323AB6A1-D2FD-4A6D-8B7F-11B8A38E24EF}" type="parTrans" cxnId="{5237B67C-E9B2-40D9-807C-FBB6D01717ED}">
      <dgm:prSet/>
      <dgm:spPr/>
      <dgm:t>
        <a:bodyPr/>
        <a:lstStyle/>
        <a:p>
          <a:endParaRPr lang="fr-FR" sz="1100"/>
        </a:p>
      </dgm:t>
    </dgm:pt>
    <dgm:pt modelId="{A3E20990-32D5-4FE5-8466-2CEBC389773C}" type="sibTrans" cxnId="{5237B67C-E9B2-40D9-807C-FBB6D01717ED}">
      <dgm:prSet/>
      <dgm:spPr/>
      <dgm:t>
        <a:bodyPr/>
        <a:lstStyle/>
        <a:p>
          <a:endParaRPr lang="fr-FR" sz="1100"/>
        </a:p>
      </dgm:t>
    </dgm:pt>
    <dgm:pt modelId="{566638BF-B7FB-4D61-AE80-DEF12BAEFE9B}">
      <dgm:prSet phldrT="[Texte]" custT="1"/>
      <dgm:spPr/>
      <dgm:t>
        <a:bodyPr/>
        <a:lstStyle/>
        <a:p>
          <a:r>
            <a:rPr lang="fr-FR" sz="1100" dirty="0"/>
            <a:t>B.I </a:t>
          </a:r>
          <a:r>
            <a:rPr lang="fr-FR" sz="1100" dirty="0" err="1"/>
            <a:t>synthesis</a:t>
          </a:r>
          <a:endParaRPr lang="fr-FR" sz="1100" dirty="0"/>
        </a:p>
      </dgm:t>
    </dgm:pt>
    <dgm:pt modelId="{82EE759D-E455-4A97-A6AB-28229325BB2B}" type="parTrans" cxnId="{950E2306-3057-42E5-BFF1-B66BCB737A63}">
      <dgm:prSet/>
      <dgm:spPr/>
      <dgm:t>
        <a:bodyPr/>
        <a:lstStyle/>
        <a:p>
          <a:endParaRPr lang="fr-FR" sz="1100"/>
        </a:p>
      </dgm:t>
    </dgm:pt>
    <dgm:pt modelId="{47B1DD7C-98D3-4A9E-82BE-288F09BA209F}" type="sibTrans" cxnId="{950E2306-3057-42E5-BFF1-B66BCB737A63}">
      <dgm:prSet/>
      <dgm:spPr/>
      <dgm:t>
        <a:bodyPr/>
        <a:lstStyle/>
        <a:p>
          <a:endParaRPr lang="fr-FR" sz="1100"/>
        </a:p>
      </dgm:t>
    </dgm:pt>
    <dgm:pt modelId="{3C3855EA-FDAA-4980-94CF-D88AA3F2E474}">
      <dgm:prSet phldrT="[Texte]" custT="1"/>
      <dgm:spPr/>
      <dgm:t>
        <a:bodyPr/>
        <a:lstStyle/>
        <a:p>
          <a:r>
            <a:rPr lang="fr-FR" sz="1100" dirty="0"/>
            <a:t>Conclusion</a:t>
          </a:r>
        </a:p>
      </dgm:t>
    </dgm:pt>
    <dgm:pt modelId="{6FDCAF09-11AE-44E5-9F21-D7C86C4F0CE9}" type="parTrans" cxnId="{346395E6-D0D6-45C5-8A68-E03B8215A97F}">
      <dgm:prSet/>
      <dgm:spPr/>
      <dgm:t>
        <a:bodyPr/>
        <a:lstStyle/>
        <a:p>
          <a:endParaRPr lang="fr-FR" sz="1100"/>
        </a:p>
      </dgm:t>
    </dgm:pt>
    <dgm:pt modelId="{6F2A60B0-6E0A-4A6F-9C42-0C63C1F7AA6D}" type="sibTrans" cxnId="{346395E6-D0D6-45C5-8A68-E03B8215A97F}">
      <dgm:prSet/>
      <dgm:spPr/>
      <dgm:t>
        <a:bodyPr/>
        <a:lstStyle/>
        <a:p>
          <a:endParaRPr lang="fr-FR" sz="1100"/>
        </a:p>
      </dgm:t>
    </dgm:pt>
    <dgm:pt modelId="{12AD4E81-E908-4F1F-9EDC-8735EE30ACAF}" type="pres">
      <dgm:prSet presAssocID="{D84C760A-4A6E-4B51-900B-B56CE2B7F6CA}" presName="Name0" presStyleCnt="0">
        <dgm:presLayoutVars>
          <dgm:dir/>
          <dgm:animLvl val="lvl"/>
          <dgm:resizeHandles val="exact"/>
        </dgm:presLayoutVars>
      </dgm:prSet>
      <dgm:spPr/>
    </dgm:pt>
    <dgm:pt modelId="{DF427673-F4D4-4798-9101-7940F1ECBAF7}" type="pres">
      <dgm:prSet presAssocID="{BD0EE33B-AEE7-43EF-AC91-2A96DD9DEDEA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C306AE1A-2A44-4AA5-A156-B36642B00F46}" type="pres">
      <dgm:prSet presAssocID="{B7D422B9-7338-422A-A58C-281702BC2565}" presName="parTxOnlySpace" presStyleCnt="0"/>
      <dgm:spPr/>
    </dgm:pt>
    <dgm:pt modelId="{2119F166-949E-4D97-9938-F7A4234602BA}" type="pres">
      <dgm:prSet presAssocID="{8B2AC799-311F-4040-B514-34CFBC24337D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4DA88997-3A95-4CFC-AE3B-ABA6B3DABC4A}" type="pres">
      <dgm:prSet presAssocID="{DE38FDC0-C3A0-4079-8AD5-5CA23B53E510}" presName="parTxOnlySpace" presStyleCnt="0"/>
      <dgm:spPr/>
    </dgm:pt>
    <dgm:pt modelId="{184CAA25-0677-4A53-AD56-83D318C4B234}" type="pres">
      <dgm:prSet presAssocID="{02D933C7-D436-49F3-A5A5-37522924B7D2}" presName="parTxOnly" presStyleLbl="node1" presStyleIdx="2" presStyleCnt="8" custScaleX="108133">
        <dgm:presLayoutVars>
          <dgm:chMax val="0"/>
          <dgm:chPref val="0"/>
          <dgm:bulletEnabled val="1"/>
        </dgm:presLayoutVars>
      </dgm:prSet>
      <dgm:spPr/>
    </dgm:pt>
    <dgm:pt modelId="{222A2421-D07A-4643-B7BC-1D58271F1D1C}" type="pres">
      <dgm:prSet presAssocID="{CECE59C0-A287-4B22-BAEA-EDB00E664ABD}" presName="parTxOnlySpace" presStyleCnt="0"/>
      <dgm:spPr/>
    </dgm:pt>
    <dgm:pt modelId="{8142FED0-A09B-4BE1-9675-465134443407}" type="pres">
      <dgm:prSet presAssocID="{D221E354-21E5-4CAB-8E11-B64789F1F517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8258E62A-5120-4C5A-8147-AB66C23BC639}" type="pres">
      <dgm:prSet presAssocID="{ACE2FAFE-5784-4D82-8F8A-ED034E101042}" presName="parTxOnlySpace" presStyleCnt="0"/>
      <dgm:spPr/>
    </dgm:pt>
    <dgm:pt modelId="{F4B7BE42-6DAC-4D2D-B198-1DCE8F5477A3}" type="pres">
      <dgm:prSet presAssocID="{2FCE9CC0-9D9A-4719-8113-F63B294172C4}" presName="parTxOnly" presStyleLbl="node1" presStyleIdx="4" presStyleCnt="8" custScaleX="116684">
        <dgm:presLayoutVars>
          <dgm:chMax val="0"/>
          <dgm:chPref val="0"/>
          <dgm:bulletEnabled val="1"/>
        </dgm:presLayoutVars>
      </dgm:prSet>
      <dgm:spPr/>
    </dgm:pt>
    <dgm:pt modelId="{0D2FCD00-5E00-4177-BCCD-8298940FD177}" type="pres">
      <dgm:prSet presAssocID="{CCB4192A-2756-4B1A-8F0B-0237E288EE3F}" presName="parTxOnlySpace" presStyleCnt="0"/>
      <dgm:spPr/>
    </dgm:pt>
    <dgm:pt modelId="{F7FC3C36-F705-4FB7-A1EA-63AE396CE447}" type="pres">
      <dgm:prSet presAssocID="{0F7D850F-121A-41D0-85F4-CF098D2AE5C3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BEDD6031-472D-4FFD-B3B5-8FFDDBD69729}" type="pres">
      <dgm:prSet presAssocID="{A3E20990-32D5-4FE5-8466-2CEBC389773C}" presName="parTxOnlySpace" presStyleCnt="0"/>
      <dgm:spPr/>
    </dgm:pt>
    <dgm:pt modelId="{0138AA13-8DB3-4257-AE5E-3C3960252AAE}" type="pres">
      <dgm:prSet presAssocID="{566638BF-B7FB-4D61-AE80-DEF12BAEFE9B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4CA0C84-9222-4504-81EE-F1493F4ADCE1}" type="pres">
      <dgm:prSet presAssocID="{47B1DD7C-98D3-4A9E-82BE-288F09BA209F}" presName="parTxOnlySpace" presStyleCnt="0"/>
      <dgm:spPr/>
    </dgm:pt>
    <dgm:pt modelId="{0B5F1729-538F-4779-878F-656CAA89A03A}" type="pres">
      <dgm:prSet presAssocID="{3C3855EA-FDAA-4980-94CF-D88AA3F2E474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CFAED402-54ED-4474-AEA8-1942631FA929}" type="presOf" srcId="{0F7D850F-121A-41D0-85F4-CF098D2AE5C3}" destId="{F7FC3C36-F705-4FB7-A1EA-63AE396CE447}" srcOrd="0" destOrd="0" presId="urn:microsoft.com/office/officeart/2005/8/layout/chevron1"/>
    <dgm:cxn modelId="{7DE98903-2425-443D-9427-D8895980F1B6}" type="presOf" srcId="{8B2AC799-311F-4040-B514-34CFBC24337D}" destId="{2119F166-949E-4D97-9938-F7A4234602BA}" srcOrd="0" destOrd="0" presId="urn:microsoft.com/office/officeart/2005/8/layout/chevron1"/>
    <dgm:cxn modelId="{950E2306-3057-42E5-BFF1-B66BCB737A63}" srcId="{D84C760A-4A6E-4B51-900B-B56CE2B7F6CA}" destId="{566638BF-B7FB-4D61-AE80-DEF12BAEFE9B}" srcOrd="6" destOrd="0" parTransId="{82EE759D-E455-4A97-A6AB-28229325BB2B}" sibTransId="{47B1DD7C-98D3-4A9E-82BE-288F09BA209F}"/>
    <dgm:cxn modelId="{6ADEC907-5B8A-48FF-A0CF-9339AF37420F}" type="presOf" srcId="{2FCE9CC0-9D9A-4719-8113-F63B294172C4}" destId="{F4B7BE42-6DAC-4D2D-B198-1DCE8F5477A3}" srcOrd="0" destOrd="0" presId="urn:microsoft.com/office/officeart/2005/8/layout/chevron1"/>
    <dgm:cxn modelId="{C1A57130-D51F-4002-B6A1-55C53E849806}" srcId="{D84C760A-4A6E-4B51-900B-B56CE2B7F6CA}" destId="{D221E354-21E5-4CAB-8E11-B64789F1F517}" srcOrd="3" destOrd="0" parTransId="{7B3A94F4-EEBB-43DD-847B-0FFAC25F3CC9}" sibTransId="{ACE2FAFE-5784-4D82-8F8A-ED034E101042}"/>
    <dgm:cxn modelId="{2CF41966-514B-448C-AFE4-656A45B185FF}" type="presOf" srcId="{D84C760A-4A6E-4B51-900B-B56CE2B7F6CA}" destId="{12AD4E81-E908-4F1F-9EDC-8735EE30ACAF}" srcOrd="0" destOrd="0" presId="urn:microsoft.com/office/officeart/2005/8/layout/chevron1"/>
    <dgm:cxn modelId="{87C63449-57E5-4D41-AF20-B84A10067183}" type="presOf" srcId="{BD0EE33B-AEE7-43EF-AC91-2A96DD9DEDEA}" destId="{DF427673-F4D4-4798-9101-7940F1ECBAF7}" srcOrd="0" destOrd="0" presId="urn:microsoft.com/office/officeart/2005/8/layout/chevron1"/>
    <dgm:cxn modelId="{6C3BDD51-F370-481C-9121-F34905937FCF}" srcId="{D84C760A-4A6E-4B51-900B-B56CE2B7F6CA}" destId="{8B2AC799-311F-4040-B514-34CFBC24337D}" srcOrd="1" destOrd="0" parTransId="{2F5DED45-7C27-4A0A-9D9B-3876EA9C4988}" sibTransId="{DE38FDC0-C3A0-4079-8AD5-5CA23B53E510}"/>
    <dgm:cxn modelId="{5237B67C-E9B2-40D9-807C-FBB6D01717ED}" srcId="{D84C760A-4A6E-4B51-900B-B56CE2B7F6CA}" destId="{0F7D850F-121A-41D0-85F4-CF098D2AE5C3}" srcOrd="5" destOrd="0" parTransId="{323AB6A1-D2FD-4A6D-8B7F-11B8A38E24EF}" sibTransId="{A3E20990-32D5-4FE5-8466-2CEBC389773C}"/>
    <dgm:cxn modelId="{DAC7E888-C11B-4918-AA69-A51BA3781446}" srcId="{D84C760A-4A6E-4B51-900B-B56CE2B7F6CA}" destId="{BD0EE33B-AEE7-43EF-AC91-2A96DD9DEDEA}" srcOrd="0" destOrd="0" parTransId="{2320B2E7-43CC-4C2A-892D-73AE4609EAD1}" sibTransId="{B7D422B9-7338-422A-A58C-281702BC2565}"/>
    <dgm:cxn modelId="{F4B0228B-B070-403A-94AD-42D7787B333A}" type="presOf" srcId="{3C3855EA-FDAA-4980-94CF-D88AA3F2E474}" destId="{0B5F1729-538F-4779-878F-656CAA89A03A}" srcOrd="0" destOrd="0" presId="urn:microsoft.com/office/officeart/2005/8/layout/chevron1"/>
    <dgm:cxn modelId="{4B44C48D-A251-41F1-96FC-83302F34F855}" type="presOf" srcId="{D221E354-21E5-4CAB-8E11-B64789F1F517}" destId="{8142FED0-A09B-4BE1-9675-465134443407}" srcOrd="0" destOrd="0" presId="urn:microsoft.com/office/officeart/2005/8/layout/chevron1"/>
    <dgm:cxn modelId="{E215E2A6-BF33-44FD-9996-65F46ECDD25B}" type="presOf" srcId="{566638BF-B7FB-4D61-AE80-DEF12BAEFE9B}" destId="{0138AA13-8DB3-4257-AE5E-3C3960252AAE}" srcOrd="0" destOrd="0" presId="urn:microsoft.com/office/officeart/2005/8/layout/chevron1"/>
    <dgm:cxn modelId="{CAA489B3-68BD-4ABB-9F9D-A09753931B93}" srcId="{D84C760A-4A6E-4B51-900B-B56CE2B7F6CA}" destId="{2FCE9CC0-9D9A-4719-8113-F63B294172C4}" srcOrd="4" destOrd="0" parTransId="{F2A8AA96-465B-49DF-90B7-E76150D1F0FF}" sibTransId="{CCB4192A-2756-4B1A-8F0B-0237E288EE3F}"/>
    <dgm:cxn modelId="{939416B7-BE96-4FF5-A0A4-8EFCEAB83911}" type="presOf" srcId="{02D933C7-D436-49F3-A5A5-37522924B7D2}" destId="{184CAA25-0677-4A53-AD56-83D318C4B234}" srcOrd="0" destOrd="0" presId="urn:microsoft.com/office/officeart/2005/8/layout/chevron1"/>
    <dgm:cxn modelId="{37D05AC4-E7A5-426B-A907-198D2CFDCB30}" srcId="{D84C760A-4A6E-4B51-900B-B56CE2B7F6CA}" destId="{02D933C7-D436-49F3-A5A5-37522924B7D2}" srcOrd="2" destOrd="0" parTransId="{94A3122E-FEC5-4BFE-AD9E-CF4E2CFBE1FF}" sibTransId="{CECE59C0-A287-4B22-BAEA-EDB00E664ABD}"/>
    <dgm:cxn modelId="{346395E6-D0D6-45C5-8A68-E03B8215A97F}" srcId="{D84C760A-4A6E-4B51-900B-B56CE2B7F6CA}" destId="{3C3855EA-FDAA-4980-94CF-D88AA3F2E474}" srcOrd="7" destOrd="0" parTransId="{6FDCAF09-11AE-44E5-9F21-D7C86C4F0CE9}" sibTransId="{6F2A60B0-6E0A-4A6F-9C42-0C63C1F7AA6D}"/>
    <dgm:cxn modelId="{41BD5C43-0BBA-4F50-9386-334B52604064}" type="presParOf" srcId="{12AD4E81-E908-4F1F-9EDC-8735EE30ACAF}" destId="{DF427673-F4D4-4798-9101-7940F1ECBAF7}" srcOrd="0" destOrd="0" presId="urn:microsoft.com/office/officeart/2005/8/layout/chevron1"/>
    <dgm:cxn modelId="{E3206546-A24B-4B95-AA41-DD0D5505764F}" type="presParOf" srcId="{12AD4E81-E908-4F1F-9EDC-8735EE30ACAF}" destId="{C306AE1A-2A44-4AA5-A156-B36642B00F46}" srcOrd="1" destOrd="0" presId="urn:microsoft.com/office/officeart/2005/8/layout/chevron1"/>
    <dgm:cxn modelId="{9FB7552E-03C5-4D1A-8E99-3698A709D80A}" type="presParOf" srcId="{12AD4E81-E908-4F1F-9EDC-8735EE30ACAF}" destId="{2119F166-949E-4D97-9938-F7A4234602BA}" srcOrd="2" destOrd="0" presId="urn:microsoft.com/office/officeart/2005/8/layout/chevron1"/>
    <dgm:cxn modelId="{69D8EBF8-A998-495A-B140-07AAC19B1BD0}" type="presParOf" srcId="{12AD4E81-E908-4F1F-9EDC-8735EE30ACAF}" destId="{4DA88997-3A95-4CFC-AE3B-ABA6B3DABC4A}" srcOrd="3" destOrd="0" presId="urn:microsoft.com/office/officeart/2005/8/layout/chevron1"/>
    <dgm:cxn modelId="{7D4E8EBC-5FE6-45DA-A225-3EF85F34918D}" type="presParOf" srcId="{12AD4E81-E908-4F1F-9EDC-8735EE30ACAF}" destId="{184CAA25-0677-4A53-AD56-83D318C4B234}" srcOrd="4" destOrd="0" presId="urn:microsoft.com/office/officeart/2005/8/layout/chevron1"/>
    <dgm:cxn modelId="{2CC18B45-A706-4455-8DDD-E201A23E6DEA}" type="presParOf" srcId="{12AD4E81-E908-4F1F-9EDC-8735EE30ACAF}" destId="{222A2421-D07A-4643-B7BC-1D58271F1D1C}" srcOrd="5" destOrd="0" presId="urn:microsoft.com/office/officeart/2005/8/layout/chevron1"/>
    <dgm:cxn modelId="{216E5904-E69F-4C23-B28C-50B8D25D64A0}" type="presParOf" srcId="{12AD4E81-E908-4F1F-9EDC-8735EE30ACAF}" destId="{8142FED0-A09B-4BE1-9675-465134443407}" srcOrd="6" destOrd="0" presId="urn:microsoft.com/office/officeart/2005/8/layout/chevron1"/>
    <dgm:cxn modelId="{4D356168-7551-48B1-B239-385FEE2B19FD}" type="presParOf" srcId="{12AD4E81-E908-4F1F-9EDC-8735EE30ACAF}" destId="{8258E62A-5120-4C5A-8147-AB66C23BC639}" srcOrd="7" destOrd="0" presId="urn:microsoft.com/office/officeart/2005/8/layout/chevron1"/>
    <dgm:cxn modelId="{52632A54-4FC9-46A8-A0F6-D95717356229}" type="presParOf" srcId="{12AD4E81-E908-4F1F-9EDC-8735EE30ACAF}" destId="{F4B7BE42-6DAC-4D2D-B198-1DCE8F5477A3}" srcOrd="8" destOrd="0" presId="urn:microsoft.com/office/officeart/2005/8/layout/chevron1"/>
    <dgm:cxn modelId="{ED9F2E7F-EFF1-48EC-AB19-4DE95FB7C39A}" type="presParOf" srcId="{12AD4E81-E908-4F1F-9EDC-8735EE30ACAF}" destId="{0D2FCD00-5E00-4177-BCCD-8298940FD177}" srcOrd="9" destOrd="0" presId="urn:microsoft.com/office/officeart/2005/8/layout/chevron1"/>
    <dgm:cxn modelId="{F5AFBAE9-2D36-49AB-BDF6-8DC7ADF9F469}" type="presParOf" srcId="{12AD4E81-E908-4F1F-9EDC-8735EE30ACAF}" destId="{F7FC3C36-F705-4FB7-A1EA-63AE396CE447}" srcOrd="10" destOrd="0" presId="urn:microsoft.com/office/officeart/2005/8/layout/chevron1"/>
    <dgm:cxn modelId="{0C0BECA3-973C-4E9C-8762-A15C05C1B2D3}" type="presParOf" srcId="{12AD4E81-E908-4F1F-9EDC-8735EE30ACAF}" destId="{BEDD6031-472D-4FFD-B3B5-8FFDDBD69729}" srcOrd="11" destOrd="0" presId="urn:microsoft.com/office/officeart/2005/8/layout/chevron1"/>
    <dgm:cxn modelId="{CDF24964-E0D6-4956-8185-40F92E26FDEA}" type="presParOf" srcId="{12AD4E81-E908-4F1F-9EDC-8735EE30ACAF}" destId="{0138AA13-8DB3-4257-AE5E-3C3960252AAE}" srcOrd="12" destOrd="0" presId="urn:microsoft.com/office/officeart/2005/8/layout/chevron1"/>
    <dgm:cxn modelId="{9D3E9686-680B-400F-BA62-0C03584D825F}" type="presParOf" srcId="{12AD4E81-E908-4F1F-9EDC-8735EE30ACAF}" destId="{74CA0C84-9222-4504-81EE-F1493F4ADCE1}" srcOrd="13" destOrd="0" presId="urn:microsoft.com/office/officeart/2005/8/layout/chevron1"/>
    <dgm:cxn modelId="{C8049255-1AD6-45B8-8210-2F90D2372D05}" type="presParOf" srcId="{12AD4E81-E908-4F1F-9EDC-8735EE30ACAF}" destId="{0B5F1729-538F-4779-878F-656CAA89A03A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4C760A-4A6E-4B51-900B-B56CE2B7F6C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D0EE33B-AEE7-43EF-AC91-2A96DD9DEDEA}">
      <dgm:prSet phldrT="[Texte]" custT="1"/>
      <dgm:spPr/>
      <dgm:t>
        <a:bodyPr/>
        <a:lstStyle/>
        <a:p>
          <a:r>
            <a:rPr lang="fr-FR" sz="1100" dirty="0"/>
            <a:t>Project Team</a:t>
          </a:r>
        </a:p>
      </dgm:t>
    </dgm:pt>
    <dgm:pt modelId="{2320B2E7-43CC-4C2A-892D-73AE4609EAD1}" type="parTrans" cxnId="{DAC7E888-C11B-4918-AA69-A51BA3781446}">
      <dgm:prSet/>
      <dgm:spPr/>
      <dgm:t>
        <a:bodyPr/>
        <a:lstStyle/>
        <a:p>
          <a:endParaRPr lang="fr-FR" sz="1100"/>
        </a:p>
      </dgm:t>
    </dgm:pt>
    <dgm:pt modelId="{B7D422B9-7338-422A-A58C-281702BC2565}" type="sibTrans" cxnId="{DAC7E888-C11B-4918-AA69-A51BA3781446}">
      <dgm:prSet/>
      <dgm:spPr/>
      <dgm:t>
        <a:bodyPr/>
        <a:lstStyle/>
        <a:p>
          <a:endParaRPr lang="fr-FR" sz="1100"/>
        </a:p>
      </dgm:t>
    </dgm:pt>
    <dgm:pt modelId="{8B2AC799-311F-4040-B514-34CFBC24337D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100" dirty="0" err="1"/>
            <a:t>Context</a:t>
          </a:r>
          <a:r>
            <a:rPr lang="fr-FR" sz="1100" dirty="0"/>
            <a:t> and Goals</a:t>
          </a:r>
        </a:p>
      </dgm:t>
    </dgm:pt>
    <dgm:pt modelId="{2F5DED45-7C27-4A0A-9D9B-3876EA9C4988}" type="parTrans" cxnId="{6C3BDD51-F370-481C-9121-F34905937FCF}">
      <dgm:prSet/>
      <dgm:spPr/>
      <dgm:t>
        <a:bodyPr/>
        <a:lstStyle/>
        <a:p>
          <a:endParaRPr lang="fr-FR" sz="1100"/>
        </a:p>
      </dgm:t>
    </dgm:pt>
    <dgm:pt modelId="{DE38FDC0-C3A0-4079-8AD5-5CA23B53E510}" type="sibTrans" cxnId="{6C3BDD51-F370-481C-9121-F34905937FCF}">
      <dgm:prSet/>
      <dgm:spPr/>
      <dgm:t>
        <a:bodyPr/>
        <a:lstStyle/>
        <a:p>
          <a:endParaRPr lang="fr-FR" sz="1100"/>
        </a:p>
      </dgm:t>
    </dgm:pt>
    <dgm:pt modelId="{02D933C7-D436-49F3-A5A5-37522924B7D2}">
      <dgm:prSet phldrT="[Texte]" custT="1"/>
      <dgm:spPr/>
      <dgm:t>
        <a:bodyPr/>
        <a:lstStyle/>
        <a:p>
          <a:r>
            <a:rPr lang="fr-FR" sz="1100" dirty="0"/>
            <a:t>Project Management</a:t>
          </a:r>
        </a:p>
      </dgm:t>
    </dgm:pt>
    <dgm:pt modelId="{94A3122E-FEC5-4BFE-AD9E-CF4E2CFBE1FF}" type="parTrans" cxnId="{37D05AC4-E7A5-426B-A907-198D2CFDCB30}">
      <dgm:prSet/>
      <dgm:spPr/>
      <dgm:t>
        <a:bodyPr/>
        <a:lstStyle/>
        <a:p>
          <a:endParaRPr lang="fr-FR" sz="1100"/>
        </a:p>
      </dgm:t>
    </dgm:pt>
    <dgm:pt modelId="{CECE59C0-A287-4B22-BAEA-EDB00E664ABD}" type="sibTrans" cxnId="{37D05AC4-E7A5-426B-A907-198D2CFDCB30}">
      <dgm:prSet/>
      <dgm:spPr/>
      <dgm:t>
        <a:bodyPr/>
        <a:lstStyle/>
        <a:p>
          <a:endParaRPr lang="fr-FR" sz="1100"/>
        </a:p>
      </dgm:t>
    </dgm:pt>
    <dgm:pt modelId="{D221E354-21E5-4CAB-8E11-B64789F1F517}">
      <dgm:prSet phldrT="[Texte]" custT="1"/>
      <dgm:spPr/>
      <dgm:t>
        <a:bodyPr/>
        <a:lstStyle/>
        <a:p>
          <a:r>
            <a:rPr lang="fr-FR" sz="1100" dirty="0"/>
            <a:t>Application</a:t>
          </a:r>
        </a:p>
      </dgm:t>
    </dgm:pt>
    <dgm:pt modelId="{7B3A94F4-EEBB-43DD-847B-0FFAC25F3CC9}" type="parTrans" cxnId="{C1A57130-D51F-4002-B6A1-55C53E849806}">
      <dgm:prSet/>
      <dgm:spPr/>
      <dgm:t>
        <a:bodyPr/>
        <a:lstStyle/>
        <a:p>
          <a:endParaRPr lang="fr-FR" sz="1100"/>
        </a:p>
      </dgm:t>
    </dgm:pt>
    <dgm:pt modelId="{ACE2FAFE-5784-4D82-8F8A-ED034E101042}" type="sibTrans" cxnId="{C1A57130-D51F-4002-B6A1-55C53E849806}">
      <dgm:prSet/>
      <dgm:spPr/>
      <dgm:t>
        <a:bodyPr/>
        <a:lstStyle/>
        <a:p>
          <a:endParaRPr lang="fr-FR" sz="1100"/>
        </a:p>
      </dgm:t>
    </dgm:pt>
    <dgm:pt modelId="{2FCE9CC0-9D9A-4719-8113-F63B294172C4}">
      <dgm:prSet phldrT="[Texte]" custT="1"/>
      <dgm:spPr/>
      <dgm:t>
        <a:bodyPr/>
        <a:lstStyle/>
        <a:p>
          <a:r>
            <a:rPr lang="fr-FR" sz="1100" dirty="0"/>
            <a:t>Storage </a:t>
          </a:r>
          <a:br>
            <a:rPr lang="fr-FR" sz="1100" dirty="0"/>
          </a:br>
          <a:r>
            <a:rPr lang="fr-FR" sz="1100" dirty="0"/>
            <a:t>and communication</a:t>
          </a:r>
        </a:p>
      </dgm:t>
    </dgm:pt>
    <dgm:pt modelId="{F2A8AA96-465B-49DF-90B7-E76150D1F0FF}" type="parTrans" cxnId="{CAA489B3-68BD-4ABB-9F9D-A09753931B93}">
      <dgm:prSet/>
      <dgm:spPr/>
      <dgm:t>
        <a:bodyPr/>
        <a:lstStyle/>
        <a:p>
          <a:endParaRPr lang="fr-FR" sz="1100"/>
        </a:p>
      </dgm:t>
    </dgm:pt>
    <dgm:pt modelId="{CCB4192A-2756-4B1A-8F0B-0237E288EE3F}" type="sibTrans" cxnId="{CAA489B3-68BD-4ABB-9F9D-A09753931B93}">
      <dgm:prSet/>
      <dgm:spPr/>
      <dgm:t>
        <a:bodyPr/>
        <a:lstStyle/>
        <a:p>
          <a:endParaRPr lang="fr-FR" sz="1100"/>
        </a:p>
      </dgm:t>
    </dgm:pt>
    <dgm:pt modelId="{0F7D850F-121A-41D0-85F4-CF098D2AE5C3}">
      <dgm:prSet phldrT="[Texte]" custT="1"/>
      <dgm:spPr/>
      <dgm:t>
        <a:bodyPr/>
        <a:lstStyle/>
        <a:p>
          <a:r>
            <a:rPr lang="fr-FR" sz="1100" dirty="0" err="1"/>
            <a:t>Reporting</a:t>
          </a:r>
          <a:r>
            <a:rPr lang="fr-FR" sz="1100" dirty="0"/>
            <a:t> and </a:t>
          </a:r>
          <a:r>
            <a:rPr lang="fr-FR" sz="1100" dirty="0" err="1"/>
            <a:t>dashboards</a:t>
          </a:r>
          <a:endParaRPr lang="fr-FR" sz="1100" dirty="0"/>
        </a:p>
      </dgm:t>
    </dgm:pt>
    <dgm:pt modelId="{323AB6A1-D2FD-4A6D-8B7F-11B8A38E24EF}" type="parTrans" cxnId="{5237B67C-E9B2-40D9-807C-FBB6D01717ED}">
      <dgm:prSet/>
      <dgm:spPr/>
      <dgm:t>
        <a:bodyPr/>
        <a:lstStyle/>
        <a:p>
          <a:endParaRPr lang="fr-FR" sz="1100"/>
        </a:p>
      </dgm:t>
    </dgm:pt>
    <dgm:pt modelId="{A3E20990-32D5-4FE5-8466-2CEBC389773C}" type="sibTrans" cxnId="{5237B67C-E9B2-40D9-807C-FBB6D01717ED}">
      <dgm:prSet/>
      <dgm:spPr/>
      <dgm:t>
        <a:bodyPr/>
        <a:lstStyle/>
        <a:p>
          <a:endParaRPr lang="fr-FR" sz="1100"/>
        </a:p>
      </dgm:t>
    </dgm:pt>
    <dgm:pt modelId="{566638BF-B7FB-4D61-AE80-DEF12BAEFE9B}">
      <dgm:prSet phldrT="[Texte]" custT="1"/>
      <dgm:spPr/>
      <dgm:t>
        <a:bodyPr/>
        <a:lstStyle/>
        <a:p>
          <a:r>
            <a:rPr lang="fr-FR" sz="1100" dirty="0"/>
            <a:t>B.I </a:t>
          </a:r>
          <a:r>
            <a:rPr lang="fr-FR" sz="1100" dirty="0" err="1"/>
            <a:t>synthesis</a:t>
          </a:r>
          <a:endParaRPr lang="fr-FR" sz="1100" dirty="0"/>
        </a:p>
      </dgm:t>
    </dgm:pt>
    <dgm:pt modelId="{82EE759D-E455-4A97-A6AB-28229325BB2B}" type="parTrans" cxnId="{950E2306-3057-42E5-BFF1-B66BCB737A63}">
      <dgm:prSet/>
      <dgm:spPr/>
      <dgm:t>
        <a:bodyPr/>
        <a:lstStyle/>
        <a:p>
          <a:endParaRPr lang="fr-FR" sz="1100"/>
        </a:p>
      </dgm:t>
    </dgm:pt>
    <dgm:pt modelId="{47B1DD7C-98D3-4A9E-82BE-288F09BA209F}" type="sibTrans" cxnId="{950E2306-3057-42E5-BFF1-B66BCB737A63}">
      <dgm:prSet/>
      <dgm:spPr/>
      <dgm:t>
        <a:bodyPr/>
        <a:lstStyle/>
        <a:p>
          <a:endParaRPr lang="fr-FR" sz="1100"/>
        </a:p>
      </dgm:t>
    </dgm:pt>
    <dgm:pt modelId="{3C3855EA-FDAA-4980-94CF-D88AA3F2E474}">
      <dgm:prSet phldrT="[Texte]" custT="1"/>
      <dgm:spPr/>
      <dgm:t>
        <a:bodyPr/>
        <a:lstStyle/>
        <a:p>
          <a:r>
            <a:rPr lang="fr-FR" sz="1100" dirty="0"/>
            <a:t>Conclusion</a:t>
          </a:r>
        </a:p>
      </dgm:t>
    </dgm:pt>
    <dgm:pt modelId="{6FDCAF09-11AE-44E5-9F21-D7C86C4F0CE9}" type="parTrans" cxnId="{346395E6-D0D6-45C5-8A68-E03B8215A97F}">
      <dgm:prSet/>
      <dgm:spPr/>
      <dgm:t>
        <a:bodyPr/>
        <a:lstStyle/>
        <a:p>
          <a:endParaRPr lang="fr-FR" sz="1100"/>
        </a:p>
      </dgm:t>
    </dgm:pt>
    <dgm:pt modelId="{6F2A60B0-6E0A-4A6F-9C42-0C63C1F7AA6D}" type="sibTrans" cxnId="{346395E6-D0D6-45C5-8A68-E03B8215A97F}">
      <dgm:prSet/>
      <dgm:spPr/>
      <dgm:t>
        <a:bodyPr/>
        <a:lstStyle/>
        <a:p>
          <a:endParaRPr lang="fr-FR" sz="1100"/>
        </a:p>
      </dgm:t>
    </dgm:pt>
    <dgm:pt modelId="{12AD4E81-E908-4F1F-9EDC-8735EE30ACAF}" type="pres">
      <dgm:prSet presAssocID="{D84C760A-4A6E-4B51-900B-B56CE2B7F6CA}" presName="Name0" presStyleCnt="0">
        <dgm:presLayoutVars>
          <dgm:dir/>
          <dgm:animLvl val="lvl"/>
          <dgm:resizeHandles val="exact"/>
        </dgm:presLayoutVars>
      </dgm:prSet>
      <dgm:spPr/>
    </dgm:pt>
    <dgm:pt modelId="{DF427673-F4D4-4798-9101-7940F1ECBAF7}" type="pres">
      <dgm:prSet presAssocID="{BD0EE33B-AEE7-43EF-AC91-2A96DD9DEDEA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C306AE1A-2A44-4AA5-A156-B36642B00F46}" type="pres">
      <dgm:prSet presAssocID="{B7D422B9-7338-422A-A58C-281702BC2565}" presName="parTxOnlySpace" presStyleCnt="0"/>
      <dgm:spPr/>
    </dgm:pt>
    <dgm:pt modelId="{2119F166-949E-4D97-9938-F7A4234602BA}" type="pres">
      <dgm:prSet presAssocID="{8B2AC799-311F-4040-B514-34CFBC24337D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4DA88997-3A95-4CFC-AE3B-ABA6B3DABC4A}" type="pres">
      <dgm:prSet presAssocID="{DE38FDC0-C3A0-4079-8AD5-5CA23B53E510}" presName="parTxOnlySpace" presStyleCnt="0"/>
      <dgm:spPr/>
    </dgm:pt>
    <dgm:pt modelId="{184CAA25-0677-4A53-AD56-83D318C4B234}" type="pres">
      <dgm:prSet presAssocID="{02D933C7-D436-49F3-A5A5-37522924B7D2}" presName="parTxOnly" presStyleLbl="node1" presStyleIdx="2" presStyleCnt="8" custScaleX="108133">
        <dgm:presLayoutVars>
          <dgm:chMax val="0"/>
          <dgm:chPref val="0"/>
          <dgm:bulletEnabled val="1"/>
        </dgm:presLayoutVars>
      </dgm:prSet>
      <dgm:spPr/>
    </dgm:pt>
    <dgm:pt modelId="{222A2421-D07A-4643-B7BC-1D58271F1D1C}" type="pres">
      <dgm:prSet presAssocID="{CECE59C0-A287-4B22-BAEA-EDB00E664ABD}" presName="parTxOnlySpace" presStyleCnt="0"/>
      <dgm:spPr/>
    </dgm:pt>
    <dgm:pt modelId="{8142FED0-A09B-4BE1-9675-465134443407}" type="pres">
      <dgm:prSet presAssocID="{D221E354-21E5-4CAB-8E11-B64789F1F517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8258E62A-5120-4C5A-8147-AB66C23BC639}" type="pres">
      <dgm:prSet presAssocID="{ACE2FAFE-5784-4D82-8F8A-ED034E101042}" presName="parTxOnlySpace" presStyleCnt="0"/>
      <dgm:spPr/>
    </dgm:pt>
    <dgm:pt modelId="{F4B7BE42-6DAC-4D2D-B198-1DCE8F5477A3}" type="pres">
      <dgm:prSet presAssocID="{2FCE9CC0-9D9A-4719-8113-F63B294172C4}" presName="parTxOnly" presStyleLbl="node1" presStyleIdx="4" presStyleCnt="8" custScaleX="116684">
        <dgm:presLayoutVars>
          <dgm:chMax val="0"/>
          <dgm:chPref val="0"/>
          <dgm:bulletEnabled val="1"/>
        </dgm:presLayoutVars>
      </dgm:prSet>
      <dgm:spPr/>
    </dgm:pt>
    <dgm:pt modelId="{0D2FCD00-5E00-4177-BCCD-8298940FD177}" type="pres">
      <dgm:prSet presAssocID="{CCB4192A-2756-4B1A-8F0B-0237E288EE3F}" presName="parTxOnlySpace" presStyleCnt="0"/>
      <dgm:spPr/>
    </dgm:pt>
    <dgm:pt modelId="{F7FC3C36-F705-4FB7-A1EA-63AE396CE447}" type="pres">
      <dgm:prSet presAssocID="{0F7D850F-121A-41D0-85F4-CF098D2AE5C3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BEDD6031-472D-4FFD-B3B5-8FFDDBD69729}" type="pres">
      <dgm:prSet presAssocID="{A3E20990-32D5-4FE5-8466-2CEBC389773C}" presName="parTxOnlySpace" presStyleCnt="0"/>
      <dgm:spPr/>
    </dgm:pt>
    <dgm:pt modelId="{0138AA13-8DB3-4257-AE5E-3C3960252AAE}" type="pres">
      <dgm:prSet presAssocID="{566638BF-B7FB-4D61-AE80-DEF12BAEFE9B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4CA0C84-9222-4504-81EE-F1493F4ADCE1}" type="pres">
      <dgm:prSet presAssocID="{47B1DD7C-98D3-4A9E-82BE-288F09BA209F}" presName="parTxOnlySpace" presStyleCnt="0"/>
      <dgm:spPr/>
    </dgm:pt>
    <dgm:pt modelId="{0B5F1729-538F-4779-878F-656CAA89A03A}" type="pres">
      <dgm:prSet presAssocID="{3C3855EA-FDAA-4980-94CF-D88AA3F2E474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CFAED402-54ED-4474-AEA8-1942631FA929}" type="presOf" srcId="{0F7D850F-121A-41D0-85F4-CF098D2AE5C3}" destId="{F7FC3C36-F705-4FB7-A1EA-63AE396CE447}" srcOrd="0" destOrd="0" presId="urn:microsoft.com/office/officeart/2005/8/layout/chevron1"/>
    <dgm:cxn modelId="{7DE98903-2425-443D-9427-D8895980F1B6}" type="presOf" srcId="{8B2AC799-311F-4040-B514-34CFBC24337D}" destId="{2119F166-949E-4D97-9938-F7A4234602BA}" srcOrd="0" destOrd="0" presId="urn:microsoft.com/office/officeart/2005/8/layout/chevron1"/>
    <dgm:cxn modelId="{950E2306-3057-42E5-BFF1-B66BCB737A63}" srcId="{D84C760A-4A6E-4B51-900B-B56CE2B7F6CA}" destId="{566638BF-B7FB-4D61-AE80-DEF12BAEFE9B}" srcOrd="6" destOrd="0" parTransId="{82EE759D-E455-4A97-A6AB-28229325BB2B}" sibTransId="{47B1DD7C-98D3-4A9E-82BE-288F09BA209F}"/>
    <dgm:cxn modelId="{6ADEC907-5B8A-48FF-A0CF-9339AF37420F}" type="presOf" srcId="{2FCE9CC0-9D9A-4719-8113-F63B294172C4}" destId="{F4B7BE42-6DAC-4D2D-B198-1DCE8F5477A3}" srcOrd="0" destOrd="0" presId="urn:microsoft.com/office/officeart/2005/8/layout/chevron1"/>
    <dgm:cxn modelId="{C1A57130-D51F-4002-B6A1-55C53E849806}" srcId="{D84C760A-4A6E-4B51-900B-B56CE2B7F6CA}" destId="{D221E354-21E5-4CAB-8E11-B64789F1F517}" srcOrd="3" destOrd="0" parTransId="{7B3A94F4-EEBB-43DD-847B-0FFAC25F3CC9}" sibTransId="{ACE2FAFE-5784-4D82-8F8A-ED034E101042}"/>
    <dgm:cxn modelId="{2CF41966-514B-448C-AFE4-656A45B185FF}" type="presOf" srcId="{D84C760A-4A6E-4B51-900B-B56CE2B7F6CA}" destId="{12AD4E81-E908-4F1F-9EDC-8735EE30ACAF}" srcOrd="0" destOrd="0" presId="urn:microsoft.com/office/officeart/2005/8/layout/chevron1"/>
    <dgm:cxn modelId="{87C63449-57E5-4D41-AF20-B84A10067183}" type="presOf" srcId="{BD0EE33B-AEE7-43EF-AC91-2A96DD9DEDEA}" destId="{DF427673-F4D4-4798-9101-7940F1ECBAF7}" srcOrd="0" destOrd="0" presId="urn:microsoft.com/office/officeart/2005/8/layout/chevron1"/>
    <dgm:cxn modelId="{6C3BDD51-F370-481C-9121-F34905937FCF}" srcId="{D84C760A-4A6E-4B51-900B-B56CE2B7F6CA}" destId="{8B2AC799-311F-4040-B514-34CFBC24337D}" srcOrd="1" destOrd="0" parTransId="{2F5DED45-7C27-4A0A-9D9B-3876EA9C4988}" sibTransId="{DE38FDC0-C3A0-4079-8AD5-5CA23B53E510}"/>
    <dgm:cxn modelId="{5237B67C-E9B2-40D9-807C-FBB6D01717ED}" srcId="{D84C760A-4A6E-4B51-900B-B56CE2B7F6CA}" destId="{0F7D850F-121A-41D0-85F4-CF098D2AE5C3}" srcOrd="5" destOrd="0" parTransId="{323AB6A1-D2FD-4A6D-8B7F-11B8A38E24EF}" sibTransId="{A3E20990-32D5-4FE5-8466-2CEBC389773C}"/>
    <dgm:cxn modelId="{DAC7E888-C11B-4918-AA69-A51BA3781446}" srcId="{D84C760A-4A6E-4B51-900B-B56CE2B7F6CA}" destId="{BD0EE33B-AEE7-43EF-AC91-2A96DD9DEDEA}" srcOrd="0" destOrd="0" parTransId="{2320B2E7-43CC-4C2A-892D-73AE4609EAD1}" sibTransId="{B7D422B9-7338-422A-A58C-281702BC2565}"/>
    <dgm:cxn modelId="{F4B0228B-B070-403A-94AD-42D7787B333A}" type="presOf" srcId="{3C3855EA-FDAA-4980-94CF-D88AA3F2E474}" destId="{0B5F1729-538F-4779-878F-656CAA89A03A}" srcOrd="0" destOrd="0" presId="urn:microsoft.com/office/officeart/2005/8/layout/chevron1"/>
    <dgm:cxn modelId="{4B44C48D-A251-41F1-96FC-83302F34F855}" type="presOf" srcId="{D221E354-21E5-4CAB-8E11-B64789F1F517}" destId="{8142FED0-A09B-4BE1-9675-465134443407}" srcOrd="0" destOrd="0" presId="urn:microsoft.com/office/officeart/2005/8/layout/chevron1"/>
    <dgm:cxn modelId="{E215E2A6-BF33-44FD-9996-65F46ECDD25B}" type="presOf" srcId="{566638BF-B7FB-4D61-AE80-DEF12BAEFE9B}" destId="{0138AA13-8DB3-4257-AE5E-3C3960252AAE}" srcOrd="0" destOrd="0" presId="urn:microsoft.com/office/officeart/2005/8/layout/chevron1"/>
    <dgm:cxn modelId="{CAA489B3-68BD-4ABB-9F9D-A09753931B93}" srcId="{D84C760A-4A6E-4B51-900B-B56CE2B7F6CA}" destId="{2FCE9CC0-9D9A-4719-8113-F63B294172C4}" srcOrd="4" destOrd="0" parTransId="{F2A8AA96-465B-49DF-90B7-E76150D1F0FF}" sibTransId="{CCB4192A-2756-4B1A-8F0B-0237E288EE3F}"/>
    <dgm:cxn modelId="{939416B7-BE96-4FF5-A0A4-8EFCEAB83911}" type="presOf" srcId="{02D933C7-D436-49F3-A5A5-37522924B7D2}" destId="{184CAA25-0677-4A53-AD56-83D318C4B234}" srcOrd="0" destOrd="0" presId="urn:microsoft.com/office/officeart/2005/8/layout/chevron1"/>
    <dgm:cxn modelId="{37D05AC4-E7A5-426B-A907-198D2CFDCB30}" srcId="{D84C760A-4A6E-4B51-900B-B56CE2B7F6CA}" destId="{02D933C7-D436-49F3-A5A5-37522924B7D2}" srcOrd="2" destOrd="0" parTransId="{94A3122E-FEC5-4BFE-AD9E-CF4E2CFBE1FF}" sibTransId="{CECE59C0-A287-4B22-BAEA-EDB00E664ABD}"/>
    <dgm:cxn modelId="{346395E6-D0D6-45C5-8A68-E03B8215A97F}" srcId="{D84C760A-4A6E-4B51-900B-B56CE2B7F6CA}" destId="{3C3855EA-FDAA-4980-94CF-D88AA3F2E474}" srcOrd="7" destOrd="0" parTransId="{6FDCAF09-11AE-44E5-9F21-D7C86C4F0CE9}" sibTransId="{6F2A60B0-6E0A-4A6F-9C42-0C63C1F7AA6D}"/>
    <dgm:cxn modelId="{41BD5C43-0BBA-4F50-9386-334B52604064}" type="presParOf" srcId="{12AD4E81-E908-4F1F-9EDC-8735EE30ACAF}" destId="{DF427673-F4D4-4798-9101-7940F1ECBAF7}" srcOrd="0" destOrd="0" presId="urn:microsoft.com/office/officeart/2005/8/layout/chevron1"/>
    <dgm:cxn modelId="{E3206546-A24B-4B95-AA41-DD0D5505764F}" type="presParOf" srcId="{12AD4E81-E908-4F1F-9EDC-8735EE30ACAF}" destId="{C306AE1A-2A44-4AA5-A156-B36642B00F46}" srcOrd="1" destOrd="0" presId="urn:microsoft.com/office/officeart/2005/8/layout/chevron1"/>
    <dgm:cxn modelId="{9FB7552E-03C5-4D1A-8E99-3698A709D80A}" type="presParOf" srcId="{12AD4E81-E908-4F1F-9EDC-8735EE30ACAF}" destId="{2119F166-949E-4D97-9938-F7A4234602BA}" srcOrd="2" destOrd="0" presId="urn:microsoft.com/office/officeart/2005/8/layout/chevron1"/>
    <dgm:cxn modelId="{69D8EBF8-A998-495A-B140-07AAC19B1BD0}" type="presParOf" srcId="{12AD4E81-E908-4F1F-9EDC-8735EE30ACAF}" destId="{4DA88997-3A95-4CFC-AE3B-ABA6B3DABC4A}" srcOrd="3" destOrd="0" presId="urn:microsoft.com/office/officeart/2005/8/layout/chevron1"/>
    <dgm:cxn modelId="{7D4E8EBC-5FE6-45DA-A225-3EF85F34918D}" type="presParOf" srcId="{12AD4E81-E908-4F1F-9EDC-8735EE30ACAF}" destId="{184CAA25-0677-4A53-AD56-83D318C4B234}" srcOrd="4" destOrd="0" presId="urn:microsoft.com/office/officeart/2005/8/layout/chevron1"/>
    <dgm:cxn modelId="{2CC18B45-A706-4455-8DDD-E201A23E6DEA}" type="presParOf" srcId="{12AD4E81-E908-4F1F-9EDC-8735EE30ACAF}" destId="{222A2421-D07A-4643-B7BC-1D58271F1D1C}" srcOrd="5" destOrd="0" presId="urn:microsoft.com/office/officeart/2005/8/layout/chevron1"/>
    <dgm:cxn modelId="{216E5904-E69F-4C23-B28C-50B8D25D64A0}" type="presParOf" srcId="{12AD4E81-E908-4F1F-9EDC-8735EE30ACAF}" destId="{8142FED0-A09B-4BE1-9675-465134443407}" srcOrd="6" destOrd="0" presId="urn:microsoft.com/office/officeart/2005/8/layout/chevron1"/>
    <dgm:cxn modelId="{4D356168-7551-48B1-B239-385FEE2B19FD}" type="presParOf" srcId="{12AD4E81-E908-4F1F-9EDC-8735EE30ACAF}" destId="{8258E62A-5120-4C5A-8147-AB66C23BC639}" srcOrd="7" destOrd="0" presId="urn:microsoft.com/office/officeart/2005/8/layout/chevron1"/>
    <dgm:cxn modelId="{52632A54-4FC9-46A8-A0F6-D95717356229}" type="presParOf" srcId="{12AD4E81-E908-4F1F-9EDC-8735EE30ACAF}" destId="{F4B7BE42-6DAC-4D2D-B198-1DCE8F5477A3}" srcOrd="8" destOrd="0" presId="urn:microsoft.com/office/officeart/2005/8/layout/chevron1"/>
    <dgm:cxn modelId="{ED9F2E7F-EFF1-48EC-AB19-4DE95FB7C39A}" type="presParOf" srcId="{12AD4E81-E908-4F1F-9EDC-8735EE30ACAF}" destId="{0D2FCD00-5E00-4177-BCCD-8298940FD177}" srcOrd="9" destOrd="0" presId="urn:microsoft.com/office/officeart/2005/8/layout/chevron1"/>
    <dgm:cxn modelId="{F5AFBAE9-2D36-49AB-BDF6-8DC7ADF9F469}" type="presParOf" srcId="{12AD4E81-E908-4F1F-9EDC-8735EE30ACAF}" destId="{F7FC3C36-F705-4FB7-A1EA-63AE396CE447}" srcOrd="10" destOrd="0" presId="urn:microsoft.com/office/officeart/2005/8/layout/chevron1"/>
    <dgm:cxn modelId="{0C0BECA3-973C-4E9C-8762-A15C05C1B2D3}" type="presParOf" srcId="{12AD4E81-E908-4F1F-9EDC-8735EE30ACAF}" destId="{BEDD6031-472D-4FFD-B3B5-8FFDDBD69729}" srcOrd="11" destOrd="0" presId="urn:microsoft.com/office/officeart/2005/8/layout/chevron1"/>
    <dgm:cxn modelId="{CDF24964-E0D6-4956-8185-40F92E26FDEA}" type="presParOf" srcId="{12AD4E81-E908-4F1F-9EDC-8735EE30ACAF}" destId="{0138AA13-8DB3-4257-AE5E-3C3960252AAE}" srcOrd="12" destOrd="0" presId="urn:microsoft.com/office/officeart/2005/8/layout/chevron1"/>
    <dgm:cxn modelId="{9D3E9686-680B-400F-BA62-0C03584D825F}" type="presParOf" srcId="{12AD4E81-E908-4F1F-9EDC-8735EE30ACAF}" destId="{74CA0C84-9222-4504-81EE-F1493F4ADCE1}" srcOrd="13" destOrd="0" presId="urn:microsoft.com/office/officeart/2005/8/layout/chevron1"/>
    <dgm:cxn modelId="{C8049255-1AD6-45B8-8210-2F90D2372D05}" type="presParOf" srcId="{12AD4E81-E908-4F1F-9EDC-8735EE30ACAF}" destId="{0B5F1729-538F-4779-878F-656CAA89A03A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4C760A-4A6E-4B51-900B-B56CE2B7F6C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D0EE33B-AEE7-43EF-AC91-2A96DD9DEDEA}">
      <dgm:prSet phldrT="[Texte]" custT="1"/>
      <dgm:spPr/>
      <dgm:t>
        <a:bodyPr/>
        <a:lstStyle/>
        <a:p>
          <a:r>
            <a:rPr lang="fr-FR" sz="1100" dirty="0"/>
            <a:t>Project Team</a:t>
          </a:r>
        </a:p>
      </dgm:t>
    </dgm:pt>
    <dgm:pt modelId="{2320B2E7-43CC-4C2A-892D-73AE4609EAD1}" type="parTrans" cxnId="{DAC7E888-C11B-4918-AA69-A51BA3781446}">
      <dgm:prSet/>
      <dgm:spPr/>
      <dgm:t>
        <a:bodyPr/>
        <a:lstStyle/>
        <a:p>
          <a:endParaRPr lang="fr-FR" sz="1100"/>
        </a:p>
      </dgm:t>
    </dgm:pt>
    <dgm:pt modelId="{B7D422B9-7338-422A-A58C-281702BC2565}" type="sibTrans" cxnId="{DAC7E888-C11B-4918-AA69-A51BA3781446}">
      <dgm:prSet/>
      <dgm:spPr/>
      <dgm:t>
        <a:bodyPr/>
        <a:lstStyle/>
        <a:p>
          <a:endParaRPr lang="fr-FR" sz="1100"/>
        </a:p>
      </dgm:t>
    </dgm:pt>
    <dgm:pt modelId="{8B2AC799-311F-4040-B514-34CFBC24337D}">
      <dgm:prSet phldrT="[Texte]" custT="1"/>
      <dgm:spPr/>
      <dgm:t>
        <a:bodyPr/>
        <a:lstStyle/>
        <a:p>
          <a:r>
            <a:rPr lang="fr-FR" sz="1100" dirty="0" err="1"/>
            <a:t>Context</a:t>
          </a:r>
          <a:r>
            <a:rPr lang="fr-FR" sz="1100" dirty="0"/>
            <a:t> and Goals</a:t>
          </a:r>
        </a:p>
      </dgm:t>
    </dgm:pt>
    <dgm:pt modelId="{2F5DED45-7C27-4A0A-9D9B-3876EA9C4988}" type="parTrans" cxnId="{6C3BDD51-F370-481C-9121-F34905937FCF}">
      <dgm:prSet/>
      <dgm:spPr/>
      <dgm:t>
        <a:bodyPr/>
        <a:lstStyle/>
        <a:p>
          <a:endParaRPr lang="fr-FR" sz="1100"/>
        </a:p>
      </dgm:t>
    </dgm:pt>
    <dgm:pt modelId="{DE38FDC0-C3A0-4079-8AD5-5CA23B53E510}" type="sibTrans" cxnId="{6C3BDD51-F370-481C-9121-F34905937FCF}">
      <dgm:prSet/>
      <dgm:spPr/>
      <dgm:t>
        <a:bodyPr/>
        <a:lstStyle/>
        <a:p>
          <a:endParaRPr lang="fr-FR" sz="1100"/>
        </a:p>
      </dgm:t>
    </dgm:pt>
    <dgm:pt modelId="{02D933C7-D436-49F3-A5A5-37522924B7D2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100" dirty="0"/>
            <a:t>Project Management</a:t>
          </a:r>
        </a:p>
      </dgm:t>
    </dgm:pt>
    <dgm:pt modelId="{94A3122E-FEC5-4BFE-AD9E-CF4E2CFBE1FF}" type="parTrans" cxnId="{37D05AC4-E7A5-426B-A907-198D2CFDCB30}">
      <dgm:prSet/>
      <dgm:spPr/>
      <dgm:t>
        <a:bodyPr/>
        <a:lstStyle/>
        <a:p>
          <a:endParaRPr lang="fr-FR" sz="1100"/>
        </a:p>
      </dgm:t>
    </dgm:pt>
    <dgm:pt modelId="{CECE59C0-A287-4B22-BAEA-EDB00E664ABD}" type="sibTrans" cxnId="{37D05AC4-E7A5-426B-A907-198D2CFDCB30}">
      <dgm:prSet/>
      <dgm:spPr/>
      <dgm:t>
        <a:bodyPr/>
        <a:lstStyle/>
        <a:p>
          <a:endParaRPr lang="fr-FR" sz="1100"/>
        </a:p>
      </dgm:t>
    </dgm:pt>
    <dgm:pt modelId="{D221E354-21E5-4CAB-8E11-B64789F1F517}">
      <dgm:prSet phldrT="[Texte]" custT="1"/>
      <dgm:spPr/>
      <dgm:t>
        <a:bodyPr/>
        <a:lstStyle/>
        <a:p>
          <a:r>
            <a:rPr lang="fr-FR" sz="1100" dirty="0"/>
            <a:t>Application</a:t>
          </a:r>
        </a:p>
      </dgm:t>
    </dgm:pt>
    <dgm:pt modelId="{7B3A94F4-EEBB-43DD-847B-0FFAC25F3CC9}" type="parTrans" cxnId="{C1A57130-D51F-4002-B6A1-55C53E849806}">
      <dgm:prSet/>
      <dgm:spPr/>
      <dgm:t>
        <a:bodyPr/>
        <a:lstStyle/>
        <a:p>
          <a:endParaRPr lang="fr-FR" sz="1100"/>
        </a:p>
      </dgm:t>
    </dgm:pt>
    <dgm:pt modelId="{ACE2FAFE-5784-4D82-8F8A-ED034E101042}" type="sibTrans" cxnId="{C1A57130-D51F-4002-B6A1-55C53E849806}">
      <dgm:prSet/>
      <dgm:spPr/>
      <dgm:t>
        <a:bodyPr/>
        <a:lstStyle/>
        <a:p>
          <a:endParaRPr lang="fr-FR" sz="1100"/>
        </a:p>
      </dgm:t>
    </dgm:pt>
    <dgm:pt modelId="{2FCE9CC0-9D9A-4719-8113-F63B294172C4}">
      <dgm:prSet phldrT="[Texte]" custT="1"/>
      <dgm:spPr/>
      <dgm:t>
        <a:bodyPr/>
        <a:lstStyle/>
        <a:p>
          <a:r>
            <a:rPr lang="fr-FR" sz="1100" dirty="0"/>
            <a:t>Storage </a:t>
          </a:r>
          <a:br>
            <a:rPr lang="fr-FR" sz="1100" dirty="0"/>
          </a:br>
          <a:r>
            <a:rPr lang="fr-FR" sz="1100" dirty="0"/>
            <a:t>and communication</a:t>
          </a:r>
        </a:p>
      </dgm:t>
    </dgm:pt>
    <dgm:pt modelId="{F2A8AA96-465B-49DF-90B7-E76150D1F0FF}" type="parTrans" cxnId="{CAA489B3-68BD-4ABB-9F9D-A09753931B93}">
      <dgm:prSet/>
      <dgm:spPr/>
      <dgm:t>
        <a:bodyPr/>
        <a:lstStyle/>
        <a:p>
          <a:endParaRPr lang="fr-FR" sz="1100"/>
        </a:p>
      </dgm:t>
    </dgm:pt>
    <dgm:pt modelId="{CCB4192A-2756-4B1A-8F0B-0237E288EE3F}" type="sibTrans" cxnId="{CAA489B3-68BD-4ABB-9F9D-A09753931B93}">
      <dgm:prSet/>
      <dgm:spPr/>
      <dgm:t>
        <a:bodyPr/>
        <a:lstStyle/>
        <a:p>
          <a:endParaRPr lang="fr-FR" sz="1100"/>
        </a:p>
      </dgm:t>
    </dgm:pt>
    <dgm:pt modelId="{0F7D850F-121A-41D0-85F4-CF098D2AE5C3}">
      <dgm:prSet phldrT="[Texte]" custT="1"/>
      <dgm:spPr/>
      <dgm:t>
        <a:bodyPr/>
        <a:lstStyle/>
        <a:p>
          <a:r>
            <a:rPr lang="fr-FR" sz="1100" dirty="0" err="1"/>
            <a:t>Reporting</a:t>
          </a:r>
          <a:r>
            <a:rPr lang="fr-FR" sz="1100" dirty="0"/>
            <a:t> and </a:t>
          </a:r>
          <a:r>
            <a:rPr lang="fr-FR" sz="1100" dirty="0" err="1"/>
            <a:t>dashboards</a:t>
          </a:r>
          <a:endParaRPr lang="fr-FR" sz="1100" dirty="0"/>
        </a:p>
      </dgm:t>
    </dgm:pt>
    <dgm:pt modelId="{323AB6A1-D2FD-4A6D-8B7F-11B8A38E24EF}" type="parTrans" cxnId="{5237B67C-E9B2-40D9-807C-FBB6D01717ED}">
      <dgm:prSet/>
      <dgm:spPr/>
      <dgm:t>
        <a:bodyPr/>
        <a:lstStyle/>
        <a:p>
          <a:endParaRPr lang="fr-FR" sz="1100"/>
        </a:p>
      </dgm:t>
    </dgm:pt>
    <dgm:pt modelId="{A3E20990-32D5-4FE5-8466-2CEBC389773C}" type="sibTrans" cxnId="{5237B67C-E9B2-40D9-807C-FBB6D01717ED}">
      <dgm:prSet/>
      <dgm:spPr/>
      <dgm:t>
        <a:bodyPr/>
        <a:lstStyle/>
        <a:p>
          <a:endParaRPr lang="fr-FR" sz="1100"/>
        </a:p>
      </dgm:t>
    </dgm:pt>
    <dgm:pt modelId="{566638BF-B7FB-4D61-AE80-DEF12BAEFE9B}">
      <dgm:prSet phldrT="[Texte]" custT="1"/>
      <dgm:spPr/>
      <dgm:t>
        <a:bodyPr/>
        <a:lstStyle/>
        <a:p>
          <a:r>
            <a:rPr lang="fr-FR" sz="1100" dirty="0"/>
            <a:t>B.I </a:t>
          </a:r>
          <a:r>
            <a:rPr lang="fr-FR" sz="1100" dirty="0" err="1"/>
            <a:t>synthesis</a:t>
          </a:r>
          <a:endParaRPr lang="fr-FR" sz="1100" dirty="0"/>
        </a:p>
      </dgm:t>
    </dgm:pt>
    <dgm:pt modelId="{82EE759D-E455-4A97-A6AB-28229325BB2B}" type="parTrans" cxnId="{950E2306-3057-42E5-BFF1-B66BCB737A63}">
      <dgm:prSet/>
      <dgm:spPr/>
      <dgm:t>
        <a:bodyPr/>
        <a:lstStyle/>
        <a:p>
          <a:endParaRPr lang="fr-FR" sz="1100"/>
        </a:p>
      </dgm:t>
    </dgm:pt>
    <dgm:pt modelId="{47B1DD7C-98D3-4A9E-82BE-288F09BA209F}" type="sibTrans" cxnId="{950E2306-3057-42E5-BFF1-B66BCB737A63}">
      <dgm:prSet/>
      <dgm:spPr/>
      <dgm:t>
        <a:bodyPr/>
        <a:lstStyle/>
        <a:p>
          <a:endParaRPr lang="fr-FR" sz="1100"/>
        </a:p>
      </dgm:t>
    </dgm:pt>
    <dgm:pt modelId="{3C3855EA-FDAA-4980-94CF-D88AA3F2E474}">
      <dgm:prSet phldrT="[Texte]" custT="1"/>
      <dgm:spPr/>
      <dgm:t>
        <a:bodyPr/>
        <a:lstStyle/>
        <a:p>
          <a:r>
            <a:rPr lang="fr-FR" sz="1100" dirty="0"/>
            <a:t>Conclusion</a:t>
          </a:r>
        </a:p>
      </dgm:t>
    </dgm:pt>
    <dgm:pt modelId="{6FDCAF09-11AE-44E5-9F21-D7C86C4F0CE9}" type="parTrans" cxnId="{346395E6-D0D6-45C5-8A68-E03B8215A97F}">
      <dgm:prSet/>
      <dgm:spPr/>
      <dgm:t>
        <a:bodyPr/>
        <a:lstStyle/>
        <a:p>
          <a:endParaRPr lang="fr-FR" sz="1100"/>
        </a:p>
      </dgm:t>
    </dgm:pt>
    <dgm:pt modelId="{6F2A60B0-6E0A-4A6F-9C42-0C63C1F7AA6D}" type="sibTrans" cxnId="{346395E6-D0D6-45C5-8A68-E03B8215A97F}">
      <dgm:prSet/>
      <dgm:spPr/>
      <dgm:t>
        <a:bodyPr/>
        <a:lstStyle/>
        <a:p>
          <a:endParaRPr lang="fr-FR" sz="1100"/>
        </a:p>
      </dgm:t>
    </dgm:pt>
    <dgm:pt modelId="{12AD4E81-E908-4F1F-9EDC-8735EE30ACAF}" type="pres">
      <dgm:prSet presAssocID="{D84C760A-4A6E-4B51-900B-B56CE2B7F6CA}" presName="Name0" presStyleCnt="0">
        <dgm:presLayoutVars>
          <dgm:dir/>
          <dgm:animLvl val="lvl"/>
          <dgm:resizeHandles val="exact"/>
        </dgm:presLayoutVars>
      </dgm:prSet>
      <dgm:spPr/>
    </dgm:pt>
    <dgm:pt modelId="{DF427673-F4D4-4798-9101-7940F1ECBAF7}" type="pres">
      <dgm:prSet presAssocID="{BD0EE33B-AEE7-43EF-AC91-2A96DD9DEDEA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C306AE1A-2A44-4AA5-A156-B36642B00F46}" type="pres">
      <dgm:prSet presAssocID="{B7D422B9-7338-422A-A58C-281702BC2565}" presName="parTxOnlySpace" presStyleCnt="0"/>
      <dgm:spPr/>
    </dgm:pt>
    <dgm:pt modelId="{2119F166-949E-4D97-9938-F7A4234602BA}" type="pres">
      <dgm:prSet presAssocID="{8B2AC799-311F-4040-B514-34CFBC24337D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4DA88997-3A95-4CFC-AE3B-ABA6B3DABC4A}" type="pres">
      <dgm:prSet presAssocID="{DE38FDC0-C3A0-4079-8AD5-5CA23B53E510}" presName="parTxOnlySpace" presStyleCnt="0"/>
      <dgm:spPr/>
    </dgm:pt>
    <dgm:pt modelId="{184CAA25-0677-4A53-AD56-83D318C4B234}" type="pres">
      <dgm:prSet presAssocID="{02D933C7-D436-49F3-A5A5-37522924B7D2}" presName="parTxOnly" presStyleLbl="node1" presStyleIdx="2" presStyleCnt="8" custScaleX="108133">
        <dgm:presLayoutVars>
          <dgm:chMax val="0"/>
          <dgm:chPref val="0"/>
          <dgm:bulletEnabled val="1"/>
        </dgm:presLayoutVars>
      </dgm:prSet>
      <dgm:spPr/>
    </dgm:pt>
    <dgm:pt modelId="{222A2421-D07A-4643-B7BC-1D58271F1D1C}" type="pres">
      <dgm:prSet presAssocID="{CECE59C0-A287-4B22-BAEA-EDB00E664ABD}" presName="parTxOnlySpace" presStyleCnt="0"/>
      <dgm:spPr/>
    </dgm:pt>
    <dgm:pt modelId="{8142FED0-A09B-4BE1-9675-465134443407}" type="pres">
      <dgm:prSet presAssocID="{D221E354-21E5-4CAB-8E11-B64789F1F517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8258E62A-5120-4C5A-8147-AB66C23BC639}" type="pres">
      <dgm:prSet presAssocID="{ACE2FAFE-5784-4D82-8F8A-ED034E101042}" presName="parTxOnlySpace" presStyleCnt="0"/>
      <dgm:spPr/>
    </dgm:pt>
    <dgm:pt modelId="{F4B7BE42-6DAC-4D2D-B198-1DCE8F5477A3}" type="pres">
      <dgm:prSet presAssocID="{2FCE9CC0-9D9A-4719-8113-F63B294172C4}" presName="parTxOnly" presStyleLbl="node1" presStyleIdx="4" presStyleCnt="8" custScaleX="116684">
        <dgm:presLayoutVars>
          <dgm:chMax val="0"/>
          <dgm:chPref val="0"/>
          <dgm:bulletEnabled val="1"/>
        </dgm:presLayoutVars>
      </dgm:prSet>
      <dgm:spPr/>
    </dgm:pt>
    <dgm:pt modelId="{0D2FCD00-5E00-4177-BCCD-8298940FD177}" type="pres">
      <dgm:prSet presAssocID="{CCB4192A-2756-4B1A-8F0B-0237E288EE3F}" presName="parTxOnlySpace" presStyleCnt="0"/>
      <dgm:spPr/>
    </dgm:pt>
    <dgm:pt modelId="{F7FC3C36-F705-4FB7-A1EA-63AE396CE447}" type="pres">
      <dgm:prSet presAssocID="{0F7D850F-121A-41D0-85F4-CF098D2AE5C3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BEDD6031-472D-4FFD-B3B5-8FFDDBD69729}" type="pres">
      <dgm:prSet presAssocID="{A3E20990-32D5-4FE5-8466-2CEBC389773C}" presName="parTxOnlySpace" presStyleCnt="0"/>
      <dgm:spPr/>
    </dgm:pt>
    <dgm:pt modelId="{0138AA13-8DB3-4257-AE5E-3C3960252AAE}" type="pres">
      <dgm:prSet presAssocID="{566638BF-B7FB-4D61-AE80-DEF12BAEFE9B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4CA0C84-9222-4504-81EE-F1493F4ADCE1}" type="pres">
      <dgm:prSet presAssocID="{47B1DD7C-98D3-4A9E-82BE-288F09BA209F}" presName="parTxOnlySpace" presStyleCnt="0"/>
      <dgm:spPr/>
    </dgm:pt>
    <dgm:pt modelId="{0B5F1729-538F-4779-878F-656CAA89A03A}" type="pres">
      <dgm:prSet presAssocID="{3C3855EA-FDAA-4980-94CF-D88AA3F2E474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CFAED402-54ED-4474-AEA8-1942631FA929}" type="presOf" srcId="{0F7D850F-121A-41D0-85F4-CF098D2AE5C3}" destId="{F7FC3C36-F705-4FB7-A1EA-63AE396CE447}" srcOrd="0" destOrd="0" presId="urn:microsoft.com/office/officeart/2005/8/layout/chevron1"/>
    <dgm:cxn modelId="{7DE98903-2425-443D-9427-D8895980F1B6}" type="presOf" srcId="{8B2AC799-311F-4040-B514-34CFBC24337D}" destId="{2119F166-949E-4D97-9938-F7A4234602BA}" srcOrd="0" destOrd="0" presId="urn:microsoft.com/office/officeart/2005/8/layout/chevron1"/>
    <dgm:cxn modelId="{950E2306-3057-42E5-BFF1-B66BCB737A63}" srcId="{D84C760A-4A6E-4B51-900B-B56CE2B7F6CA}" destId="{566638BF-B7FB-4D61-AE80-DEF12BAEFE9B}" srcOrd="6" destOrd="0" parTransId="{82EE759D-E455-4A97-A6AB-28229325BB2B}" sibTransId="{47B1DD7C-98D3-4A9E-82BE-288F09BA209F}"/>
    <dgm:cxn modelId="{6ADEC907-5B8A-48FF-A0CF-9339AF37420F}" type="presOf" srcId="{2FCE9CC0-9D9A-4719-8113-F63B294172C4}" destId="{F4B7BE42-6DAC-4D2D-B198-1DCE8F5477A3}" srcOrd="0" destOrd="0" presId="urn:microsoft.com/office/officeart/2005/8/layout/chevron1"/>
    <dgm:cxn modelId="{C1A57130-D51F-4002-B6A1-55C53E849806}" srcId="{D84C760A-4A6E-4B51-900B-B56CE2B7F6CA}" destId="{D221E354-21E5-4CAB-8E11-B64789F1F517}" srcOrd="3" destOrd="0" parTransId="{7B3A94F4-EEBB-43DD-847B-0FFAC25F3CC9}" sibTransId="{ACE2FAFE-5784-4D82-8F8A-ED034E101042}"/>
    <dgm:cxn modelId="{2CF41966-514B-448C-AFE4-656A45B185FF}" type="presOf" srcId="{D84C760A-4A6E-4B51-900B-B56CE2B7F6CA}" destId="{12AD4E81-E908-4F1F-9EDC-8735EE30ACAF}" srcOrd="0" destOrd="0" presId="urn:microsoft.com/office/officeart/2005/8/layout/chevron1"/>
    <dgm:cxn modelId="{87C63449-57E5-4D41-AF20-B84A10067183}" type="presOf" srcId="{BD0EE33B-AEE7-43EF-AC91-2A96DD9DEDEA}" destId="{DF427673-F4D4-4798-9101-7940F1ECBAF7}" srcOrd="0" destOrd="0" presId="urn:microsoft.com/office/officeart/2005/8/layout/chevron1"/>
    <dgm:cxn modelId="{6C3BDD51-F370-481C-9121-F34905937FCF}" srcId="{D84C760A-4A6E-4B51-900B-B56CE2B7F6CA}" destId="{8B2AC799-311F-4040-B514-34CFBC24337D}" srcOrd="1" destOrd="0" parTransId="{2F5DED45-7C27-4A0A-9D9B-3876EA9C4988}" sibTransId="{DE38FDC0-C3A0-4079-8AD5-5CA23B53E510}"/>
    <dgm:cxn modelId="{5237B67C-E9B2-40D9-807C-FBB6D01717ED}" srcId="{D84C760A-4A6E-4B51-900B-B56CE2B7F6CA}" destId="{0F7D850F-121A-41D0-85F4-CF098D2AE5C3}" srcOrd="5" destOrd="0" parTransId="{323AB6A1-D2FD-4A6D-8B7F-11B8A38E24EF}" sibTransId="{A3E20990-32D5-4FE5-8466-2CEBC389773C}"/>
    <dgm:cxn modelId="{DAC7E888-C11B-4918-AA69-A51BA3781446}" srcId="{D84C760A-4A6E-4B51-900B-B56CE2B7F6CA}" destId="{BD0EE33B-AEE7-43EF-AC91-2A96DD9DEDEA}" srcOrd="0" destOrd="0" parTransId="{2320B2E7-43CC-4C2A-892D-73AE4609EAD1}" sibTransId="{B7D422B9-7338-422A-A58C-281702BC2565}"/>
    <dgm:cxn modelId="{F4B0228B-B070-403A-94AD-42D7787B333A}" type="presOf" srcId="{3C3855EA-FDAA-4980-94CF-D88AA3F2E474}" destId="{0B5F1729-538F-4779-878F-656CAA89A03A}" srcOrd="0" destOrd="0" presId="urn:microsoft.com/office/officeart/2005/8/layout/chevron1"/>
    <dgm:cxn modelId="{4B44C48D-A251-41F1-96FC-83302F34F855}" type="presOf" srcId="{D221E354-21E5-4CAB-8E11-B64789F1F517}" destId="{8142FED0-A09B-4BE1-9675-465134443407}" srcOrd="0" destOrd="0" presId="urn:microsoft.com/office/officeart/2005/8/layout/chevron1"/>
    <dgm:cxn modelId="{E215E2A6-BF33-44FD-9996-65F46ECDD25B}" type="presOf" srcId="{566638BF-B7FB-4D61-AE80-DEF12BAEFE9B}" destId="{0138AA13-8DB3-4257-AE5E-3C3960252AAE}" srcOrd="0" destOrd="0" presId="urn:microsoft.com/office/officeart/2005/8/layout/chevron1"/>
    <dgm:cxn modelId="{CAA489B3-68BD-4ABB-9F9D-A09753931B93}" srcId="{D84C760A-4A6E-4B51-900B-B56CE2B7F6CA}" destId="{2FCE9CC0-9D9A-4719-8113-F63B294172C4}" srcOrd="4" destOrd="0" parTransId="{F2A8AA96-465B-49DF-90B7-E76150D1F0FF}" sibTransId="{CCB4192A-2756-4B1A-8F0B-0237E288EE3F}"/>
    <dgm:cxn modelId="{939416B7-BE96-4FF5-A0A4-8EFCEAB83911}" type="presOf" srcId="{02D933C7-D436-49F3-A5A5-37522924B7D2}" destId="{184CAA25-0677-4A53-AD56-83D318C4B234}" srcOrd="0" destOrd="0" presId="urn:microsoft.com/office/officeart/2005/8/layout/chevron1"/>
    <dgm:cxn modelId="{37D05AC4-E7A5-426B-A907-198D2CFDCB30}" srcId="{D84C760A-4A6E-4B51-900B-B56CE2B7F6CA}" destId="{02D933C7-D436-49F3-A5A5-37522924B7D2}" srcOrd="2" destOrd="0" parTransId="{94A3122E-FEC5-4BFE-AD9E-CF4E2CFBE1FF}" sibTransId="{CECE59C0-A287-4B22-BAEA-EDB00E664ABD}"/>
    <dgm:cxn modelId="{346395E6-D0D6-45C5-8A68-E03B8215A97F}" srcId="{D84C760A-4A6E-4B51-900B-B56CE2B7F6CA}" destId="{3C3855EA-FDAA-4980-94CF-D88AA3F2E474}" srcOrd="7" destOrd="0" parTransId="{6FDCAF09-11AE-44E5-9F21-D7C86C4F0CE9}" sibTransId="{6F2A60B0-6E0A-4A6F-9C42-0C63C1F7AA6D}"/>
    <dgm:cxn modelId="{41BD5C43-0BBA-4F50-9386-334B52604064}" type="presParOf" srcId="{12AD4E81-E908-4F1F-9EDC-8735EE30ACAF}" destId="{DF427673-F4D4-4798-9101-7940F1ECBAF7}" srcOrd="0" destOrd="0" presId="urn:microsoft.com/office/officeart/2005/8/layout/chevron1"/>
    <dgm:cxn modelId="{E3206546-A24B-4B95-AA41-DD0D5505764F}" type="presParOf" srcId="{12AD4E81-E908-4F1F-9EDC-8735EE30ACAF}" destId="{C306AE1A-2A44-4AA5-A156-B36642B00F46}" srcOrd="1" destOrd="0" presId="urn:microsoft.com/office/officeart/2005/8/layout/chevron1"/>
    <dgm:cxn modelId="{9FB7552E-03C5-4D1A-8E99-3698A709D80A}" type="presParOf" srcId="{12AD4E81-E908-4F1F-9EDC-8735EE30ACAF}" destId="{2119F166-949E-4D97-9938-F7A4234602BA}" srcOrd="2" destOrd="0" presId="urn:microsoft.com/office/officeart/2005/8/layout/chevron1"/>
    <dgm:cxn modelId="{69D8EBF8-A998-495A-B140-07AAC19B1BD0}" type="presParOf" srcId="{12AD4E81-E908-4F1F-9EDC-8735EE30ACAF}" destId="{4DA88997-3A95-4CFC-AE3B-ABA6B3DABC4A}" srcOrd="3" destOrd="0" presId="urn:microsoft.com/office/officeart/2005/8/layout/chevron1"/>
    <dgm:cxn modelId="{7D4E8EBC-5FE6-45DA-A225-3EF85F34918D}" type="presParOf" srcId="{12AD4E81-E908-4F1F-9EDC-8735EE30ACAF}" destId="{184CAA25-0677-4A53-AD56-83D318C4B234}" srcOrd="4" destOrd="0" presId="urn:microsoft.com/office/officeart/2005/8/layout/chevron1"/>
    <dgm:cxn modelId="{2CC18B45-A706-4455-8DDD-E201A23E6DEA}" type="presParOf" srcId="{12AD4E81-E908-4F1F-9EDC-8735EE30ACAF}" destId="{222A2421-D07A-4643-B7BC-1D58271F1D1C}" srcOrd="5" destOrd="0" presId="urn:microsoft.com/office/officeart/2005/8/layout/chevron1"/>
    <dgm:cxn modelId="{216E5904-E69F-4C23-B28C-50B8D25D64A0}" type="presParOf" srcId="{12AD4E81-E908-4F1F-9EDC-8735EE30ACAF}" destId="{8142FED0-A09B-4BE1-9675-465134443407}" srcOrd="6" destOrd="0" presId="urn:microsoft.com/office/officeart/2005/8/layout/chevron1"/>
    <dgm:cxn modelId="{4D356168-7551-48B1-B239-385FEE2B19FD}" type="presParOf" srcId="{12AD4E81-E908-4F1F-9EDC-8735EE30ACAF}" destId="{8258E62A-5120-4C5A-8147-AB66C23BC639}" srcOrd="7" destOrd="0" presId="urn:microsoft.com/office/officeart/2005/8/layout/chevron1"/>
    <dgm:cxn modelId="{52632A54-4FC9-46A8-A0F6-D95717356229}" type="presParOf" srcId="{12AD4E81-E908-4F1F-9EDC-8735EE30ACAF}" destId="{F4B7BE42-6DAC-4D2D-B198-1DCE8F5477A3}" srcOrd="8" destOrd="0" presId="urn:microsoft.com/office/officeart/2005/8/layout/chevron1"/>
    <dgm:cxn modelId="{ED9F2E7F-EFF1-48EC-AB19-4DE95FB7C39A}" type="presParOf" srcId="{12AD4E81-E908-4F1F-9EDC-8735EE30ACAF}" destId="{0D2FCD00-5E00-4177-BCCD-8298940FD177}" srcOrd="9" destOrd="0" presId="urn:microsoft.com/office/officeart/2005/8/layout/chevron1"/>
    <dgm:cxn modelId="{F5AFBAE9-2D36-49AB-BDF6-8DC7ADF9F469}" type="presParOf" srcId="{12AD4E81-E908-4F1F-9EDC-8735EE30ACAF}" destId="{F7FC3C36-F705-4FB7-A1EA-63AE396CE447}" srcOrd="10" destOrd="0" presId="urn:microsoft.com/office/officeart/2005/8/layout/chevron1"/>
    <dgm:cxn modelId="{0C0BECA3-973C-4E9C-8762-A15C05C1B2D3}" type="presParOf" srcId="{12AD4E81-E908-4F1F-9EDC-8735EE30ACAF}" destId="{BEDD6031-472D-4FFD-B3B5-8FFDDBD69729}" srcOrd="11" destOrd="0" presId="urn:microsoft.com/office/officeart/2005/8/layout/chevron1"/>
    <dgm:cxn modelId="{CDF24964-E0D6-4956-8185-40F92E26FDEA}" type="presParOf" srcId="{12AD4E81-E908-4F1F-9EDC-8735EE30ACAF}" destId="{0138AA13-8DB3-4257-AE5E-3C3960252AAE}" srcOrd="12" destOrd="0" presId="urn:microsoft.com/office/officeart/2005/8/layout/chevron1"/>
    <dgm:cxn modelId="{9D3E9686-680B-400F-BA62-0C03584D825F}" type="presParOf" srcId="{12AD4E81-E908-4F1F-9EDC-8735EE30ACAF}" destId="{74CA0C84-9222-4504-81EE-F1493F4ADCE1}" srcOrd="13" destOrd="0" presId="urn:microsoft.com/office/officeart/2005/8/layout/chevron1"/>
    <dgm:cxn modelId="{C8049255-1AD6-45B8-8210-2F90D2372D05}" type="presParOf" srcId="{12AD4E81-E908-4F1F-9EDC-8735EE30ACAF}" destId="{0B5F1729-538F-4779-878F-656CAA89A03A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4C760A-4A6E-4B51-900B-B56CE2B7F6C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D0EE33B-AEE7-43EF-AC91-2A96DD9DEDEA}">
      <dgm:prSet phldrT="[Texte]" custT="1"/>
      <dgm:spPr/>
      <dgm:t>
        <a:bodyPr/>
        <a:lstStyle/>
        <a:p>
          <a:r>
            <a:rPr lang="fr-FR" sz="1100" dirty="0"/>
            <a:t>Project Team</a:t>
          </a:r>
        </a:p>
      </dgm:t>
    </dgm:pt>
    <dgm:pt modelId="{2320B2E7-43CC-4C2A-892D-73AE4609EAD1}" type="parTrans" cxnId="{DAC7E888-C11B-4918-AA69-A51BA3781446}">
      <dgm:prSet/>
      <dgm:spPr/>
      <dgm:t>
        <a:bodyPr/>
        <a:lstStyle/>
        <a:p>
          <a:endParaRPr lang="fr-FR" sz="1100"/>
        </a:p>
      </dgm:t>
    </dgm:pt>
    <dgm:pt modelId="{B7D422B9-7338-422A-A58C-281702BC2565}" type="sibTrans" cxnId="{DAC7E888-C11B-4918-AA69-A51BA3781446}">
      <dgm:prSet/>
      <dgm:spPr/>
      <dgm:t>
        <a:bodyPr/>
        <a:lstStyle/>
        <a:p>
          <a:endParaRPr lang="fr-FR" sz="1100"/>
        </a:p>
      </dgm:t>
    </dgm:pt>
    <dgm:pt modelId="{8B2AC799-311F-4040-B514-34CFBC24337D}">
      <dgm:prSet phldrT="[Texte]" custT="1"/>
      <dgm:spPr/>
      <dgm:t>
        <a:bodyPr/>
        <a:lstStyle/>
        <a:p>
          <a:r>
            <a:rPr lang="fr-FR" sz="1100" dirty="0" err="1"/>
            <a:t>Context</a:t>
          </a:r>
          <a:r>
            <a:rPr lang="fr-FR" sz="1100" dirty="0"/>
            <a:t> and Goals</a:t>
          </a:r>
        </a:p>
      </dgm:t>
    </dgm:pt>
    <dgm:pt modelId="{2F5DED45-7C27-4A0A-9D9B-3876EA9C4988}" type="parTrans" cxnId="{6C3BDD51-F370-481C-9121-F34905937FCF}">
      <dgm:prSet/>
      <dgm:spPr/>
      <dgm:t>
        <a:bodyPr/>
        <a:lstStyle/>
        <a:p>
          <a:endParaRPr lang="fr-FR" sz="1100"/>
        </a:p>
      </dgm:t>
    </dgm:pt>
    <dgm:pt modelId="{DE38FDC0-C3A0-4079-8AD5-5CA23B53E510}" type="sibTrans" cxnId="{6C3BDD51-F370-481C-9121-F34905937FCF}">
      <dgm:prSet/>
      <dgm:spPr/>
      <dgm:t>
        <a:bodyPr/>
        <a:lstStyle/>
        <a:p>
          <a:endParaRPr lang="fr-FR" sz="1100"/>
        </a:p>
      </dgm:t>
    </dgm:pt>
    <dgm:pt modelId="{02D933C7-D436-49F3-A5A5-37522924B7D2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100" dirty="0"/>
            <a:t>Project Management</a:t>
          </a:r>
        </a:p>
      </dgm:t>
    </dgm:pt>
    <dgm:pt modelId="{94A3122E-FEC5-4BFE-AD9E-CF4E2CFBE1FF}" type="parTrans" cxnId="{37D05AC4-E7A5-426B-A907-198D2CFDCB30}">
      <dgm:prSet/>
      <dgm:spPr/>
      <dgm:t>
        <a:bodyPr/>
        <a:lstStyle/>
        <a:p>
          <a:endParaRPr lang="fr-FR" sz="1100"/>
        </a:p>
      </dgm:t>
    </dgm:pt>
    <dgm:pt modelId="{CECE59C0-A287-4B22-BAEA-EDB00E664ABD}" type="sibTrans" cxnId="{37D05AC4-E7A5-426B-A907-198D2CFDCB30}">
      <dgm:prSet/>
      <dgm:spPr/>
      <dgm:t>
        <a:bodyPr/>
        <a:lstStyle/>
        <a:p>
          <a:endParaRPr lang="fr-FR" sz="1100"/>
        </a:p>
      </dgm:t>
    </dgm:pt>
    <dgm:pt modelId="{D221E354-21E5-4CAB-8E11-B64789F1F517}">
      <dgm:prSet phldrT="[Texte]" custT="1"/>
      <dgm:spPr/>
      <dgm:t>
        <a:bodyPr/>
        <a:lstStyle/>
        <a:p>
          <a:r>
            <a:rPr lang="fr-FR" sz="1100" dirty="0"/>
            <a:t>Application</a:t>
          </a:r>
        </a:p>
      </dgm:t>
    </dgm:pt>
    <dgm:pt modelId="{7B3A94F4-EEBB-43DD-847B-0FFAC25F3CC9}" type="parTrans" cxnId="{C1A57130-D51F-4002-B6A1-55C53E849806}">
      <dgm:prSet/>
      <dgm:spPr/>
      <dgm:t>
        <a:bodyPr/>
        <a:lstStyle/>
        <a:p>
          <a:endParaRPr lang="fr-FR" sz="1100"/>
        </a:p>
      </dgm:t>
    </dgm:pt>
    <dgm:pt modelId="{ACE2FAFE-5784-4D82-8F8A-ED034E101042}" type="sibTrans" cxnId="{C1A57130-D51F-4002-B6A1-55C53E849806}">
      <dgm:prSet/>
      <dgm:spPr/>
      <dgm:t>
        <a:bodyPr/>
        <a:lstStyle/>
        <a:p>
          <a:endParaRPr lang="fr-FR" sz="1100"/>
        </a:p>
      </dgm:t>
    </dgm:pt>
    <dgm:pt modelId="{2FCE9CC0-9D9A-4719-8113-F63B294172C4}">
      <dgm:prSet phldrT="[Texte]" custT="1"/>
      <dgm:spPr/>
      <dgm:t>
        <a:bodyPr/>
        <a:lstStyle/>
        <a:p>
          <a:r>
            <a:rPr lang="fr-FR" sz="1100" dirty="0"/>
            <a:t>Storage </a:t>
          </a:r>
          <a:br>
            <a:rPr lang="fr-FR" sz="1100" dirty="0"/>
          </a:br>
          <a:r>
            <a:rPr lang="fr-FR" sz="1100" dirty="0"/>
            <a:t>and communication</a:t>
          </a:r>
        </a:p>
      </dgm:t>
    </dgm:pt>
    <dgm:pt modelId="{F2A8AA96-465B-49DF-90B7-E76150D1F0FF}" type="parTrans" cxnId="{CAA489B3-68BD-4ABB-9F9D-A09753931B93}">
      <dgm:prSet/>
      <dgm:spPr/>
      <dgm:t>
        <a:bodyPr/>
        <a:lstStyle/>
        <a:p>
          <a:endParaRPr lang="fr-FR" sz="1100"/>
        </a:p>
      </dgm:t>
    </dgm:pt>
    <dgm:pt modelId="{CCB4192A-2756-4B1A-8F0B-0237E288EE3F}" type="sibTrans" cxnId="{CAA489B3-68BD-4ABB-9F9D-A09753931B93}">
      <dgm:prSet/>
      <dgm:spPr/>
      <dgm:t>
        <a:bodyPr/>
        <a:lstStyle/>
        <a:p>
          <a:endParaRPr lang="fr-FR" sz="1100"/>
        </a:p>
      </dgm:t>
    </dgm:pt>
    <dgm:pt modelId="{0F7D850F-121A-41D0-85F4-CF098D2AE5C3}">
      <dgm:prSet phldrT="[Texte]" custT="1"/>
      <dgm:spPr/>
      <dgm:t>
        <a:bodyPr/>
        <a:lstStyle/>
        <a:p>
          <a:r>
            <a:rPr lang="fr-FR" sz="1100" dirty="0" err="1"/>
            <a:t>Reporting</a:t>
          </a:r>
          <a:r>
            <a:rPr lang="fr-FR" sz="1100" dirty="0"/>
            <a:t> and </a:t>
          </a:r>
          <a:r>
            <a:rPr lang="fr-FR" sz="1100" dirty="0" err="1"/>
            <a:t>dashboards</a:t>
          </a:r>
          <a:endParaRPr lang="fr-FR" sz="1100" dirty="0"/>
        </a:p>
      </dgm:t>
    </dgm:pt>
    <dgm:pt modelId="{323AB6A1-D2FD-4A6D-8B7F-11B8A38E24EF}" type="parTrans" cxnId="{5237B67C-E9B2-40D9-807C-FBB6D01717ED}">
      <dgm:prSet/>
      <dgm:spPr/>
      <dgm:t>
        <a:bodyPr/>
        <a:lstStyle/>
        <a:p>
          <a:endParaRPr lang="fr-FR" sz="1100"/>
        </a:p>
      </dgm:t>
    </dgm:pt>
    <dgm:pt modelId="{A3E20990-32D5-4FE5-8466-2CEBC389773C}" type="sibTrans" cxnId="{5237B67C-E9B2-40D9-807C-FBB6D01717ED}">
      <dgm:prSet/>
      <dgm:spPr/>
      <dgm:t>
        <a:bodyPr/>
        <a:lstStyle/>
        <a:p>
          <a:endParaRPr lang="fr-FR" sz="1100"/>
        </a:p>
      </dgm:t>
    </dgm:pt>
    <dgm:pt modelId="{566638BF-B7FB-4D61-AE80-DEF12BAEFE9B}">
      <dgm:prSet phldrT="[Texte]" custT="1"/>
      <dgm:spPr/>
      <dgm:t>
        <a:bodyPr/>
        <a:lstStyle/>
        <a:p>
          <a:r>
            <a:rPr lang="fr-FR" sz="1100" dirty="0"/>
            <a:t>B.I </a:t>
          </a:r>
          <a:r>
            <a:rPr lang="fr-FR" sz="1100" dirty="0" err="1"/>
            <a:t>synthesis</a:t>
          </a:r>
          <a:endParaRPr lang="fr-FR" sz="1100" dirty="0"/>
        </a:p>
      </dgm:t>
    </dgm:pt>
    <dgm:pt modelId="{82EE759D-E455-4A97-A6AB-28229325BB2B}" type="parTrans" cxnId="{950E2306-3057-42E5-BFF1-B66BCB737A63}">
      <dgm:prSet/>
      <dgm:spPr/>
      <dgm:t>
        <a:bodyPr/>
        <a:lstStyle/>
        <a:p>
          <a:endParaRPr lang="fr-FR" sz="1100"/>
        </a:p>
      </dgm:t>
    </dgm:pt>
    <dgm:pt modelId="{47B1DD7C-98D3-4A9E-82BE-288F09BA209F}" type="sibTrans" cxnId="{950E2306-3057-42E5-BFF1-B66BCB737A63}">
      <dgm:prSet/>
      <dgm:spPr/>
      <dgm:t>
        <a:bodyPr/>
        <a:lstStyle/>
        <a:p>
          <a:endParaRPr lang="fr-FR" sz="1100"/>
        </a:p>
      </dgm:t>
    </dgm:pt>
    <dgm:pt modelId="{3C3855EA-FDAA-4980-94CF-D88AA3F2E474}">
      <dgm:prSet phldrT="[Texte]" custT="1"/>
      <dgm:spPr/>
      <dgm:t>
        <a:bodyPr/>
        <a:lstStyle/>
        <a:p>
          <a:r>
            <a:rPr lang="fr-FR" sz="1100" dirty="0"/>
            <a:t>Conclusion</a:t>
          </a:r>
        </a:p>
      </dgm:t>
    </dgm:pt>
    <dgm:pt modelId="{6FDCAF09-11AE-44E5-9F21-D7C86C4F0CE9}" type="parTrans" cxnId="{346395E6-D0D6-45C5-8A68-E03B8215A97F}">
      <dgm:prSet/>
      <dgm:spPr/>
      <dgm:t>
        <a:bodyPr/>
        <a:lstStyle/>
        <a:p>
          <a:endParaRPr lang="fr-FR" sz="1100"/>
        </a:p>
      </dgm:t>
    </dgm:pt>
    <dgm:pt modelId="{6F2A60B0-6E0A-4A6F-9C42-0C63C1F7AA6D}" type="sibTrans" cxnId="{346395E6-D0D6-45C5-8A68-E03B8215A97F}">
      <dgm:prSet/>
      <dgm:spPr/>
      <dgm:t>
        <a:bodyPr/>
        <a:lstStyle/>
        <a:p>
          <a:endParaRPr lang="fr-FR" sz="1100"/>
        </a:p>
      </dgm:t>
    </dgm:pt>
    <dgm:pt modelId="{12AD4E81-E908-4F1F-9EDC-8735EE30ACAF}" type="pres">
      <dgm:prSet presAssocID="{D84C760A-4A6E-4B51-900B-B56CE2B7F6CA}" presName="Name0" presStyleCnt="0">
        <dgm:presLayoutVars>
          <dgm:dir/>
          <dgm:animLvl val="lvl"/>
          <dgm:resizeHandles val="exact"/>
        </dgm:presLayoutVars>
      </dgm:prSet>
      <dgm:spPr/>
    </dgm:pt>
    <dgm:pt modelId="{DF427673-F4D4-4798-9101-7940F1ECBAF7}" type="pres">
      <dgm:prSet presAssocID="{BD0EE33B-AEE7-43EF-AC91-2A96DD9DEDEA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C306AE1A-2A44-4AA5-A156-B36642B00F46}" type="pres">
      <dgm:prSet presAssocID="{B7D422B9-7338-422A-A58C-281702BC2565}" presName="parTxOnlySpace" presStyleCnt="0"/>
      <dgm:spPr/>
    </dgm:pt>
    <dgm:pt modelId="{2119F166-949E-4D97-9938-F7A4234602BA}" type="pres">
      <dgm:prSet presAssocID="{8B2AC799-311F-4040-B514-34CFBC24337D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4DA88997-3A95-4CFC-AE3B-ABA6B3DABC4A}" type="pres">
      <dgm:prSet presAssocID="{DE38FDC0-C3A0-4079-8AD5-5CA23B53E510}" presName="parTxOnlySpace" presStyleCnt="0"/>
      <dgm:spPr/>
    </dgm:pt>
    <dgm:pt modelId="{184CAA25-0677-4A53-AD56-83D318C4B234}" type="pres">
      <dgm:prSet presAssocID="{02D933C7-D436-49F3-A5A5-37522924B7D2}" presName="parTxOnly" presStyleLbl="node1" presStyleIdx="2" presStyleCnt="8" custScaleX="108133">
        <dgm:presLayoutVars>
          <dgm:chMax val="0"/>
          <dgm:chPref val="0"/>
          <dgm:bulletEnabled val="1"/>
        </dgm:presLayoutVars>
      </dgm:prSet>
      <dgm:spPr/>
    </dgm:pt>
    <dgm:pt modelId="{222A2421-D07A-4643-B7BC-1D58271F1D1C}" type="pres">
      <dgm:prSet presAssocID="{CECE59C0-A287-4B22-BAEA-EDB00E664ABD}" presName="parTxOnlySpace" presStyleCnt="0"/>
      <dgm:spPr/>
    </dgm:pt>
    <dgm:pt modelId="{8142FED0-A09B-4BE1-9675-465134443407}" type="pres">
      <dgm:prSet presAssocID="{D221E354-21E5-4CAB-8E11-B64789F1F517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8258E62A-5120-4C5A-8147-AB66C23BC639}" type="pres">
      <dgm:prSet presAssocID="{ACE2FAFE-5784-4D82-8F8A-ED034E101042}" presName="parTxOnlySpace" presStyleCnt="0"/>
      <dgm:spPr/>
    </dgm:pt>
    <dgm:pt modelId="{F4B7BE42-6DAC-4D2D-B198-1DCE8F5477A3}" type="pres">
      <dgm:prSet presAssocID="{2FCE9CC0-9D9A-4719-8113-F63B294172C4}" presName="parTxOnly" presStyleLbl="node1" presStyleIdx="4" presStyleCnt="8" custScaleX="116684">
        <dgm:presLayoutVars>
          <dgm:chMax val="0"/>
          <dgm:chPref val="0"/>
          <dgm:bulletEnabled val="1"/>
        </dgm:presLayoutVars>
      </dgm:prSet>
      <dgm:spPr/>
    </dgm:pt>
    <dgm:pt modelId="{0D2FCD00-5E00-4177-BCCD-8298940FD177}" type="pres">
      <dgm:prSet presAssocID="{CCB4192A-2756-4B1A-8F0B-0237E288EE3F}" presName="parTxOnlySpace" presStyleCnt="0"/>
      <dgm:spPr/>
    </dgm:pt>
    <dgm:pt modelId="{F7FC3C36-F705-4FB7-A1EA-63AE396CE447}" type="pres">
      <dgm:prSet presAssocID="{0F7D850F-121A-41D0-85F4-CF098D2AE5C3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BEDD6031-472D-4FFD-B3B5-8FFDDBD69729}" type="pres">
      <dgm:prSet presAssocID="{A3E20990-32D5-4FE5-8466-2CEBC389773C}" presName="parTxOnlySpace" presStyleCnt="0"/>
      <dgm:spPr/>
    </dgm:pt>
    <dgm:pt modelId="{0138AA13-8DB3-4257-AE5E-3C3960252AAE}" type="pres">
      <dgm:prSet presAssocID="{566638BF-B7FB-4D61-AE80-DEF12BAEFE9B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4CA0C84-9222-4504-81EE-F1493F4ADCE1}" type="pres">
      <dgm:prSet presAssocID="{47B1DD7C-98D3-4A9E-82BE-288F09BA209F}" presName="parTxOnlySpace" presStyleCnt="0"/>
      <dgm:spPr/>
    </dgm:pt>
    <dgm:pt modelId="{0B5F1729-538F-4779-878F-656CAA89A03A}" type="pres">
      <dgm:prSet presAssocID="{3C3855EA-FDAA-4980-94CF-D88AA3F2E474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CFAED402-54ED-4474-AEA8-1942631FA929}" type="presOf" srcId="{0F7D850F-121A-41D0-85F4-CF098D2AE5C3}" destId="{F7FC3C36-F705-4FB7-A1EA-63AE396CE447}" srcOrd="0" destOrd="0" presId="urn:microsoft.com/office/officeart/2005/8/layout/chevron1"/>
    <dgm:cxn modelId="{7DE98903-2425-443D-9427-D8895980F1B6}" type="presOf" srcId="{8B2AC799-311F-4040-B514-34CFBC24337D}" destId="{2119F166-949E-4D97-9938-F7A4234602BA}" srcOrd="0" destOrd="0" presId="urn:microsoft.com/office/officeart/2005/8/layout/chevron1"/>
    <dgm:cxn modelId="{950E2306-3057-42E5-BFF1-B66BCB737A63}" srcId="{D84C760A-4A6E-4B51-900B-B56CE2B7F6CA}" destId="{566638BF-B7FB-4D61-AE80-DEF12BAEFE9B}" srcOrd="6" destOrd="0" parTransId="{82EE759D-E455-4A97-A6AB-28229325BB2B}" sibTransId="{47B1DD7C-98D3-4A9E-82BE-288F09BA209F}"/>
    <dgm:cxn modelId="{6ADEC907-5B8A-48FF-A0CF-9339AF37420F}" type="presOf" srcId="{2FCE9CC0-9D9A-4719-8113-F63B294172C4}" destId="{F4B7BE42-6DAC-4D2D-B198-1DCE8F5477A3}" srcOrd="0" destOrd="0" presId="urn:microsoft.com/office/officeart/2005/8/layout/chevron1"/>
    <dgm:cxn modelId="{C1A57130-D51F-4002-B6A1-55C53E849806}" srcId="{D84C760A-4A6E-4B51-900B-B56CE2B7F6CA}" destId="{D221E354-21E5-4CAB-8E11-B64789F1F517}" srcOrd="3" destOrd="0" parTransId="{7B3A94F4-EEBB-43DD-847B-0FFAC25F3CC9}" sibTransId="{ACE2FAFE-5784-4D82-8F8A-ED034E101042}"/>
    <dgm:cxn modelId="{2CF41966-514B-448C-AFE4-656A45B185FF}" type="presOf" srcId="{D84C760A-4A6E-4B51-900B-B56CE2B7F6CA}" destId="{12AD4E81-E908-4F1F-9EDC-8735EE30ACAF}" srcOrd="0" destOrd="0" presId="urn:microsoft.com/office/officeart/2005/8/layout/chevron1"/>
    <dgm:cxn modelId="{87C63449-57E5-4D41-AF20-B84A10067183}" type="presOf" srcId="{BD0EE33B-AEE7-43EF-AC91-2A96DD9DEDEA}" destId="{DF427673-F4D4-4798-9101-7940F1ECBAF7}" srcOrd="0" destOrd="0" presId="urn:microsoft.com/office/officeart/2005/8/layout/chevron1"/>
    <dgm:cxn modelId="{6C3BDD51-F370-481C-9121-F34905937FCF}" srcId="{D84C760A-4A6E-4B51-900B-B56CE2B7F6CA}" destId="{8B2AC799-311F-4040-B514-34CFBC24337D}" srcOrd="1" destOrd="0" parTransId="{2F5DED45-7C27-4A0A-9D9B-3876EA9C4988}" sibTransId="{DE38FDC0-C3A0-4079-8AD5-5CA23B53E510}"/>
    <dgm:cxn modelId="{5237B67C-E9B2-40D9-807C-FBB6D01717ED}" srcId="{D84C760A-4A6E-4B51-900B-B56CE2B7F6CA}" destId="{0F7D850F-121A-41D0-85F4-CF098D2AE5C3}" srcOrd="5" destOrd="0" parTransId="{323AB6A1-D2FD-4A6D-8B7F-11B8A38E24EF}" sibTransId="{A3E20990-32D5-4FE5-8466-2CEBC389773C}"/>
    <dgm:cxn modelId="{DAC7E888-C11B-4918-AA69-A51BA3781446}" srcId="{D84C760A-4A6E-4B51-900B-B56CE2B7F6CA}" destId="{BD0EE33B-AEE7-43EF-AC91-2A96DD9DEDEA}" srcOrd="0" destOrd="0" parTransId="{2320B2E7-43CC-4C2A-892D-73AE4609EAD1}" sibTransId="{B7D422B9-7338-422A-A58C-281702BC2565}"/>
    <dgm:cxn modelId="{F4B0228B-B070-403A-94AD-42D7787B333A}" type="presOf" srcId="{3C3855EA-FDAA-4980-94CF-D88AA3F2E474}" destId="{0B5F1729-538F-4779-878F-656CAA89A03A}" srcOrd="0" destOrd="0" presId="urn:microsoft.com/office/officeart/2005/8/layout/chevron1"/>
    <dgm:cxn modelId="{4B44C48D-A251-41F1-96FC-83302F34F855}" type="presOf" srcId="{D221E354-21E5-4CAB-8E11-B64789F1F517}" destId="{8142FED0-A09B-4BE1-9675-465134443407}" srcOrd="0" destOrd="0" presId="urn:microsoft.com/office/officeart/2005/8/layout/chevron1"/>
    <dgm:cxn modelId="{E215E2A6-BF33-44FD-9996-65F46ECDD25B}" type="presOf" srcId="{566638BF-B7FB-4D61-AE80-DEF12BAEFE9B}" destId="{0138AA13-8DB3-4257-AE5E-3C3960252AAE}" srcOrd="0" destOrd="0" presId="urn:microsoft.com/office/officeart/2005/8/layout/chevron1"/>
    <dgm:cxn modelId="{CAA489B3-68BD-4ABB-9F9D-A09753931B93}" srcId="{D84C760A-4A6E-4B51-900B-B56CE2B7F6CA}" destId="{2FCE9CC0-9D9A-4719-8113-F63B294172C4}" srcOrd="4" destOrd="0" parTransId="{F2A8AA96-465B-49DF-90B7-E76150D1F0FF}" sibTransId="{CCB4192A-2756-4B1A-8F0B-0237E288EE3F}"/>
    <dgm:cxn modelId="{939416B7-BE96-4FF5-A0A4-8EFCEAB83911}" type="presOf" srcId="{02D933C7-D436-49F3-A5A5-37522924B7D2}" destId="{184CAA25-0677-4A53-AD56-83D318C4B234}" srcOrd="0" destOrd="0" presId="urn:microsoft.com/office/officeart/2005/8/layout/chevron1"/>
    <dgm:cxn modelId="{37D05AC4-E7A5-426B-A907-198D2CFDCB30}" srcId="{D84C760A-4A6E-4B51-900B-B56CE2B7F6CA}" destId="{02D933C7-D436-49F3-A5A5-37522924B7D2}" srcOrd="2" destOrd="0" parTransId="{94A3122E-FEC5-4BFE-AD9E-CF4E2CFBE1FF}" sibTransId="{CECE59C0-A287-4B22-BAEA-EDB00E664ABD}"/>
    <dgm:cxn modelId="{346395E6-D0D6-45C5-8A68-E03B8215A97F}" srcId="{D84C760A-4A6E-4B51-900B-B56CE2B7F6CA}" destId="{3C3855EA-FDAA-4980-94CF-D88AA3F2E474}" srcOrd="7" destOrd="0" parTransId="{6FDCAF09-11AE-44E5-9F21-D7C86C4F0CE9}" sibTransId="{6F2A60B0-6E0A-4A6F-9C42-0C63C1F7AA6D}"/>
    <dgm:cxn modelId="{41BD5C43-0BBA-4F50-9386-334B52604064}" type="presParOf" srcId="{12AD4E81-E908-4F1F-9EDC-8735EE30ACAF}" destId="{DF427673-F4D4-4798-9101-7940F1ECBAF7}" srcOrd="0" destOrd="0" presId="urn:microsoft.com/office/officeart/2005/8/layout/chevron1"/>
    <dgm:cxn modelId="{E3206546-A24B-4B95-AA41-DD0D5505764F}" type="presParOf" srcId="{12AD4E81-E908-4F1F-9EDC-8735EE30ACAF}" destId="{C306AE1A-2A44-4AA5-A156-B36642B00F46}" srcOrd="1" destOrd="0" presId="urn:microsoft.com/office/officeart/2005/8/layout/chevron1"/>
    <dgm:cxn modelId="{9FB7552E-03C5-4D1A-8E99-3698A709D80A}" type="presParOf" srcId="{12AD4E81-E908-4F1F-9EDC-8735EE30ACAF}" destId="{2119F166-949E-4D97-9938-F7A4234602BA}" srcOrd="2" destOrd="0" presId="urn:microsoft.com/office/officeart/2005/8/layout/chevron1"/>
    <dgm:cxn modelId="{69D8EBF8-A998-495A-B140-07AAC19B1BD0}" type="presParOf" srcId="{12AD4E81-E908-4F1F-9EDC-8735EE30ACAF}" destId="{4DA88997-3A95-4CFC-AE3B-ABA6B3DABC4A}" srcOrd="3" destOrd="0" presId="urn:microsoft.com/office/officeart/2005/8/layout/chevron1"/>
    <dgm:cxn modelId="{7D4E8EBC-5FE6-45DA-A225-3EF85F34918D}" type="presParOf" srcId="{12AD4E81-E908-4F1F-9EDC-8735EE30ACAF}" destId="{184CAA25-0677-4A53-AD56-83D318C4B234}" srcOrd="4" destOrd="0" presId="urn:microsoft.com/office/officeart/2005/8/layout/chevron1"/>
    <dgm:cxn modelId="{2CC18B45-A706-4455-8DDD-E201A23E6DEA}" type="presParOf" srcId="{12AD4E81-E908-4F1F-9EDC-8735EE30ACAF}" destId="{222A2421-D07A-4643-B7BC-1D58271F1D1C}" srcOrd="5" destOrd="0" presId="urn:microsoft.com/office/officeart/2005/8/layout/chevron1"/>
    <dgm:cxn modelId="{216E5904-E69F-4C23-B28C-50B8D25D64A0}" type="presParOf" srcId="{12AD4E81-E908-4F1F-9EDC-8735EE30ACAF}" destId="{8142FED0-A09B-4BE1-9675-465134443407}" srcOrd="6" destOrd="0" presId="urn:microsoft.com/office/officeart/2005/8/layout/chevron1"/>
    <dgm:cxn modelId="{4D356168-7551-48B1-B239-385FEE2B19FD}" type="presParOf" srcId="{12AD4E81-E908-4F1F-9EDC-8735EE30ACAF}" destId="{8258E62A-5120-4C5A-8147-AB66C23BC639}" srcOrd="7" destOrd="0" presId="urn:microsoft.com/office/officeart/2005/8/layout/chevron1"/>
    <dgm:cxn modelId="{52632A54-4FC9-46A8-A0F6-D95717356229}" type="presParOf" srcId="{12AD4E81-E908-4F1F-9EDC-8735EE30ACAF}" destId="{F4B7BE42-6DAC-4D2D-B198-1DCE8F5477A3}" srcOrd="8" destOrd="0" presId="urn:microsoft.com/office/officeart/2005/8/layout/chevron1"/>
    <dgm:cxn modelId="{ED9F2E7F-EFF1-48EC-AB19-4DE95FB7C39A}" type="presParOf" srcId="{12AD4E81-E908-4F1F-9EDC-8735EE30ACAF}" destId="{0D2FCD00-5E00-4177-BCCD-8298940FD177}" srcOrd="9" destOrd="0" presId="urn:microsoft.com/office/officeart/2005/8/layout/chevron1"/>
    <dgm:cxn modelId="{F5AFBAE9-2D36-49AB-BDF6-8DC7ADF9F469}" type="presParOf" srcId="{12AD4E81-E908-4F1F-9EDC-8735EE30ACAF}" destId="{F7FC3C36-F705-4FB7-A1EA-63AE396CE447}" srcOrd="10" destOrd="0" presId="urn:microsoft.com/office/officeart/2005/8/layout/chevron1"/>
    <dgm:cxn modelId="{0C0BECA3-973C-4E9C-8762-A15C05C1B2D3}" type="presParOf" srcId="{12AD4E81-E908-4F1F-9EDC-8735EE30ACAF}" destId="{BEDD6031-472D-4FFD-B3B5-8FFDDBD69729}" srcOrd="11" destOrd="0" presId="urn:microsoft.com/office/officeart/2005/8/layout/chevron1"/>
    <dgm:cxn modelId="{CDF24964-E0D6-4956-8185-40F92E26FDEA}" type="presParOf" srcId="{12AD4E81-E908-4F1F-9EDC-8735EE30ACAF}" destId="{0138AA13-8DB3-4257-AE5E-3C3960252AAE}" srcOrd="12" destOrd="0" presId="urn:microsoft.com/office/officeart/2005/8/layout/chevron1"/>
    <dgm:cxn modelId="{9D3E9686-680B-400F-BA62-0C03584D825F}" type="presParOf" srcId="{12AD4E81-E908-4F1F-9EDC-8735EE30ACAF}" destId="{74CA0C84-9222-4504-81EE-F1493F4ADCE1}" srcOrd="13" destOrd="0" presId="urn:microsoft.com/office/officeart/2005/8/layout/chevron1"/>
    <dgm:cxn modelId="{C8049255-1AD6-45B8-8210-2F90D2372D05}" type="presParOf" srcId="{12AD4E81-E908-4F1F-9EDC-8735EE30ACAF}" destId="{0B5F1729-538F-4779-878F-656CAA89A03A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4C760A-4A6E-4B51-900B-B56CE2B7F6C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D0EE33B-AEE7-43EF-AC91-2A96DD9DEDEA}">
      <dgm:prSet phldrT="[Texte]" custT="1"/>
      <dgm:spPr/>
      <dgm:t>
        <a:bodyPr/>
        <a:lstStyle/>
        <a:p>
          <a:r>
            <a:rPr lang="fr-FR" sz="1100" dirty="0"/>
            <a:t>Project Team</a:t>
          </a:r>
        </a:p>
      </dgm:t>
    </dgm:pt>
    <dgm:pt modelId="{2320B2E7-43CC-4C2A-892D-73AE4609EAD1}" type="parTrans" cxnId="{DAC7E888-C11B-4918-AA69-A51BA3781446}">
      <dgm:prSet/>
      <dgm:spPr/>
      <dgm:t>
        <a:bodyPr/>
        <a:lstStyle/>
        <a:p>
          <a:endParaRPr lang="fr-FR" sz="1100"/>
        </a:p>
      </dgm:t>
    </dgm:pt>
    <dgm:pt modelId="{B7D422B9-7338-422A-A58C-281702BC2565}" type="sibTrans" cxnId="{DAC7E888-C11B-4918-AA69-A51BA3781446}">
      <dgm:prSet/>
      <dgm:spPr/>
      <dgm:t>
        <a:bodyPr/>
        <a:lstStyle/>
        <a:p>
          <a:endParaRPr lang="fr-FR" sz="1100"/>
        </a:p>
      </dgm:t>
    </dgm:pt>
    <dgm:pt modelId="{8B2AC799-311F-4040-B514-34CFBC24337D}">
      <dgm:prSet phldrT="[Texte]" custT="1"/>
      <dgm:spPr/>
      <dgm:t>
        <a:bodyPr/>
        <a:lstStyle/>
        <a:p>
          <a:r>
            <a:rPr lang="fr-FR" sz="1100" dirty="0" err="1"/>
            <a:t>Context</a:t>
          </a:r>
          <a:r>
            <a:rPr lang="fr-FR" sz="1100" dirty="0"/>
            <a:t> and Goals</a:t>
          </a:r>
        </a:p>
      </dgm:t>
    </dgm:pt>
    <dgm:pt modelId="{2F5DED45-7C27-4A0A-9D9B-3876EA9C4988}" type="parTrans" cxnId="{6C3BDD51-F370-481C-9121-F34905937FCF}">
      <dgm:prSet/>
      <dgm:spPr/>
      <dgm:t>
        <a:bodyPr/>
        <a:lstStyle/>
        <a:p>
          <a:endParaRPr lang="fr-FR" sz="1100"/>
        </a:p>
      </dgm:t>
    </dgm:pt>
    <dgm:pt modelId="{DE38FDC0-C3A0-4079-8AD5-5CA23B53E510}" type="sibTrans" cxnId="{6C3BDD51-F370-481C-9121-F34905937FCF}">
      <dgm:prSet/>
      <dgm:spPr/>
      <dgm:t>
        <a:bodyPr/>
        <a:lstStyle/>
        <a:p>
          <a:endParaRPr lang="fr-FR" sz="1100"/>
        </a:p>
      </dgm:t>
    </dgm:pt>
    <dgm:pt modelId="{02D933C7-D436-49F3-A5A5-37522924B7D2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100" dirty="0"/>
            <a:t>Project Management</a:t>
          </a:r>
        </a:p>
      </dgm:t>
    </dgm:pt>
    <dgm:pt modelId="{94A3122E-FEC5-4BFE-AD9E-CF4E2CFBE1FF}" type="parTrans" cxnId="{37D05AC4-E7A5-426B-A907-198D2CFDCB30}">
      <dgm:prSet/>
      <dgm:spPr/>
      <dgm:t>
        <a:bodyPr/>
        <a:lstStyle/>
        <a:p>
          <a:endParaRPr lang="fr-FR" sz="1100"/>
        </a:p>
      </dgm:t>
    </dgm:pt>
    <dgm:pt modelId="{CECE59C0-A287-4B22-BAEA-EDB00E664ABD}" type="sibTrans" cxnId="{37D05AC4-E7A5-426B-A907-198D2CFDCB30}">
      <dgm:prSet/>
      <dgm:spPr/>
      <dgm:t>
        <a:bodyPr/>
        <a:lstStyle/>
        <a:p>
          <a:endParaRPr lang="fr-FR" sz="1100"/>
        </a:p>
      </dgm:t>
    </dgm:pt>
    <dgm:pt modelId="{D221E354-21E5-4CAB-8E11-B64789F1F517}">
      <dgm:prSet phldrT="[Texte]" custT="1"/>
      <dgm:spPr/>
      <dgm:t>
        <a:bodyPr/>
        <a:lstStyle/>
        <a:p>
          <a:r>
            <a:rPr lang="fr-FR" sz="1100" dirty="0"/>
            <a:t>Application</a:t>
          </a:r>
        </a:p>
      </dgm:t>
    </dgm:pt>
    <dgm:pt modelId="{7B3A94F4-EEBB-43DD-847B-0FFAC25F3CC9}" type="parTrans" cxnId="{C1A57130-D51F-4002-B6A1-55C53E849806}">
      <dgm:prSet/>
      <dgm:spPr/>
      <dgm:t>
        <a:bodyPr/>
        <a:lstStyle/>
        <a:p>
          <a:endParaRPr lang="fr-FR" sz="1100"/>
        </a:p>
      </dgm:t>
    </dgm:pt>
    <dgm:pt modelId="{ACE2FAFE-5784-4D82-8F8A-ED034E101042}" type="sibTrans" cxnId="{C1A57130-D51F-4002-B6A1-55C53E849806}">
      <dgm:prSet/>
      <dgm:spPr/>
      <dgm:t>
        <a:bodyPr/>
        <a:lstStyle/>
        <a:p>
          <a:endParaRPr lang="fr-FR" sz="1100"/>
        </a:p>
      </dgm:t>
    </dgm:pt>
    <dgm:pt modelId="{2FCE9CC0-9D9A-4719-8113-F63B294172C4}">
      <dgm:prSet phldrT="[Texte]" custT="1"/>
      <dgm:spPr/>
      <dgm:t>
        <a:bodyPr/>
        <a:lstStyle/>
        <a:p>
          <a:r>
            <a:rPr lang="fr-FR" sz="1100" dirty="0"/>
            <a:t>Storage </a:t>
          </a:r>
          <a:br>
            <a:rPr lang="fr-FR" sz="1100" dirty="0"/>
          </a:br>
          <a:r>
            <a:rPr lang="fr-FR" sz="1100" dirty="0"/>
            <a:t>and communication</a:t>
          </a:r>
        </a:p>
      </dgm:t>
    </dgm:pt>
    <dgm:pt modelId="{F2A8AA96-465B-49DF-90B7-E76150D1F0FF}" type="parTrans" cxnId="{CAA489B3-68BD-4ABB-9F9D-A09753931B93}">
      <dgm:prSet/>
      <dgm:spPr/>
      <dgm:t>
        <a:bodyPr/>
        <a:lstStyle/>
        <a:p>
          <a:endParaRPr lang="fr-FR" sz="1100"/>
        </a:p>
      </dgm:t>
    </dgm:pt>
    <dgm:pt modelId="{CCB4192A-2756-4B1A-8F0B-0237E288EE3F}" type="sibTrans" cxnId="{CAA489B3-68BD-4ABB-9F9D-A09753931B93}">
      <dgm:prSet/>
      <dgm:spPr/>
      <dgm:t>
        <a:bodyPr/>
        <a:lstStyle/>
        <a:p>
          <a:endParaRPr lang="fr-FR" sz="1100"/>
        </a:p>
      </dgm:t>
    </dgm:pt>
    <dgm:pt modelId="{0F7D850F-121A-41D0-85F4-CF098D2AE5C3}">
      <dgm:prSet phldrT="[Texte]" custT="1"/>
      <dgm:spPr/>
      <dgm:t>
        <a:bodyPr/>
        <a:lstStyle/>
        <a:p>
          <a:r>
            <a:rPr lang="fr-FR" sz="1100" dirty="0" err="1"/>
            <a:t>Reporting</a:t>
          </a:r>
          <a:r>
            <a:rPr lang="fr-FR" sz="1100" dirty="0"/>
            <a:t> and </a:t>
          </a:r>
          <a:r>
            <a:rPr lang="fr-FR" sz="1100" dirty="0" err="1"/>
            <a:t>dashboards</a:t>
          </a:r>
          <a:endParaRPr lang="fr-FR" sz="1100" dirty="0"/>
        </a:p>
      </dgm:t>
    </dgm:pt>
    <dgm:pt modelId="{323AB6A1-D2FD-4A6D-8B7F-11B8A38E24EF}" type="parTrans" cxnId="{5237B67C-E9B2-40D9-807C-FBB6D01717ED}">
      <dgm:prSet/>
      <dgm:spPr/>
      <dgm:t>
        <a:bodyPr/>
        <a:lstStyle/>
        <a:p>
          <a:endParaRPr lang="fr-FR" sz="1100"/>
        </a:p>
      </dgm:t>
    </dgm:pt>
    <dgm:pt modelId="{A3E20990-32D5-4FE5-8466-2CEBC389773C}" type="sibTrans" cxnId="{5237B67C-E9B2-40D9-807C-FBB6D01717ED}">
      <dgm:prSet/>
      <dgm:spPr/>
      <dgm:t>
        <a:bodyPr/>
        <a:lstStyle/>
        <a:p>
          <a:endParaRPr lang="fr-FR" sz="1100"/>
        </a:p>
      </dgm:t>
    </dgm:pt>
    <dgm:pt modelId="{566638BF-B7FB-4D61-AE80-DEF12BAEFE9B}">
      <dgm:prSet phldrT="[Texte]" custT="1"/>
      <dgm:spPr/>
      <dgm:t>
        <a:bodyPr/>
        <a:lstStyle/>
        <a:p>
          <a:r>
            <a:rPr lang="fr-FR" sz="1100" dirty="0"/>
            <a:t>B.I </a:t>
          </a:r>
          <a:r>
            <a:rPr lang="fr-FR" sz="1100" dirty="0" err="1"/>
            <a:t>synthesis</a:t>
          </a:r>
          <a:endParaRPr lang="fr-FR" sz="1100" dirty="0"/>
        </a:p>
      </dgm:t>
    </dgm:pt>
    <dgm:pt modelId="{82EE759D-E455-4A97-A6AB-28229325BB2B}" type="parTrans" cxnId="{950E2306-3057-42E5-BFF1-B66BCB737A63}">
      <dgm:prSet/>
      <dgm:spPr/>
      <dgm:t>
        <a:bodyPr/>
        <a:lstStyle/>
        <a:p>
          <a:endParaRPr lang="fr-FR" sz="1100"/>
        </a:p>
      </dgm:t>
    </dgm:pt>
    <dgm:pt modelId="{47B1DD7C-98D3-4A9E-82BE-288F09BA209F}" type="sibTrans" cxnId="{950E2306-3057-42E5-BFF1-B66BCB737A63}">
      <dgm:prSet/>
      <dgm:spPr/>
      <dgm:t>
        <a:bodyPr/>
        <a:lstStyle/>
        <a:p>
          <a:endParaRPr lang="fr-FR" sz="1100"/>
        </a:p>
      </dgm:t>
    </dgm:pt>
    <dgm:pt modelId="{3C3855EA-FDAA-4980-94CF-D88AA3F2E474}">
      <dgm:prSet phldrT="[Texte]" custT="1"/>
      <dgm:spPr/>
      <dgm:t>
        <a:bodyPr/>
        <a:lstStyle/>
        <a:p>
          <a:r>
            <a:rPr lang="fr-FR" sz="1100" dirty="0"/>
            <a:t>Conclusion</a:t>
          </a:r>
        </a:p>
      </dgm:t>
    </dgm:pt>
    <dgm:pt modelId="{6FDCAF09-11AE-44E5-9F21-D7C86C4F0CE9}" type="parTrans" cxnId="{346395E6-D0D6-45C5-8A68-E03B8215A97F}">
      <dgm:prSet/>
      <dgm:spPr/>
      <dgm:t>
        <a:bodyPr/>
        <a:lstStyle/>
        <a:p>
          <a:endParaRPr lang="fr-FR" sz="1100"/>
        </a:p>
      </dgm:t>
    </dgm:pt>
    <dgm:pt modelId="{6F2A60B0-6E0A-4A6F-9C42-0C63C1F7AA6D}" type="sibTrans" cxnId="{346395E6-D0D6-45C5-8A68-E03B8215A97F}">
      <dgm:prSet/>
      <dgm:spPr/>
      <dgm:t>
        <a:bodyPr/>
        <a:lstStyle/>
        <a:p>
          <a:endParaRPr lang="fr-FR" sz="1100"/>
        </a:p>
      </dgm:t>
    </dgm:pt>
    <dgm:pt modelId="{12AD4E81-E908-4F1F-9EDC-8735EE30ACAF}" type="pres">
      <dgm:prSet presAssocID="{D84C760A-4A6E-4B51-900B-B56CE2B7F6CA}" presName="Name0" presStyleCnt="0">
        <dgm:presLayoutVars>
          <dgm:dir/>
          <dgm:animLvl val="lvl"/>
          <dgm:resizeHandles val="exact"/>
        </dgm:presLayoutVars>
      </dgm:prSet>
      <dgm:spPr/>
    </dgm:pt>
    <dgm:pt modelId="{DF427673-F4D4-4798-9101-7940F1ECBAF7}" type="pres">
      <dgm:prSet presAssocID="{BD0EE33B-AEE7-43EF-AC91-2A96DD9DEDEA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C306AE1A-2A44-4AA5-A156-B36642B00F46}" type="pres">
      <dgm:prSet presAssocID="{B7D422B9-7338-422A-A58C-281702BC2565}" presName="parTxOnlySpace" presStyleCnt="0"/>
      <dgm:spPr/>
    </dgm:pt>
    <dgm:pt modelId="{2119F166-949E-4D97-9938-F7A4234602BA}" type="pres">
      <dgm:prSet presAssocID="{8B2AC799-311F-4040-B514-34CFBC24337D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4DA88997-3A95-4CFC-AE3B-ABA6B3DABC4A}" type="pres">
      <dgm:prSet presAssocID="{DE38FDC0-C3A0-4079-8AD5-5CA23B53E510}" presName="parTxOnlySpace" presStyleCnt="0"/>
      <dgm:spPr/>
    </dgm:pt>
    <dgm:pt modelId="{184CAA25-0677-4A53-AD56-83D318C4B234}" type="pres">
      <dgm:prSet presAssocID="{02D933C7-D436-49F3-A5A5-37522924B7D2}" presName="parTxOnly" presStyleLbl="node1" presStyleIdx="2" presStyleCnt="8" custScaleX="108133">
        <dgm:presLayoutVars>
          <dgm:chMax val="0"/>
          <dgm:chPref val="0"/>
          <dgm:bulletEnabled val="1"/>
        </dgm:presLayoutVars>
      </dgm:prSet>
      <dgm:spPr/>
    </dgm:pt>
    <dgm:pt modelId="{222A2421-D07A-4643-B7BC-1D58271F1D1C}" type="pres">
      <dgm:prSet presAssocID="{CECE59C0-A287-4B22-BAEA-EDB00E664ABD}" presName="parTxOnlySpace" presStyleCnt="0"/>
      <dgm:spPr/>
    </dgm:pt>
    <dgm:pt modelId="{8142FED0-A09B-4BE1-9675-465134443407}" type="pres">
      <dgm:prSet presAssocID="{D221E354-21E5-4CAB-8E11-B64789F1F517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8258E62A-5120-4C5A-8147-AB66C23BC639}" type="pres">
      <dgm:prSet presAssocID="{ACE2FAFE-5784-4D82-8F8A-ED034E101042}" presName="parTxOnlySpace" presStyleCnt="0"/>
      <dgm:spPr/>
    </dgm:pt>
    <dgm:pt modelId="{F4B7BE42-6DAC-4D2D-B198-1DCE8F5477A3}" type="pres">
      <dgm:prSet presAssocID="{2FCE9CC0-9D9A-4719-8113-F63B294172C4}" presName="parTxOnly" presStyleLbl="node1" presStyleIdx="4" presStyleCnt="8" custScaleX="116684">
        <dgm:presLayoutVars>
          <dgm:chMax val="0"/>
          <dgm:chPref val="0"/>
          <dgm:bulletEnabled val="1"/>
        </dgm:presLayoutVars>
      </dgm:prSet>
      <dgm:spPr/>
    </dgm:pt>
    <dgm:pt modelId="{0D2FCD00-5E00-4177-BCCD-8298940FD177}" type="pres">
      <dgm:prSet presAssocID="{CCB4192A-2756-4B1A-8F0B-0237E288EE3F}" presName="parTxOnlySpace" presStyleCnt="0"/>
      <dgm:spPr/>
    </dgm:pt>
    <dgm:pt modelId="{F7FC3C36-F705-4FB7-A1EA-63AE396CE447}" type="pres">
      <dgm:prSet presAssocID="{0F7D850F-121A-41D0-85F4-CF098D2AE5C3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BEDD6031-472D-4FFD-B3B5-8FFDDBD69729}" type="pres">
      <dgm:prSet presAssocID="{A3E20990-32D5-4FE5-8466-2CEBC389773C}" presName="parTxOnlySpace" presStyleCnt="0"/>
      <dgm:spPr/>
    </dgm:pt>
    <dgm:pt modelId="{0138AA13-8DB3-4257-AE5E-3C3960252AAE}" type="pres">
      <dgm:prSet presAssocID="{566638BF-B7FB-4D61-AE80-DEF12BAEFE9B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4CA0C84-9222-4504-81EE-F1493F4ADCE1}" type="pres">
      <dgm:prSet presAssocID="{47B1DD7C-98D3-4A9E-82BE-288F09BA209F}" presName="parTxOnlySpace" presStyleCnt="0"/>
      <dgm:spPr/>
    </dgm:pt>
    <dgm:pt modelId="{0B5F1729-538F-4779-878F-656CAA89A03A}" type="pres">
      <dgm:prSet presAssocID="{3C3855EA-FDAA-4980-94CF-D88AA3F2E474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CFAED402-54ED-4474-AEA8-1942631FA929}" type="presOf" srcId="{0F7D850F-121A-41D0-85F4-CF098D2AE5C3}" destId="{F7FC3C36-F705-4FB7-A1EA-63AE396CE447}" srcOrd="0" destOrd="0" presId="urn:microsoft.com/office/officeart/2005/8/layout/chevron1"/>
    <dgm:cxn modelId="{7DE98903-2425-443D-9427-D8895980F1B6}" type="presOf" srcId="{8B2AC799-311F-4040-B514-34CFBC24337D}" destId="{2119F166-949E-4D97-9938-F7A4234602BA}" srcOrd="0" destOrd="0" presId="urn:microsoft.com/office/officeart/2005/8/layout/chevron1"/>
    <dgm:cxn modelId="{950E2306-3057-42E5-BFF1-B66BCB737A63}" srcId="{D84C760A-4A6E-4B51-900B-B56CE2B7F6CA}" destId="{566638BF-B7FB-4D61-AE80-DEF12BAEFE9B}" srcOrd="6" destOrd="0" parTransId="{82EE759D-E455-4A97-A6AB-28229325BB2B}" sibTransId="{47B1DD7C-98D3-4A9E-82BE-288F09BA209F}"/>
    <dgm:cxn modelId="{6ADEC907-5B8A-48FF-A0CF-9339AF37420F}" type="presOf" srcId="{2FCE9CC0-9D9A-4719-8113-F63B294172C4}" destId="{F4B7BE42-6DAC-4D2D-B198-1DCE8F5477A3}" srcOrd="0" destOrd="0" presId="urn:microsoft.com/office/officeart/2005/8/layout/chevron1"/>
    <dgm:cxn modelId="{C1A57130-D51F-4002-B6A1-55C53E849806}" srcId="{D84C760A-4A6E-4B51-900B-B56CE2B7F6CA}" destId="{D221E354-21E5-4CAB-8E11-B64789F1F517}" srcOrd="3" destOrd="0" parTransId="{7B3A94F4-EEBB-43DD-847B-0FFAC25F3CC9}" sibTransId="{ACE2FAFE-5784-4D82-8F8A-ED034E101042}"/>
    <dgm:cxn modelId="{2CF41966-514B-448C-AFE4-656A45B185FF}" type="presOf" srcId="{D84C760A-4A6E-4B51-900B-B56CE2B7F6CA}" destId="{12AD4E81-E908-4F1F-9EDC-8735EE30ACAF}" srcOrd="0" destOrd="0" presId="urn:microsoft.com/office/officeart/2005/8/layout/chevron1"/>
    <dgm:cxn modelId="{87C63449-57E5-4D41-AF20-B84A10067183}" type="presOf" srcId="{BD0EE33B-AEE7-43EF-AC91-2A96DD9DEDEA}" destId="{DF427673-F4D4-4798-9101-7940F1ECBAF7}" srcOrd="0" destOrd="0" presId="urn:microsoft.com/office/officeart/2005/8/layout/chevron1"/>
    <dgm:cxn modelId="{6C3BDD51-F370-481C-9121-F34905937FCF}" srcId="{D84C760A-4A6E-4B51-900B-B56CE2B7F6CA}" destId="{8B2AC799-311F-4040-B514-34CFBC24337D}" srcOrd="1" destOrd="0" parTransId="{2F5DED45-7C27-4A0A-9D9B-3876EA9C4988}" sibTransId="{DE38FDC0-C3A0-4079-8AD5-5CA23B53E510}"/>
    <dgm:cxn modelId="{5237B67C-E9B2-40D9-807C-FBB6D01717ED}" srcId="{D84C760A-4A6E-4B51-900B-B56CE2B7F6CA}" destId="{0F7D850F-121A-41D0-85F4-CF098D2AE5C3}" srcOrd="5" destOrd="0" parTransId="{323AB6A1-D2FD-4A6D-8B7F-11B8A38E24EF}" sibTransId="{A3E20990-32D5-4FE5-8466-2CEBC389773C}"/>
    <dgm:cxn modelId="{DAC7E888-C11B-4918-AA69-A51BA3781446}" srcId="{D84C760A-4A6E-4B51-900B-B56CE2B7F6CA}" destId="{BD0EE33B-AEE7-43EF-AC91-2A96DD9DEDEA}" srcOrd="0" destOrd="0" parTransId="{2320B2E7-43CC-4C2A-892D-73AE4609EAD1}" sibTransId="{B7D422B9-7338-422A-A58C-281702BC2565}"/>
    <dgm:cxn modelId="{F4B0228B-B070-403A-94AD-42D7787B333A}" type="presOf" srcId="{3C3855EA-FDAA-4980-94CF-D88AA3F2E474}" destId="{0B5F1729-538F-4779-878F-656CAA89A03A}" srcOrd="0" destOrd="0" presId="urn:microsoft.com/office/officeart/2005/8/layout/chevron1"/>
    <dgm:cxn modelId="{4B44C48D-A251-41F1-96FC-83302F34F855}" type="presOf" srcId="{D221E354-21E5-4CAB-8E11-B64789F1F517}" destId="{8142FED0-A09B-4BE1-9675-465134443407}" srcOrd="0" destOrd="0" presId="urn:microsoft.com/office/officeart/2005/8/layout/chevron1"/>
    <dgm:cxn modelId="{E215E2A6-BF33-44FD-9996-65F46ECDD25B}" type="presOf" srcId="{566638BF-B7FB-4D61-AE80-DEF12BAEFE9B}" destId="{0138AA13-8DB3-4257-AE5E-3C3960252AAE}" srcOrd="0" destOrd="0" presId="urn:microsoft.com/office/officeart/2005/8/layout/chevron1"/>
    <dgm:cxn modelId="{CAA489B3-68BD-4ABB-9F9D-A09753931B93}" srcId="{D84C760A-4A6E-4B51-900B-B56CE2B7F6CA}" destId="{2FCE9CC0-9D9A-4719-8113-F63B294172C4}" srcOrd="4" destOrd="0" parTransId="{F2A8AA96-465B-49DF-90B7-E76150D1F0FF}" sibTransId="{CCB4192A-2756-4B1A-8F0B-0237E288EE3F}"/>
    <dgm:cxn modelId="{939416B7-BE96-4FF5-A0A4-8EFCEAB83911}" type="presOf" srcId="{02D933C7-D436-49F3-A5A5-37522924B7D2}" destId="{184CAA25-0677-4A53-AD56-83D318C4B234}" srcOrd="0" destOrd="0" presId="urn:microsoft.com/office/officeart/2005/8/layout/chevron1"/>
    <dgm:cxn modelId="{37D05AC4-E7A5-426B-A907-198D2CFDCB30}" srcId="{D84C760A-4A6E-4B51-900B-B56CE2B7F6CA}" destId="{02D933C7-D436-49F3-A5A5-37522924B7D2}" srcOrd="2" destOrd="0" parTransId="{94A3122E-FEC5-4BFE-AD9E-CF4E2CFBE1FF}" sibTransId="{CECE59C0-A287-4B22-BAEA-EDB00E664ABD}"/>
    <dgm:cxn modelId="{346395E6-D0D6-45C5-8A68-E03B8215A97F}" srcId="{D84C760A-4A6E-4B51-900B-B56CE2B7F6CA}" destId="{3C3855EA-FDAA-4980-94CF-D88AA3F2E474}" srcOrd="7" destOrd="0" parTransId="{6FDCAF09-11AE-44E5-9F21-D7C86C4F0CE9}" sibTransId="{6F2A60B0-6E0A-4A6F-9C42-0C63C1F7AA6D}"/>
    <dgm:cxn modelId="{41BD5C43-0BBA-4F50-9386-334B52604064}" type="presParOf" srcId="{12AD4E81-E908-4F1F-9EDC-8735EE30ACAF}" destId="{DF427673-F4D4-4798-9101-7940F1ECBAF7}" srcOrd="0" destOrd="0" presId="urn:microsoft.com/office/officeart/2005/8/layout/chevron1"/>
    <dgm:cxn modelId="{E3206546-A24B-4B95-AA41-DD0D5505764F}" type="presParOf" srcId="{12AD4E81-E908-4F1F-9EDC-8735EE30ACAF}" destId="{C306AE1A-2A44-4AA5-A156-B36642B00F46}" srcOrd="1" destOrd="0" presId="urn:microsoft.com/office/officeart/2005/8/layout/chevron1"/>
    <dgm:cxn modelId="{9FB7552E-03C5-4D1A-8E99-3698A709D80A}" type="presParOf" srcId="{12AD4E81-E908-4F1F-9EDC-8735EE30ACAF}" destId="{2119F166-949E-4D97-9938-F7A4234602BA}" srcOrd="2" destOrd="0" presId="urn:microsoft.com/office/officeart/2005/8/layout/chevron1"/>
    <dgm:cxn modelId="{69D8EBF8-A998-495A-B140-07AAC19B1BD0}" type="presParOf" srcId="{12AD4E81-E908-4F1F-9EDC-8735EE30ACAF}" destId="{4DA88997-3A95-4CFC-AE3B-ABA6B3DABC4A}" srcOrd="3" destOrd="0" presId="urn:microsoft.com/office/officeart/2005/8/layout/chevron1"/>
    <dgm:cxn modelId="{7D4E8EBC-5FE6-45DA-A225-3EF85F34918D}" type="presParOf" srcId="{12AD4E81-E908-4F1F-9EDC-8735EE30ACAF}" destId="{184CAA25-0677-4A53-AD56-83D318C4B234}" srcOrd="4" destOrd="0" presId="urn:microsoft.com/office/officeart/2005/8/layout/chevron1"/>
    <dgm:cxn modelId="{2CC18B45-A706-4455-8DDD-E201A23E6DEA}" type="presParOf" srcId="{12AD4E81-E908-4F1F-9EDC-8735EE30ACAF}" destId="{222A2421-D07A-4643-B7BC-1D58271F1D1C}" srcOrd="5" destOrd="0" presId="urn:microsoft.com/office/officeart/2005/8/layout/chevron1"/>
    <dgm:cxn modelId="{216E5904-E69F-4C23-B28C-50B8D25D64A0}" type="presParOf" srcId="{12AD4E81-E908-4F1F-9EDC-8735EE30ACAF}" destId="{8142FED0-A09B-4BE1-9675-465134443407}" srcOrd="6" destOrd="0" presId="urn:microsoft.com/office/officeart/2005/8/layout/chevron1"/>
    <dgm:cxn modelId="{4D356168-7551-48B1-B239-385FEE2B19FD}" type="presParOf" srcId="{12AD4E81-E908-4F1F-9EDC-8735EE30ACAF}" destId="{8258E62A-5120-4C5A-8147-AB66C23BC639}" srcOrd="7" destOrd="0" presId="urn:microsoft.com/office/officeart/2005/8/layout/chevron1"/>
    <dgm:cxn modelId="{52632A54-4FC9-46A8-A0F6-D95717356229}" type="presParOf" srcId="{12AD4E81-E908-4F1F-9EDC-8735EE30ACAF}" destId="{F4B7BE42-6DAC-4D2D-B198-1DCE8F5477A3}" srcOrd="8" destOrd="0" presId="urn:microsoft.com/office/officeart/2005/8/layout/chevron1"/>
    <dgm:cxn modelId="{ED9F2E7F-EFF1-48EC-AB19-4DE95FB7C39A}" type="presParOf" srcId="{12AD4E81-E908-4F1F-9EDC-8735EE30ACAF}" destId="{0D2FCD00-5E00-4177-BCCD-8298940FD177}" srcOrd="9" destOrd="0" presId="urn:microsoft.com/office/officeart/2005/8/layout/chevron1"/>
    <dgm:cxn modelId="{F5AFBAE9-2D36-49AB-BDF6-8DC7ADF9F469}" type="presParOf" srcId="{12AD4E81-E908-4F1F-9EDC-8735EE30ACAF}" destId="{F7FC3C36-F705-4FB7-A1EA-63AE396CE447}" srcOrd="10" destOrd="0" presId="urn:microsoft.com/office/officeart/2005/8/layout/chevron1"/>
    <dgm:cxn modelId="{0C0BECA3-973C-4E9C-8762-A15C05C1B2D3}" type="presParOf" srcId="{12AD4E81-E908-4F1F-9EDC-8735EE30ACAF}" destId="{BEDD6031-472D-4FFD-B3B5-8FFDDBD69729}" srcOrd="11" destOrd="0" presId="urn:microsoft.com/office/officeart/2005/8/layout/chevron1"/>
    <dgm:cxn modelId="{CDF24964-E0D6-4956-8185-40F92E26FDEA}" type="presParOf" srcId="{12AD4E81-E908-4F1F-9EDC-8735EE30ACAF}" destId="{0138AA13-8DB3-4257-AE5E-3C3960252AAE}" srcOrd="12" destOrd="0" presId="urn:microsoft.com/office/officeart/2005/8/layout/chevron1"/>
    <dgm:cxn modelId="{9D3E9686-680B-400F-BA62-0C03584D825F}" type="presParOf" srcId="{12AD4E81-E908-4F1F-9EDC-8735EE30ACAF}" destId="{74CA0C84-9222-4504-81EE-F1493F4ADCE1}" srcOrd="13" destOrd="0" presId="urn:microsoft.com/office/officeart/2005/8/layout/chevron1"/>
    <dgm:cxn modelId="{C8049255-1AD6-45B8-8210-2F90D2372D05}" type="presParOf" srcId="{12AD4E81-E908-4F1F-9EDC-8735EE30ACAF}" destId="{0B5F1729-538F-4779-878F-656CAA89A03A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4C760A-4A6E-4B51-900B-B56CE2B7F6C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D0EE33B-AEE7-43EF-AC91-2A96DD9DEDEA}">
      <dgm:prSet phldrT="[Texte]" custT="1"/>
      <dgm:spPr/>
      <dgm:t>
        <a:bodyPr/>
        <a:lstStyle/>
        <a:p>
          <a:r>
            <a:rPr lang="fr-FR" sz="1100" dirty="0"/>
            <a:t>Project Team</a:t>
          </a:r>
        </a:p>
      </dgm:t>
    </dgm:pt>
    <dgm:pt modelId="{2320B2E7-43CC-4C2A-892D-73AE4609EAD1}" type="parTrans" cxnId="{DAC7E888-C11B-4918-AA69-A51BA3781446}">
      <dgm:prSet/>
      <dgm:spPr/>
      <dgm:t>
        <a:bodyPr/>
        <a:lstStyle/>
        <a:p>
          <a:endParaRPr lang="fr-FR" sz="1100"/>
        </a:p>
      </dgm:t>
    </dgm:pt>
    <dgm:pt modelId="{B7D422B9-7338-422A-A58C-281702BC2565}" type="sibTrans" cxnId="{DAC7E888-C11B-4918-AA69-A51BA3781446}">
      <dgm:prSet/>
      <dgm:spPr/>
      <dgm:t>
        <a:bodyPr/>
        <a:lstStyle/>
        <a:p>
          <a:endParaRPr lang="fr-FR" sz="1100"/>
        </a:p>
      </dgm:t>
    </dgm:pt>
    <dgm:pt modelId="{8B2AC799-311F-4040-B514-34CFBC24337D}">
      <dgm:prSet phldrT="[Texte]" custT="1"/>
      <dgm:spPr/>
      <dgm:t>
        <a:bodyPr/>
        <a:lstStyle/>
        <a:p>
          <a:r>
            <a:rPr lang="fr-FR" sz="1100" dirty="0" err="1"/>
            <a:t>Context</a:t>
          </a:r>
          <a:r>
            <a:rPr lang="fr-FR" sz="1100" dirty="0"/>
            <a:t> and Goals</a:t>
          </a:r>
        </a:p>
      </dgm:t>
    </dgm:pt>
    <dgm:pt modelId="{2F5DED45-7C27-4A0A-9D9B-3876EA9C4988}" type="parTrans" cxnId="{6C3BDD51-F370-481C-9121-F34905937FCF}">
      <dgm:prSet/>
      <dgm:spPr/>
      <dgm:t>
        <a:bodyPr/>
        <a:lstStyle/>
        <a:p>
          <a:endParaRPr lang="fr-FR" sz="1100"/>
        </a:p>
      </dgm:t>
    </dgm:pt>
    <dgm:pt modelId="{DE38FDC0-C3A0-4079-8AD5-5CA23B53E510}" type="sibTrans" cxnId="{6C3BDD51-F370-481C-9121-F34905937FCF}">
      <dgm:prSet/>
      <dgm:spPr/>
      <dgm:t>
        <a:bodyPr/>
        <a:lstStyle/>
        <a:p>
          <a:endParaRPr lang="fr-FR" sz="1100"/>
        </a:p>
      </dgm:t>
    </dgm:pt>
    <dgm:pt modelId="{02D933C7-D436-49F3-A5A5-37522924B7D2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100" dirty="0"/>
            <a:t>Project Management</a:t>
          </a:r>
        </a:p>
      </dgm:t>
    </dgm:pt>
    <dgm:pt modelId="{94A3122E-FEC5-4BFE-AD9E-CF4E2CFBE1FF}" type="parTrans" cxnId="{37D05AC4-E7A5-426B-A907-198D2CFDCB30}">
      <dgm:prSet/>
      <dgm:spPr/>
      <dgm:t>
        <a:bodyPr/>
        <a:lstStyle/>
        <a:p>
          <a:endParaRPr lang="fr-FR" sz="1100"/>
        </a:p>
      </dgm:t>
    </dgm:pt>
    <dgm:pt modelId="{CECE59C0-A287-4B22-BAEA-EDB00E664ABD}" type="sibTrans" cxnId="{37D05AC4-E7A5-426B-A907-198D2CFDCB30}">
      <dgm:prSet/>
      <dgm:spPr/>
      <dgm:t>
        <a:bodyPr/>
        <a:lstStyle/>
        <a:p>
          <a:endParaRPr lang="fr-FR" sz="1100"/>
        </a:p>
      </dgm:t>
    </dgm:pt>
    <dgm:pt modelId="{D221E354-21E5-4CAB-8E11-B64789F1F517}">
      <dgm:prSet phldrT="[Texte]" custT="1"/>
      <dgm:spPr/>
      <dgm:t>
        <a:bodyPr/>
        <a:lstStyle/>
        <a:p>
          <a:r>
            <a:rPr lang="fr-FR" sz="1100" dirty="0"/>
            <a:t>Application</a:t>
          </a:r>
        </a:p>
      </dgm:t>
    </dgm:pt>
    <dgm:pt modelId="{7B3A94F4-EEBB-43DD-847B-0FFAC25F3CC9}" type="parTrans" cxnId="{C1A57130-D51F-4002-B6A1-55C53E849806}">
      <dgm:prSet/>
      <dgm:spPr/>
      <dgm:t>
        <a:bodyPr/>
        <a:lstStyle/>
        <a:p>
          <a:endParaRPr lang="fr-FR" sz="1100"/>
        </a:p>
      </dgm:t>
    </dgm:pt>
    <dgm:pt modelId="{ACE2FAFE-5784-4D82-8F8A-ED034E101042}" type="sibTrans" cxnId="{C1A57130-D51F-4002-B6A1-55C53E849806}">
      <dgm:prSet/>
      <dgm:spPr/>
      <dgm:t>
        <a:bodyPr/>
        <a:lstStyle/>
        <a:p>
          <a:endParaRPr lang="fr-FR" sz="1100"/>
        </a:p>
      </dgm:t>
    </dgm:pt>
    <dgm:pt modelId="{2FCE9CC0-9D9A-4719-8113-F63B294172C4}">
      <dgm:prSet phldrT="[Texte]" custT="1"/>
      <dgm:spPr/>
      <dgm:t>
        <a:bodyPr/>
        <a:lstStyle/>
        <a:p>
          <a:r>
            <a:rPr lang="fr-FR" sz="1100" dirty="0"/>
            <a:t>Storage </a:t>
          </a:r>
          <a:br>
            <a:rPr lang="fr-FR" sz="1100" dirty="0"/>
          </a:br>
          <a:r>
            <a:rPr lang="fr-FR" sz="1100" dirty="0"/>
            <a:t>and communication</a:t>
          </a:r>
        </a:p>
      </dgm:t>
    </dgm:pt>
    <dgm:pt modelId="{F2A8AA96-465B-49DF-90B7-E76150D1F0FF}" type="parTrans" cxnId="{CAA489B3-68BD-4ABB-9F9D-A09753931B93}">
      <dgm:prSet/>
      <dgm:spPr/>
      <dgm:t>
        <a:bodyPr/>
        <a:lstStyle/>
        <a:p>
          <a:endParaRPr lang="fr-FR" sz="1100"/>
        </a:p>
      </dgm:t>
    </dgm:pt>
    <dgm:pt modelId="{CCB4192A-2756-4B1A-8F0B-0237E288EE3F}" type="sibTrans" cxnId="{CAA489B3-68BD-4ABB-9F9D-A09753931B93}">
      <dgm:prSet/>
      <dgm:spPr/>
      <dgm:t>
        <a:bodyPr/>
        <a:lstStyle/>
        <a:p>
          <a:endParaRPr lang="fr-FR" sz="1100"/>
        </a:p>
      </dgm:t>
    </dgm:pt>
    <dgm:pt modelId="{0F7D850F-121A-41D0-85F4-CF098D2AE5C3}">
      <dgm:prSet phldrT="[Texte]" custT="1"/>
      <dgm:spPr/>
      <dgm:t>
        <a:bodyPr/>
        <a:lstStyle/>
        <a:p>
          <a:r>
            <a:rPr lang="fr-FR" sz="1100" dirty="0" err="1"/>
            <a:t>Reporting</a:t>
          </a:r>
          <a:r>
            <a:rPr lang="fr-FR" sz="1100" dirty="0"/>
            <a:t> and </a:t>
          </a:r>
          <a:r>
            <a:rPr lang="fr-FR" sz="1100" dirty="0" err="1"/>
            <a:t>dashboards</a:t>
          </a:r>
          <a:endParaRPr lang="fr-FR" sz="1100" dirty="0"/>
        </a:p>
      </dgm:t>
    </dgm:pt>
    <dgm:pt modelId="{323AB6A1-D2FD-4A6D-8B7F-11B8A38E24EF}" type="parTrans" cxnId="{5237B67C-E9B2-40D9-807C-FBB6D01717ED}">
      <dgm:prSet/>
      <dgm:spPr/>
      <dgm:t>
        <a:bodyPr/>
        <a:lstStyle/>
        <a:p>
          <a:endParaRPr lang="fr-FR" sz="1100"/>
        </a:p>
      </dgm:t>
    </dgm:pt>
    <dgm:pt modelId="{A3E20990-32D5-4FE5-8466-2CEBC389773C}" type="sibTrans" cxnId="{5237B67C-E9B2-40D9-807C-FBB6D01717ED}">
      <dgm:prSet/>
      <dgm:spPr/>
      <dgm:t>
        <a:bodyPr/>
        <a:lstStyle/>
        <a:p>
          <a:endParaRPr lang="fr-FR" sz="1100"/>
        </a:p>
      </dgm:t>
    </dgm:pt>
    <dgm:pt modelId="{566638BF-B7FB-4D61-AE80-DEF12BAEFE9B}">
      <dgm:prSet phldrT="[Texte]" custT="1"/>
      <dgm:spPr/>
      <dgm:t>
        <a:bodyPr/>
        <a:lstStyle/>
        <a:p>
          <a:r>
            <a:rPr lang="fr-FR" sz="1100" dirty="0"/>
            <a:t>B.I </a:t>
          </a:r>
          <a:r>
            <a:rPr lang="fr-FR" sz="1100" dirty="0" err="1"/>
            <a:t>synthesis</a:t>
          </a:r>
          <a:endParaRPr lang="fr-FR" sz="1100" dirty="0"/>
        </a:p>
      </dgm:t>
    </dgm:pt>
    <dgm:pt modelId="{82EE759D-E455-4A97-A6AB-28229325BB2B}" type="parTrans" cxnId="{950E2306-3057-42E5-BFF1-B66BCB737A63}">
      <dgm:prSet/>
      <dgm:spPr/>
      <dgm:t>
        <a:bodyPr/>
        <a:lstStyle/>
        <a:p>
          <a:endParaRPr lang="fr-FR" sz="1100"/>
        </a:p>
      </dgm:t>
    </dgm:pt>
    <dgm:pt modelId="{47B1DD7C-98D3-4A9E-82BE-288F09BA209F}" type="sibTrans" cxnId="{950E2306-3057-42E5-BFF1-B66BCB737A63}">
      <dgm:prSet/>
      <dgm:spPr/>
      <dgm:t>
        <a:bodyPr/>
        <a:lstStyle/>
        <a:p>
          <a:endParaRPr lang="fr-FR" sz="1100"/>
        </a:p>
      </dgm:t>
    </dgm:pt>
    <dgm:pt modelId="{3C3855EA-FDAA-4980-94CF-D88AA3F2E474}">
      <dgm:prSet phldrT="[Texte]" custT="1"/>
      <dgm:spPr/>
      <dgm:t>
        <a:bodyPr/>
        <a:lstStyle/>
        <a:p>
          <a:r>
            <a:rPr lang="fr-FR" sz="1100" dirty="0"/>
            <a:t>Conclusion</a:t>
          </a:r>
        </a:p>
      </dgm:t>
    </dgm:pt>
    <dgm:pt modelId="{6FDCAF09-11AE-44E5-9F21-D7C86C4F0CE9}" type="parTrans" cxnId="{346395E6-D0D6-45C5-8A68-E03B8215A97F}">
      <dgm:prSet/>
      <dgm:spPr/>
      <dgm:t>
        <a:bodyPr/>
        <a:lstStyle/>
        <a:p>
          <a:endParaRPr lang="fr-FR" sz="1100"/>
        </a:p>
      </dgm:t>
    </dgm:pt>
    <dgm:pt modelId="{6F2A60B0-6E0A-4A6F-9C42-0C63C1F7AA6D}" type="sibTrans" cxnId="{346395E6-D0D6-45C5-8A68-E03B8215A97F}">
      <dgm:prSet/>
      <dgm:spPr/>
      <dgm:t>
        <a:bodyPr/>
        <a:lstStyle/>
        <a:p>
          <a:endParaRPr lang="fr-FR" sz="1100"/>
        </a:p>
      </dgm:t>
    </dgm:pt>
    <dgm:pt modelId="{12AD4E81-E908-4F1F-9EDC-8735EE30ACAF}" type="pres">
      <dgm:prSet presAssocID="{D84C760A-4A6E-4B51-900B-B56CE2B7F6CA}" presName="Name0" presStyleCnt="0">
        <dgm:presLayoutVars>
          <dgm:dir/>
          <dgm:animLvl val="lvl"/>
          <dgm:resizeHandles val="exact"/>
        </dgm:presLayoutVars>
      </dgm:prSet>
      <dgm:spPr/>
    </dgm:pt>
    <dgm:pt modelId="{DF427673-F4D4-4798-9101-7940F1ECBAF7}" type="pres">
      <dgm:prSet presAssocID="{BD0EE33B-AEE7-43EF-AC91-2A96DD9DEDEA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C306AE1A-2A44-4AA5-A156-B36642B00F46}" type="pres">
      <dgm:prSet presAssocID="{B7D422B9-7338-422A-A58C-281702BC2565}" presName="parTxOnlySpace" presStyleCnt="0"/>
      <dgm:spPr/>
    </dgm:pt>
    <dgm:pt modelId="{2119F166-949E-4D97-9938-F7A4234602BA}" type="pres">
      <dgm:prSet presAssocID="{8B2AC799-311F-4040-B514-34CFBC24337D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4DA88997-3A95-4CFC-AE3B-ABA6B3DABC4A}" type="pres">
      <dgm:prSet presAssocID="{DE38FDC0-C3A0-4079-8AD5-5CA23B53E510}" presName="parTxOnlySpace" presStyleCnt="0"/>
      <dgm:spPr/>
    </dgm:pt>
    <dgm:pt modelId="{184CAA25-0677-4A53-AD56-83D318C4B234}" type="pres">
      <dgm:prSet presAssocID="{02D933C7-D436-49F3-A5A5-37522924B7D2}" presName="parTxOnly" presStyleLbl="node1" presStyleIdx="2" presStyleCnt="8" custScaleX="108133">
        <dgm:presLayoutVars>
          <dgm:chMax val="0"/>
          <dgm:chPref val="0"/>
          <dgm:bulletEnabled val="1"/>
        </dgm:presLayoutVars>
      </dgm:prSet>
      <dgm:spPr/>
    </dgm:pt>
    <dgm:pt modelId="{222A2421-D07A-4643-B7BC-1D58271F1D1C}" type="pres">
      <dgm:prSet presAssocID="{CECE59C0-A287-4B22-BAEA-EDB00E664ABD}" presName="parTxOnlySpace" presStyleCnt="0"/>
      <dgm:spPr/>
    </dgm:pt>
    <dgm:pt modelId="{8142FED0-A09B-4BE1-9675-465134443407}" type="pres">
      <dgm:prSet presAssocID="{D221E354-21E5-4CAB-8E11-B64789F1F517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8258E62A-5120-4C5A-8147-AB66C23BC639}" type="pres">
      <dgm:prSet presAssocID="{ACE2FAFE-5784-4D82-8F8A-ED034E101042}" presName="parTxOnlySpace" presStyleCnt="0"/>
      <dgm:spPr/>
    </dgm:pt>
    <dgm:pt modelId="{F4B7BE42-6DAC-4D2D-B198-1DCE8F5477A3}" type="pres">
      <dgm:prSet presAssocID="{2FCE9CC0-9D9A-4719-8113-F63B294172C4}" presName="parTxOnly" presStyleLbl="node1" presStyleIdx="4" presStyleCnt="8" custScaleX="116684">
        <dgm:presLayoutVars>
          <dgm:chMax val="0"/>
          <dgm:chPref val="0"/>
          <dgm:bulletEnabled val="1"/>
        </dgm:presLayoutVars>
      </dgm:prSet>
      <dgm:spPr/>
    </dgm:pt>
    <dgm:pt modelId="{0D2FCD00-5E00-4177-BCCD-8298940FD177}" type="pres">
      <dgm:prSet presAssocID="{CCB4192A-2756-4B1A-8F0B-0237E288EE3F}" presName="parTxOnlySpace" presStyleCnt="0"/>
      <dgm:spPr/>
    </dgm:pt>
    <dgm:pt modelId="{F7FC3C36-F705-4FB7-A1EA-63AE396CE447}" type="pres">
      <dgm:prSet presAssocID="{0F7D850F-121A-41D0-85F4-CF098D2AE5C3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BEDD6031-472D-4FFD-B3B5-8FFDDBD69729}" type="pres">
      <dgm:prSet presAssocID="{A3E20990-32D5-4FE5-8466-2CEBC389773C}" presName="parTxOnlySpace" presStyleCnt="0"/>
      <dgm:spPr/>
    </dgm:pt>
    <dgm:pt modelId="{0138AA13-8DB3-4257-AE5E-3C3960252AAE}" type="pres">
      <dgm:prSet presAssocID="{566638BF-B7FB-4D61-AE80-DEF12BAEFE9B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4CA0C84-9222-4504-81EE-F1493F4ADCE1}" type="pres">
      <dgm:prSet presAssocID="{47B1DD7C-98D3-4A9E-82BE-288F09BA209F}" presName="parTxOnlySpace" presStyleCnt="0"/>
      <dgm:spPr/>
    </dgm:pt>
    <dgm:pt modelId="{0B5F1729-538F-4779-878F-656CAA89A03A}" type="pres">
      <dgm:prSet presAssocID="{3C3855EA-FDAA-4980-94CF-D88AA3F2E474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CFAED402-54ED-4474-AEA8-1942631FA929}" type="presOf" srcId="{0F7D850F-121A-41D0-85F4-CF098D2AE5C3}" destId="{F7FC3C36-F705-4FB7-A1EA-63AE396CE447}" srcOrd="0" destOrd="0" presId="urn:microsoft.com/office/officeart/2005/8/layout/chevron1"/>
    <dgm:cxn modelId="{7DE98903-2425-443D-9427-D8895980F1B6}" type="presOf" srcId="{8B2AC799-311F-4040-B514-34CFBC24337D}" destId="{2119F166-949E-4D97-9938-F7A4234602BA}" srcOrd="0" destOrd="0" presId="urn:microsoft.com/office/officeart/2005/8/layout/chevron1"/>
    <dgm:cxn modelId="{950E2306-3057-42E5-BFF1-B66BCB737A63}" srcId="{D84C760A-4A6E-4B51-900B-B56CE2B7F6CA}" destId="{566638BF-B7FB-4D61-AE80-DEF12BAEFE9B}" srcOrd="6" destOrd="0" parTransId="{82EE759D-E455-4A97-A6AB-28229325BB2B}" sibTransId="{47B1DD7C-98D3-4A9E-82BE-288F09BA209F}"/>
    <dgm:cxn modelId="{6ADEC907-5B8A-48FF-A0CF-9339AF37420F}" type="presOf" srcId="{2FCE9CC0-9D9A-4719-8113-F63B294172C4}" destId="{F4B7BE42-6DAC-4D2D-B198-1DCE8F5477A3}" srcOrd="0" destOrd="0" presId="urn:microsoft.com/office/officeart/2005/8/layout/chevron1"/>
    <dgm:cxn modelId="{C1A57130-D51F-4002-B6A1-55C53E849806}" srcId="{D84C760A-4A6E-4B51-900B-B56CE2B7F6CA}" destId="{D221E354-21E5-4CAB-8E11-B64789F1F517}" srcOrd="3" destOrd="0" parTransId="{7B3A94F4-EEBB-43DD-847B-0FFAC25F3CC9}" sibTransId="{ACE2FAFE-5784-4D82-8F8A-ED034E101042}"/>
    <dgm:cxn modelId="{2CF41966-514B-448C-AFE4-656A45B185FF}" type="presOf" srcId="{D84C760A-4A6E-4B51-900B-B56CE2B7F6CA}" destId="{12AD4E81-E908-4F1F-9EDC-8735EE30ACAF}" srcOrd="0" destOrd="0" presId="urn:microsoft.com/office/officeart/2005/8/layout/chevron1"/>
    <dgm:cxn modelId="{87C63449-57E5-4D41-AF20-B84A10067183}" type="presOf" srcId="{BD0EE33B-AEE7-43EF-AC91-2A96DD9DEDEA}" destId="{DF427673-F4D4-4798-9101-7940F1ECBAF7}" srcOrd="0" destOrd="0" presId="urn:microsoft.com/office/officeart/2005/8/layout/chevron1"/>
    <dgm:cxn modelId="{6C3BDD51-F370-481C-9121-F34905937FCF}" srcId="{D84C760A-4A6E-4B51-900B-B56CE2B7F6CA}" destId="{8B2AC799-311F-4040-B514-34CFBC24337D}" srcOrd="1" destOrd="0" parTransId="{2F5DED45-7C27-4A0A-9D9B-3876EA9C4988}" sibTransId="{DE38FDC0-C3A0-4079-8AD5-5CA23B53E510}"/>
    <dgm:cxn modelId="{5237B67C-E9B2-40D9-807C-FBB6D01717ED}" srcId="{D84C760A-4A6E-4B51-900B-B56CE2B7F6CA}" destId="{0F7D850F-121A-41D0-85F4-CF098D2AE5C3}" srcOrd="5" destOrd="0" parTransId="{323AB6A1-D2FD-4A6D-8B7F-11B8A38E24EF}" sibTransId="{A3E20990-32D5-4FE5-8466-2CEBC389773C}"/>
    <dgm:cxn modelId="{DAC7E888-C11B-4918-AA69-A51BA3781446}" srcId="{D84C760A-4A6E-4B51-900B-B56CE2B7F6CA}" destId="{BD0EE33B-AEE7-43EF-AC91-2A96DD9DEDEA}" srcOrd="0" destOrd="0" parTransId="{2320B2E7-43CC-4C2A-892D-73AE4609EAD1}" sibTransId="{B7D422B9-7338-422A-A58C-281702BC2565}"/>
    <dgm:cxn modelId="{F4B0228B-B070-403A-94AD-42D7787B333A}" type="presOf" srcId="{3C3855EA-FDAA-4980-94CF-D88AA3F2E474}" destId="{0B5F1729-538F-4779-878F-656CAA89A03A}" srcOrd="0" destOrd="0" presId="urn:microsoft.com/office/officeart/2005/8/layout/chevron1"/>
    <dgm:cxn modelId="{4B44C48D-A251-41F1-96FC-83302F34F855}" type="presOf" srcId="{D221E354-21E5-4CAB-8E11-B64789F1F517}" destId="{8142FED0-A09B-4BE1-9675-465134443407}" srcOrd="0" destOrd="0" presId="urn:microsoft.com/office/officeart/2005/8/layout/chevron1"/>
    <dgm:cxn modelId="{E215E2A6-BF33-44FD-9996-65F46ECDD25B}" type="presOf" srcId="{566638BF-B7FB-4D61-AE80-DEF12BAEFE9B}" destId="{0138AA13-8DB3-4257-AE5E-3C3960252AAE}" srcOrd="0" destOrd="0" presId="urn:microsoft.com/office/officeart/2005/8/layout/chevron1"/>
    <dgm:cxn modelId="{CAA489B3-68BD-4ABB-9F9D-A09753931B93}" srcId="{D84C760A-4A6E-4B51-900B-B56CE2B7F6CA}" destId="{2FCE9CC0-9D9A-4719-8113-F63B294172C4}" srcOrd="4" destOrd="0" parTransId="{F2A8AA96-465B-49DF-90B7-E76150D1F0FF}" sibTransId="{CCB4192A-2756-4B1A-8F0B-0237E288EE3F}"/>
    <dgm:cxn modelId="{939416B7-BE96-4FF5-A0A4-8EFCEAB83911}" type="presOf" srcId="{02D933C7-D436-49F3-A5A5-37522924B7D2}" destId="{184CAA25-0677-4A53-AD56-83D318C4B234}" srcOrd="0" destOrd="0" presId="urn:microsoft.com/office/officeart/2005/8/layout/chevron1"/>
    <dgm:cxn modelId="{37D05AC4-E7A5-426B-A907-198D2CFDCB30}" srcId="{D84C760A-4A6E-4B51-900B-B56CE2B7F6CA}" destId="{02D933C7-D436-49F3-A5A5-37522924B7D2}" srcOrd="2" destOrd="0" parTransId="{94A3122E-FEC5-4BFE-AD9E-CF4E2CFBE1FF}" sibTransId="{CECE59C0-A287-4B22-BAEA-EDB00E664ABD}"/>
    <dgm:cxn modelId="{346395E6-D0D6-45C5-8A68-E03B8215A97F}" srcId="{D84C760A-4A6E-4B51-900B-B56CE2B7F6CA}" destId="{3C3855EA-FDAA-4980-94CF-D88AA3F2E474}" srcOrd="7" destOrd="0" parTransId="{6FDCAF09-11AE-44E5-9F21-D7C86C4F0CE9}" sibTransId="{6F2A60B0-6E0A-4A6F-9C42-0C63C1F7AA6D}"/>
    <dgm:cxn modelId="{41BD5C43-0BBA-4F50-9386-334B52604064}" type="presParOf" srcId="{12AD4E81-E908-4F1F-9EDC-8735EE30ACAF}" destId="{DF427673-F4D4-4798-9101-7940F1ECBAF7}" srcOrd="0" destOrd="0" presId="urn:microsoft.com/office/officeart/2005/8/layout/chevron1"/>
    <dgm:cxn modelId="{E3206546-A24B-4B95-AA41-DD0D5505764F}" type="presParOf" srcId="{12AD4E81-E908-4F1F-9EDC-8735EE30ACAF}" destId="{C306AE1A-2A44-4AA5-A156-B36642B00F46}" srcOrd="1" destOrd="0" presId="urn:microsoft.com/office/officeart/2005/8/layout/chevron1"/>
    <dgm:cxn modelId="{9FB7552E-03C5-4D1A-8E99-3698A709D80A}" type="presParOf" srcId="{12AD4E81-E908-4F1F-9EDC-8735EE30ACAF}" destId="{2119F166-949E-4D97-9938-F7A4234602BA}" srcOrd="2" destOrd="0" presId="urn:microsoft.com/office/officeart/2005/8/layout/chevron1"/>
    <dgm:cxn modelId="{69D8EBF8-A998-495A-B140-07AAC19B1BD0}" type="presParOf" srcId="{12AD4E81-E908-4F1F-9EDC-8735EE30ACAF}" destId="{4DA88997-3A95-4CFC-AE3B-ABA6B3DABC4A}" srcOrd="3" destOrd="0" presId="urn:microsoft.com/office/officeart/2005/8/layout/chevron1"/>
    <dgm:cxn modelId="{7D4E8EBC-5FE6-45DA-A225-3EF85F34918D}" type="presParOf" srcId="{12AD4E81-E908-4F1F-9EDC-8735EE30ACAF}" destId="{184CAA25-0677-4A53-AD56-83D318C4B234}" srcOrd="4" destOrd="0" presId="urn:microsoft.com/office/officeart/2005/8/layout/chevron1"/>
    <dgm:cxn modelId="{2CC18B45-A706-4455-8DDD-E201A23E6DEA}" type="presParOf" srcId="{12AD4E81-E908-4F1F-9EDC-8735EE30ACAF}" destId="{222A2421-D07A-4643-B7BC-1D58271F1D1C}" srcOrd="5" destOrd="0" presId="urn:microsoft.com/office/officeart/2005/8/layout/chevron1"/>
    <dgm:cxn modelId="{216E5904-E69F-4C23-B28C-50B8D25D64A0}" type="presParOf" srcId="{12AD4E81-E908-4F1F-9EDC-8735EE30ACAF}" destId="{8142FED0-A09B-4BE1-9675-465134443407}" srcOrd="6" destOrd="0" presId="urn:microsoft.com/office/officeart/2005/8/layout/chevron1"/>
    <dgm:cxn modelId="{4D356168-7551-48B1-B239-385FEE2B19FD}" type="presParOf" srcId="{12AD4E81-E908-4F1F-9EDC-8735EE30ACAF}" destId="{8258E62A-5120-4C5A-8147-AB66C23BC639}" srcOrd="7" destOrd="0" presId="urn:microsoft.com/office/officeart/2005/8/layout/chevron1"/>
    <dgm:cxn modelId="{52632A54-4FC9-46A8-A0F6-D95717356229}" type="presParOf" srcId="{12AD4E81-E908-4F1F-9EDC-8735EE30ACAF}" destId="{F4B7BE42-6DAC-4D2D-B198-1DCE8F5477A3}" srcOrd="8" destOrd="0" presId="urn:microsoft.com/office/officeart/2005/8/layout/chevron1"/>
    <dgm:cxn modelId="{ED9F2E7F-EFF1-48EC-AB19-4DE95FB7C39A}" type="presParOf" srcId="{12AD4E81-E908-4F1F-9EDC-8735EE30ACAF}" destId="{0D2FCD00-5E00-4177-BCCD-8298940FD177}" srcOrd="9" destOrd="0" presId="urn:microsoft.com/office/officeart/2005/8/layout/chevron1"/>
    <dgm:cxn modelId="{F5AFBAE9-2D36-49AB-BDF6-8DC7ADF9F469}" type="presParOf" srcId="{12AD4E81-E908-4F1F-9EDC-8735EE30ACAF}" destId="{F7FC3C36-F705-4FB7-A1EA-63AE396CE447}" srcOrd="10" destOrd="0" presId="urn:microsoft.com/office/officeart/2005/8/layout/chevron1"/>
    <dgm:cxn modelId="{0C0BECA3-973C-4E9C-8762-A15C05C1B2D3}" type="presParOf" srcId="{12AD4E81-E908-4F1F-9EDC-8735EE30ACAF}" destId="{BEDD6031-472D-4FFD-B3B5-8FFDDBD69729}" srcOrd="11" destOrd="0" presId="urn:microsoft.com/office/officeart/2005/8/layout/chevron1"/>
    <dgm:cxn modelId="{CDF24964-E0D6-4956-8185-40F92E26FDEA}" type="presParOf" srcId="{12AD4E81-E908-4F1F-9EDC-8735EE30ACAF}" destId="{0138AA13-8DB3-4257-AE5E-3C3960252AAE}" srcOrd="12" destOrd="0" presId="urn:microsoft.com/office/officeart/2005/8/layout/chevron1"/>
    <dgm:cxn modelId="{9D3E9686-680B-400F-BA62-0C03584D825F}" type="presParOf" srcId="{12AD4E81-E908-4F1F-9EDC-8735EE30ACAF}" destId="{74CA0C84-9222-4504-81EE-F1493F4ADCE1}" srcOrd="13" destOrd="0" presId="urn:microsoft.com/office/officeart/2005/8/layout/chevron1"/>
    <dgm:cxn modelId="{C8049255-1AD6-45B8-8210-2F90D2372D05}" type="presParOf" srcId="{12AD4E81-E908-4F1F-9EDC-8735EE30ACAF}" destId="{0B5F1729-538F-4779-878F-656CAA89A03A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84C760A-4A6E-4B51-900B-B56CE2B7F6C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D0EE33B-AEE7-43EF-AC91-2A96DD9DEDEA}">
      <dgm:prSet phldrT="[Texte]" custT="1"/>
      <dgm:spPr/>
      <dgm:t>
        <a:bodyPr/>
        <a:lstStyle/>
        <a:p>
          <a:r>
            <a:rPr lang="fr-FR" sz="1100" dirty="0"/>
            <a:t>Project Team</a:t>
          </a:r>
        </a:p>
      </dgm:t>
    </dgm:pt>
    <dgm:pt modelId="{2320B2E7-43CC-4C2A-892D-73AE4609EAD1}" type="parTrans" cxnId="{DAC7E888-C11B-4918-AA69-A51BA3781446}">
      <dgm:prSet/>
      <dgm:spPr/>
      <dgm:t>
        <a:bodyPr/>
        <a:lstStyle/>
        <a:p>
          <a:endParaRPr lang="fr-FR" sz="1100"/>
        </a:p>
      </dgm:t>
    </dgm:pt>
    <dgm:pt modelId="{B7D422B9-7338-422A-A58C-281702BC2565}" type="sibTrans" cxnId="{DAC7E888-C11B-4918-AA69-A51BA3781446}">
      <dgm:prSet/>
      <dgm:spPr/>
      <dgm:t>
        <a:bodyPr/>
        <a:lstStyle/>
        <a:p>
          <a:endParaRPr lang="fr-FR" sz="1100"/>
        </a:p>
      </dgm:t>
    </dgm:pt>
    <dgm:pt modelId="{8B2AC799-311F-4040-B514-34CFBC24337D}">
      <dgm:prSet phldrT="[Texte]" custT="1"/>
      <dgm:spPr/>
      <dgm:t>
        <a:bodyPr/>
        <a:lstStyle/>
        <a:p>
          <a:r>
            <a:rPr lang="fr-FR" sz="1100" dirty="0" err="1"/>
            <a:t>Context</a:t>
          </a:r>
          <a:r>
            <a:rPr lang="fr-FR" sz="1100" dirty="0"/>
            <a:t> and Goals</a:t>
          </a:r>
        </a:p>
      </dgm:t>
    </dgm:pt>
    <dgm:pt modelId="{2F5DED45-7C27-4A0A-9D9B-3876EA9C4988}" type="parTrans" cxnId="{6C3BDD51-F370-481C-9121-F34905937FCF}">
      <dgm:prSet/>
      <dgm:spPr/>
      <dgm:t>
        <a:bodyPr/>
        <a:lstStyle/>
        <a:p>
          <a:endParaRPr lang="fr-FR" sz="1100"/>
        </a:p>
      </dgm:t>
    </dgm:pt>
    <dgm:pt modelId="{DE38FDC0-C3A0-4079-8AD5-5CA23B53E510}" type="sibTrans" cxnId="{6C3BDD51-F370-481C-9121-F34905937FCF}">
      <dgm:prSet/>
      <dgm:spPr/>
      <dgm:t>
        <a:bodyPr/>
        <a:lstStyle/>
        <a:p>
          <a:endParaRPr lang="fr-FR" sz="1100"/>
        </a:p>
      </dgm:t>
    </dgm:pt>
    <dgm:pt modelId="{02D933C7-D436-49F3-A5A5-37522924B7D2}">
      <dgm:prSet phldrT="[Texte]" custT="1"/>
      <dgm:spPr/>
      <dgm:t>
        <a:bodyPr/>
        <a:lstStyle/>
        <a:p>
          <a:r>
            <a:rPr lang="fr-FR" sz="1100" dirty="0"/>
            <a:t>Project Management</a:t>
          </a:r>
        </a:p>
      </dgm:t>
    </dgm:pt>
    <dgm:pt modelId="{94A3122E-FEC5-4BFE-AD9E-CF4E2CFBE1FF}" type="parTrans" cxnId="{37D05AC4-E7A5-426B-A907-198D2CFDCB30}">
      <dgm:prSet/>
      <dgm:spPr/>
      <dgm:t>
        <a:bodyPr/>
        <a:lstStyle/>
        <a:p>
          <a:endParaRPr lang="fr-FR" sz="1100"/>
        </a:p>
      </dgm:t>
    </dgm:pt>
    <dgm:pt modelId="{CECE59C0-A287-4B22-BAEA-EDB00E664ABD}" type="sibTrans" cxnId="{37D05AC4-E7A5-426B-A907-198D2CFDCB30}">
      <dgm:prSet/>
      <dgm:spPr/>
      <dgm:t>
        <a:bodyPr/>
        <a:lstStyle/>
        <a:p>
          <a:endParaRPr lang="fr-FR" sz="1100"/>
        </a:p>
      </dgm:t>
    </dgm:pt>
    <dgm:pt modelId="{D221E354-21E5-4CAB-8E11-B64789F1F517}">
      <dgm:prSet phldrT="[Texte]" custT="1"/>
      <dgm:spPr/>
      <dgm:t>
        <a:bodyPr/>
        <a:lstStyle/>
        <a:p>
          <a:r>
            <a:rPr lang="fr-FR" sz="1100" dirty="0"/>
            <a:t>Application</a:t>
          </a:r>
        </a:p>
      </dgm:t>
    </dgm:pt>
    <dgm:pt modelId="{7B3A94F4-EEBB-43DD-847B-0FFAC25F3CC9}" type="parTrans" cxnId="{C1A57130-D51F-4002-B6A1-55C53E849806}">
      <dgm:prSet/>
      <dgm:spPr/>
      <dgm:t>
        <a:bodyPr/>
        <a:lstStyle/>
        <a:p>
          <a:endParaRPr lang="fr-FR" sz="1100"/>
        </a:p>
      </dgm:t>
    </dgm:pt>
    <dgm:pt modelId="{ACE2FAFE-5784-4D82-8F8A-ED034E101042}" type="sibTrans" cxnId="{C1A57130-D51F-4002-B6A1-55C53E849806}">
      <dgm:prSet/>
      <dgm:spPr/>
      <dgm:t>
        <a:bodyPr/>
        <a:lstStyle/>
        <a:p>
          <a:endParaRPr lang="fr-FR" sz="1100"/>
        </a:p>
      </dgm:t>
    </dgm:pt>
    <dgm:pt modelId="{2FCE9CC0-9D9A-4719-8113-F63B294172C4}">
      <dgm:prSet phldrT="[Texte]" custT="1"/>
      <dgm:spPr/>
      <dgm:t>
        <a:bodyPr/>
        <a:lstStyle/>
        <a:p>
          <a:r>
            <a:rPr lang="fr-FR" sz="1100" dirty="0"/>
            <a:t>Storage </a:t>
          </a:r>
          <a:br>
            <a:rPr lang="fr-FR" sz="1100" dirty="0"/>
          </a:br>
          <a:r>
            <a:rPr lang="fr-FR" sz="1100" dirty="0"/>
            <a:t>and communication</a:t>
          </a:r>
        </a:p>
      </dgm:t>
    </dgm:pt>
    <dgm:pt modelId="{F2A8AA96-465B-49DF-90B7-E76150D1F0FF}" type="parTrans" cxnId="{CAA489B3-68BD-4ABB-9F9D-A09753931B93}">
      <dgm:prSet/>
      <dgm:spPr/>
      <dgm:t>
        <a:bodyPr/>
        <a:lstStyle/>
        <a:p>
          <a:endParaRPr lang="fr-FR" sz="1100"/>
        </a:p>
      </dgm:t>
    </dgm:pt>
    <dgm:pt modelId="{CCB4192A-2756-4B1A-8F0B-0237E288EE3F}" type="sibTrans" cxnId="{CAA489B3-68BD-4ABB-9F9D-A09753931B93}">
      <dgm:prSet/>
      <dgm:spPr/>
      <dgm:t>
        <a:bodyPr/>
        <a:lstStyle/>
        <a:p>
          <a:endParaRPr lang="fr-FR" sz="1100"/>
        </a:p>
      </dgm:t>
    </dgm:pt>
    <dgm:pt modelId="{0F7D850F-121A-41D0-85F4-CF098D2AE5C3}">
      <dgm:prSet phldrT="[Texte]" custT="1"/>
      <dgm:spPr/>
      <dgm:t>
        <a:bodyPr/>
        <a:lstStyle/>
        <a:p>
          <a:r>
            <a:rPr lang="fr-FR" sz="1100" dirty="0" err="1"/>
            <a:t>Reporting</a:t>
          </a:r>
          <a:r>
            <a:rPr lang="fr-FR" sz="1100" dirty="0"/>
            <a:t> and </a:t>
          </a:r>
          <a:r>
            <a:rPr lang="fr-FR" sz="1100" dirty="0" err="1"/>
            <a:t>dashboards</a:t>
          </a:r>
          <a:endParaRPr lang="fr-FR" sz="1100" dirty="0"/>
        </a:p>
      </dgm:t>
    </dgm:pt>
    <dgm:pt modelId="{323AB6A1-D2FD-4A6D-8B7F-11B8A38E24EF}" type="parTrans" cxnId="{5237B67C-E9B2-40D9-807C-FBB6D01717ED}">
      <dgm:prSet/>
      <dgm:spPr/>
      <dgm:t>
        <a:bodyPr/>
        <a:lstStyle/>
        <a:p>
          <a:endParaRPr lang="fr-FR" sz="1100"/>
        </a:p>
      </dgm:t>
    </dgm:pt>
    <dgm:pt modelId="{A3E20990-32D5-4FE5-8466-2CEBC389773C}" type="sibTrans" cxnId="{5237B67C-E9B2-40D9-807C-FBB6D01717ED}">
      <dgm:prSet/>
      <dgm:spPr/>
      <dgm:t>
        <a:bodyPr/>
        <a:lstStyle/>
        <a:p>
          <a:endParaRPr lang="fr-FR" sz="1100"/>
        </a:p>
      </dgm:t>
    </dgm:pt>
    <dgm:pt modelId="{566638BF-B7FB-4D61-AE80-DEF12BAEFE9B}">
      <dgm:prSet phldrT="[Texte]" custT="1"/>
      <dgm:spPr/>
      <dgm:t>
        <a:bodyPr/>
        <a:lstStyle/>
        <a:p>
          <a:r>
            <a:rPr lang="fr-FR" sz="1100" dirty="0"/>
            <a:t>B.I </a:t>
          </a:r>
          <a:r>
            <a:rPr lang="fr-FR" sz="1100" dirty="0" err="1"/>
            <a:t>synthesis</a:t>
          </a:r>
          <a:endParaRPr lang="fr-FR" sz="1100" dirty="0"/>
        </a:p>
      </dgm:t>
    </dgm:pt>
    <dgm:pt modelId="{82EE759D-E455-4A97-A6AB-28229325BB2B}" type="parTrans" cxnId="{950E2306-3057-42E5-BFF1-B66BCB737A63}">
      <dgm:prSet/>
      <dgm:spPr/>
      <dgm:t>
        <a:bodyPr/>
        <a:lstStyle/>
        <a:p>
          <a:endParaRPr lang="fr-FR" sz="1100"/>
        </a:p>
      </dgm:t>
    </dgm:pt>
    <dgm:pt modelId="{47B1DD7C-98D3-4A9E-82BE-288F09BA209F}" type="sibTrans" cxnId="{950E2306-3057-42E5-BFF1-B66BCB737A63}">
      <dgm:prSet/>
      <dgm:spPr/>
      <dgm:t>
        <a:bodyPr/>
        <a:lstStyle/>
        <a:p>
          <a:endParaRPr lang="fr-FR" sz="1100"/>
        </a:p>
      </dgm:t>
    </dgm:pt>
    <dgm:pt modelId="{3C3855EA-FDAA-4980-94CF-D88AA3F2E474}">
      <dgm:prSet phldrT="[Texte]" custT="1"/>
      <dgm:spPr/>
      <dgm:t>
        <a:bodyPr/>
        <a:lstStyle/>
        <a:p>
          <a:r>
            <a:rPr lang="fr-FR" sz="1100" dirty="0"/>
            <a:t>Conclusion</a:t>
          </a:r>
        </a:p>
      </dgm:t>
    </dgm:pt>
    <dgm:pt modelId="{6FDCAF09-11AE-44E5-9F21-D7C86C4F0CE9}" type="parTrans" cxnId="{346395E6-D0D6-45C5-8A68-E03B8215A97F}">
      <dgm:prSet/>
      <dgm:spPr/>
      <dgm:t>
        <a:bodyPr/>
        <a:lstStyle/>
        <a:p>
          <a:endParaRPr lang="fr-FR" sz="1100"/>
        </a:p>
      </dgm:t>
    </dgm:pt>
    <dgm:pt modelId="{6F2A60B0-6E0A-4A6F-9C42-0C63C1F7AA6D}" type="sibTrans" cxnId="{346395E6-D0D6-45C5-8A68-E03B8215A97F}">
      <dgm:prSet/>
      <dgm:spPr/>
      <dgm:t>
        <a:bodyPr/>
        <a:lstStyle/>
        <a:p>
          <a:endParaRPr lang="fr-FR" sz="1100"/>
        </a:p>
      </dgm:t>
    </dgm:pt>
    <dgm:pt modelId="{12AD4E81-E908-4F1F-9EDC-8735EE30ACAF}" type="pres">
      <dgm:prSet presAssocID="{D84C760A-4A6E-4B51-900B-B56CE2B7F6CA}" presName="Name0" presStyleCnt="0">
        <dgm:presLayoutVars>
          <dgm:dir/>
          <dgm:animLvl val="lvl"/>
          <dgm:resizeHandles val="exact"/>
        </dgm:presLayoutVars>
      </dgm:prSet>
      <dgm:spPr/>
    </dgm:pt>
    <dgm:pt modelId="{DF427673-F4D4-4798-9101-7940F1ECBAF7}" type="pres">
      <dgm:prSet presAssocID="{BD0EE33B-AEE7-43EF-AC91-2A96DD9DEDEA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C306AE1A-2A44-4AA5-A156-B36642B00F46}" type="pres">
      <dgm:prSet presAssocID="{B7D422B9-7338-422A-A58C-281702BC2565}" presName="parTxOnlySpace" presStyleCnt="0"/>
      <dgm:spPr/>
    </dgm:pt>
    <dgm:pt modelId="{2119F166-949E-4D97-9938-F7A4234602BA}" type="pres">
      <dgm:prSet presAssocID="{8B2AC799-311F-4040-B514-34CFBC24337D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4DA88997-3A95-4CFC-AE3B-ABA6B3DABC4A}" type="pres">
      <dgm:prSet presAssocID="{DE38FDC0-C3A0-4079-8AD5-5CA23B53E510}" presName="parTxOnlySpace" presStyleCnt="0"/>
      <dgm:spPr/>
    </dgm:pt>
    <dgm:pt modelId="{184CAA25-0677-4A53-AD56-83D318C4B234}" type="pres">
      <dgm:prSet presAssocID="{02D933C7-D436-49F3-A5A5-37522924B7D2}" presName="parTxOnly" presStyleLbl="node1" presStyleIdx="2" presStyleCnt="8" custScaleX="108133">
        <dgm:presLayoutVars>
          <dgm:chMax val="0"/>
          <dgm:chPref val="0"/>
          <dgm:bulletEnabled val="1"/>
        </dgm:presLayoutVars>
      </dgm:prSet>
      <dgm:spPr/>
    </dgm:pt>
    <dgm:pt modelId="{222A2421-D07A-4643-B7BC-1D58271F1D1C}" type="pres">
      <dgm:prSet presAssocID="{CECE59C0-A287-4B22-BAEA-EDB00E664ABD}" presName="parTxOnlySpace" presStyleCnt="0"/>
      <dgm:spPr/>
    </dgm:pt>
    <dgm:pt modelId="{8142FED0-A09B-4BE1-9675-465134443407}" type="pres">
      <dgm:prSet presAssocID="{D221E354-21E5-4CAB-8E11-B64789F1F517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8258E62A-5120-4C5A-8147-AB66C23BC639}" type="pres">
      <dgm:prSet presAssocID="{ACE2FAFE-5784-4D82-8F8A-ED034E101042}" presName="parTxOnlySpace" presStyleCnt="0"/>
      <dgm:spPr/>
    </dgm:pt>
    <dgm:pt modelId="{F4B7BE42-6DAC-4D2D-B198-1DCE8F5477A3}" type="pres">
      <dgm:prSet presAssocID="{2FCE9CC0-9D9A-4719-8113-F63B294172C4}" presName="parTxOnly" presStyleLbl="node1" presStyleIdx="4" presStyleCnt="8" custScaleX="116684">
        <dgm:presLayoutVars>
          <dgm:chMax val="0"/>
          <dgm:chPref val="0"/>
          <dgm:bulletEnabled val="1"/>
        </dgm:presLayoutVars>
      </dgm:prSet>
      <dgm:spPr/>
    </dgm:pt>
    <dgm:pt modelId="{0D2FCD00-5E00-4177-BCCD-8298940FD177}" type="pres">
      <dgm:prSet presAssocID="{CCB4192A-2756-4B1A-8F0B-0237E288EE3F}" presName="parTxOnlySpace" presStyleCnt="0"/>
      <dgm:spPr/>
    </dgm:pt>
    <dgm:pt modelId="{F7FC3C36-F705-4FB7-A1EA-63AE396CE447}" type="pres">
      <dgm:prSet presAssocID="{0F7D850F-121A-41D0-85F4-CF098D2AE5C3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BEDD6031-472D-4FFD-B3B5-8FFDDBD69729}" type="pres">
      <dgm:prSet presAssocID="{A3E20990-32D5-4FE5-8466-2CEBC389773C}" presName="parTxOnlySpace" presStyleCnt="0"/>
      <dgm:spPr/>
    </dgm:pt>
    <dgm:pt modelId="{0138AA13-8DB3-4257-AE5E-3C3960252AAE}" type="pres">
      <dgm:prSet presAssocID="{566638BF-B7FB-4D61-AE80-DEF12BAEFE9B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4CA0C84-9222-4504-81EE-F1493F4ADCE1}" type="pres">
      <dgm:prSet presAssocID="{47B1DD7C-98D3-4A9E-82BE-288F09BA209F}" presName="parTxOnlySpace" presStyleCnt="0"/>
      <dgm:spPr/>
    </dgm:pt>
    <dgm:pt modelId="{0B5F1729-538F-4779-878F-656CAA89A03A}" type="pres">
      <dgm:prSet presAssocID="{3C3855EA-FDAA-4980-94CF-D88AA3F2E474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CFAED402-54ED-4474-AEA8-1942631FA929}" type="presOf" srcId="{0F7D850F-121A-41D0-85F4-CF098D2AE5C3}" destId="{F7FC3C36-F705-4FB7-A1EA-63AE396CE447}" srcOrd="0" destOrd="0" presId="urn:microsoft.com/office/officeart/2005/8/layout/chevron1"/>
    <dgm:cxn modelId="{7DE98903-2425-443D-9427-D8895980F1B6}" type="presOf" srcId="{8B2AC799-311F-4040-B514-34CFBC24337D}" destId="{2119F166-949E-4D97-9938-F7A4234602BA}" srcOrd="0" destOrd="0" presId="urn:microsoft.com/office/officeart/2005/8/layout/chevron1"/>
    <dgm:cxn modelId="{950E2306-3057-42E5-BFF1-B66BCB737A63}" srcId="{D84C760A-4A6E-4B51-900B-B56CE2B7F6CA}" destId="{566638BF-B7FB-4D61-AE80-DEF12BAEFE9B}" srcOrd="6" destOrd="0" parTransId="{82EE759D-E455-4A97-A6AB-28229325BB2B}" sibTransId="{47B1DD7C-98D3-4A9E-82BE-288F09BA209F}"/>
    <dgm:cxn modelId="{6ADEC907-5B8A-48FF-A0CF-9339AF37420F}" type="presOf" srcId="{2FCE9CC0-9D9A-4719-8113-F63B294172C4}" destId="{F4B7BE42-6DAC-4D2D-B198-1DCE8F5477A3}" srcOrd="0" destOrd="0" presId="urn:microsoft.com/office/officeart/2005/8/layout/chevron1"/>
    <dgm:cxn modelId="{C1A57130-D51F-4002-B6A1-55C53E849806}" srcId="{D84C760A-4A6E-4B51-900B-B56CE2B7F6CA}" destId="{D221E354-21E5-4CAB-8E11-B64789F1F517}" srcOrd="3" destOrd="0" parTransId="{7B3A94F4-EEBB-43DD-847B-0FFAC25F3CC9}" sibTransId="{ACE2FAFE-5784-4D82-8F8A-ED034E101042}"/>
    <dgm:cxn modelId="{2CF41966-514B-448C-AFE4-656A45B185FF}" type="presOf" srcId="{D84C760A-4A6E-4B51-900B-B56CE2B7F6CA}" destId="{12AD4E81-E908-4F1F-9EDC-8735EE30ACAF}" srcOrd="0" destOrd="0" presId="urn:microsoft.com/office/officeart/2005/8/layout/chevron1"/>
    <dgm:cxn modelId="{87C63449-57E5-4D41-AF20-B84A10067183}" type="presOf" srcId="{BD0EE33B-AEE7-43EF-AC91-2A96DD9DEDEA}" destId="{DF427673-F4D4-4798-9101-7940F1ECBAF7}" srcOrd="0" destOrd="0" presId="urn:microsoft.com/office/officeart/2005/8/layout/chevron1"/>
    <dgm:cxn modelId="{6C3BDD51-F370-481C-9121-F34905937FCF}" srcId="{D84C760A-4A6E-4B51-900B-B56CE2B7F6CA}" destId="{8B2AC799-311F-4040-B514-34CFBC24337D}" srcOrd="1" destOrd="0" parTransId="{2F5DED45-7C27-4A0A-9D9B-3876EA9C4988}" sibTransId="{DE38FDC0-C3A0-4079-8AD5-5CA23B53E510}"/>
    <dgm:cxn modelId="{5237B67C-E9B2-40D9-807C-FBB6D01717ED}" srcId="{D84C760A-4A6E-4B51-900B-B56CE2B7F6CA}" destId="{0F7D850F-121A-41D0-85F4-CF098D2AE5C3}" srcOrd="5" destOrd="0" parTransId="{323AB6A1-D2FD-4A6D-8B7F-11B8A38E24EF}" sibTransId="{A3E20990-32D5-4FE5-8466-2CEBC389773C}"/>
    <dgm:cxn modelId="{DAC7E888-C11B-4918-AA69-A51BA3781446}" srcId="{D84C760A-4A6E-4B51-900B-B56CE2B7F6CA}" destId="{BD0EE33B-AEE7-43EF-AC91-2A96DD9DEDEA}" srcOrd="0" destOrd="0" parTransId="{2320B2E7-43CC-4C2A-892D-73AE4609EAD1}" sibTransId="{B7D422B9-7338-422A-A58C-281702BC2565}"/>
    <dgm:cxn modelId="{F4B0228B-B070-403A-94AD-42D7787B333A}" type="presOf" srcId="{3C3855EA-FDAA-4980-94CF-D88AA3F2E474}" destId="{0B5F1729-538F-4779-878F-656CAA89A03A}" srcOrd="0" destOrd="0" presId="urn:microsoft.com/office/officeart/2005/8/layout/chevron1"/>
    <dgm:cxn modelId="{4B44C48D-A251-41F1-96FC-83302F34F855}" type="presOf" srcId="{D221E354-21E5-4CAB-8E11-B64789F1F517}" destId="{8142FED0-A09B-4BE1-9675-465134443407}" srcOrd="0" destOrd="0" presId="urn:microsoft.com/office/officeart/2005/8/layout/chevron1"/>
    <dgm:cxn modelId="{E215E2A6-BF33-44FD-9996-65F46ECDD25B}" type="presOf" srcId="{566638BF-B7FB-4D61-AE80-DEF12BAEFE9B}" destId="{0138AA13-8DB3-4257-AE5E-3C3960252AAE}" srcOrd="0" destOrd="0" presId="urn:microsoft.com/office/officeart/2005/8/layout/chevron1"/>
    <dgm:cxn modelId="{CAA489B3-68BD-4ABB-9F9D-A09753931B93}" srcId="{D84C760A-4A6E-4B51-900B-B56CE2B7F6CA}" destId="{2FCE9CC0-9D9A-4719-8113-F63B294172C4}" srcOrd="4" destOrd="0" parTransId="{F2A8AA96-465B-49DF-90B7-E76150D1F0FF}" sibTransId="{CCB4192A-2756-4B1A-8F0B-0237E288EE3F}"/>
    <dgm:cxn modelId="{939416B7-BE96-4FF5-A0A4-8EFCEAB83911}" type="presOf" srcId="{02D933C7-D436-49F3-A5A5-37522924B7D2}" destId="{184CAA25-0677-4A53-AD56-83D318C4B234}" srcOrd="0" destOrd="0" presId="urn:microsoft.com/office/officeart/2005/8/layout/chevron1"/>
    <dgm:cxn modelId="{37D05AC4-E7A5-426B-A907-198D2CFDCB30}" srcId="{D84C760A-4A6E-4B51-900B-B56CE2B7F6CA}" destId="{02D933C7-D436-49F3-A5A5-37522924B7D2}" srcOrd="2" destOrd="0" parTransId="{94A3122E-FEC5-4BFE-AD9E-CF4E2CFBE1FF}" sibTransId="{CECE59C0-A287-4B22-BAEA-EDB00E664ABD}"/>
    <dgm:cxn modelId="{346395E6-D0D6-45C5-8A68-E03B8215A97F}" srcId="{D84C760A-4A6E-4B51-900B-B56CE2B7F6CA}" destId="{3C3855EA-FDAA-4980-94CF-D88AA3F2E474}" srcOrd="7" destOrd="0" parTransId="{6FDCAF09-11AE-44E5-9F21-D7C86C4F0CE9}" sibTransId="{6F2A60B0-6E0A-4A6F-9C42-0C63C1F7AA6D}"/>
    <dgm:cxn modelId="{41BD5C43-0BBA-4F50-9386-334B52604064}" type="presParOf" srcId="{12AD4E81-E908-4F1F-9EDC-8735EE30ACAF}" destId="{DF427673-F4D4-4798-9101-7940F1ECBAF7}" srcOrd="0" destOrd="0" presId="urn:microsoft.com/office/officeart/2005/8/layout/chevron1"/>
    <dgm:cxn modelId="{E3206546-A24B-4B95-AA41-DD0D5505764F}" type="presParOf" srcId="{12AD4E81-E908-4F1F-9EDC-8735EE30ACAF}" destId="{C306AE1A-2A44-4AA5-A156-B36642B00F46}" srcOrd="1" destOrd="0" presId="urn:microsoft.com/office/officeart/2005/8/layout/chevron1"/>
    <dgm:cxn modelId="{9FB7552E-03C5-4D1A-8E99-3698A709D80A}" type="presParOf" srcId="{12AD4E81-E908-4F1F-9EDC-8735EE30ACAF}" destId="{2119F166-949E-4D97-9938-F7A4234602BA}" srcOrd="2" destOrd="0" presId="urn:microsoft.com/office/officeart/2005/8/layout/chevron1"/>
    <dgm:cxn modelId="{69D8EBF8-A998-495A-B140-07AAC19B1BD0}" type="presParOf" srcId="{12AD4E81-E908-4F1F-9EDC-8735EE30ACAF}" destId="{4DA88997-3A95-4CFC-AE3B-ABA6B3DABC4A}" srcOrd="3" destOrd="0" presId="urn:microsoft.com/office/officeart/2005/8/layout/chevron1"/>
    <dgm:cxn modelId="{7D4E8EBC-5FE6-45DA-A225-3EF85F34918D}" type="presParOf" srcId="{12AD4E81-E908-4F1F-9EDC-8735EE30ACAF}" destId="{184CAA25-0677-4A53-AD56-83D318C4B234}" srcOrd="4" destOrd="0" presId="urn:microsoft.com/office/officeart/2005/8/layout/chevron1"/>
    <dgm:cxn modelId="{2CC18B45-A706-4455-8DDD-E201A23E6DEA}" type="presParOf" srcId="{12AD4E81-E908-4F1F-9EDC-8735EE30ACAF}" destId="{222A2421-D07A-4643-B7BC-1D58271F1D1C}" srcOrd="5" destOrd="0" presId="urn:microsoft.com/office/officeart/2005/8/layout/chevron1"/>
    <dgm:cxn modelId="{216E5904-E69F-4C23-B28C-50B8D25D64A0}" type="presParOf" srcId="{12AD4E81-E908-4F1F-9EDC-8735EE30ACAF}" destId="{8142FED0-A09B-4BE1-9675-465134443407}" srcOrd="6" destOrd="0" presId="urn:microsoft.com/office/officeart/2005/8/layout/chevron1"/>
    <dgm:cxn modelId="{4D356168-7551-48B1-B239-385FEE2B19FD}" type="presParOf" srcId="{12AD4E81-E908-4F1F-9EDC-8735EE30ACAF}" destId="{8258E62A-5120-4C5A-8147-AB66C23BC639}" srcOrd="7" destOrd="0" presId="urn:microsoft.com/office/officeart/2005/8/layout/chevron1"/>
    <dgm:cxn modelId="{52632A54-4FC9-46A8-A0F6-D95717356229}" type="presParOf" srcId="{12AD4E81-E908-4F1F-9EDC-8735EE30ACAF}" destId="{F4B7BE42-6DAC-4D2D-B198-1DCE8F5477A3}" srcOrd="8" destOrd="0" presId="urn:microsoft.com/office/officeart/2005/8/layout/chevron1"/>
    <dgm:cxn modelId="{ED9F2E7F-EFF1-48EC-AB19-4DE95FB7C39A}" type="presParOf" srcId="{12AD4E81-E908-4F1F-9EDC-8735EE30ACAF}" destId="{0D2FCD00-5E00-4177-BCCD-8298940FD177}" srcOrd="9" destOrd="0" presId="urn:microsoft.com/office/officeart/2005/8/layout/chevron1"/>
    <dgm:cxn modelId="{F5AFBAE9-2D36-49AB-BDF6-8DC7ADF9F469}" type="presParOf" srcId="{12AD4E81-E908-4F1F-9EDC-8735EE30ACAF}" destId="{F7FC3C36-F705-4FB7-A1EA-63AE396CE447}" srcOrd="10" destOrd="0" presId="urn:microsoft.com/office/officeart/2005/8/layout/chevron1"/>
    <dgm:cxn modelId="{0C0BECA3-973C-4E9C-8762-A15C05C1B2D3}" type="presParOf" srcId="{12AD4E81-E908-4F1F-9EDC-8735EE30ACAF}" destId="{BEDD6031-472D-4FFD-B3B5-8FFDDBD69729}" srcOrd="11" destOrd="0" presId="urn:microsoft.com/office/officeart/2005/8/layout/chevron1"/>
    <dgm:cxn modelId="{CDF24964-E0D6-4956-8185-40F92E26FDEA}" type="presParOf" srcId="{12AD4E81-E908-4F1F-9EDC-8735EE30ACAF}" destId="{0138AA13-8DB3-4257-AE5E-3C3960252AAE}" srcOrd="12" destOrd="0" presId="urn:microsoft.com/office/officeart/2005/8/layout/chevron1"/>
    <dgm:cxn modelId="{9D3E9686-680B-400F-BA62-0C03584D825F}" type="presParOf" srcId="{12AD4E81-E908-4F1F-9EDC-8735EE30ACAF}" destId="{74CA0C84-9222-4504-81EE-F1493F4ADCE1}" srcOrd="13" destOrd="0" presId="urn:microsoft.com/office/officeart/2005/8/layout/chevron1"/>
    <dgm:cxn modelId="{C8049255-1AD6-45B8-8210-2F90D2372D05}" type="presParOf" srcId="{12AD4E81-E908-4F1F-9EDC-8735EE30ACAF}" destId="{0B5F1729-538F-4779-878F-656CAA89A03A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84C760A-4A6E-4B51-900B-B56CE2B7F6C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D0EE33B-AEE7-43EF-AC91-2A96DD9DEDEA}">
      <dgm:prSet phldrT="[Texte]" custT="1"/>
      <dgm:spPr/>
      <dgm:t>
        <a:bodyPr/>
        <a:lstStyle/>
        <a:p>
          <a:r>
            <a:rPr lang="fr-FR" sz="1100" dirty="0"/>
            <a:t>Project Team</a:t>
          </a:r>
        </a:p>
      </dgm:t>
    </dgm:pt>
    <dgm:pt modelId="{2320B2E7-43CC-4C2A-892D-73AE4609EAD1}" type="parTrans" cxnId="{DAC7E888-C11B-4918-AA69-A51BA3781446}">
      <dgm:prSet/>
      <dgm:spPr/>
      <dgm:t>
        <a:bodyPr/>
        <a:lstStyle/>
        <a:p>
          <a:endParaRPr lang="fr-FR" sz="1100"/>
        </a:p>
      </dgm:t>
    </dgm:pt>
    <dgm:pt modelId="{B7D422B9-7338-422A-A58C-281702BC2565}" type="sibTrans" cxnId="{DAC7E888-C11B-4918-AA69-A51BA3781446}">
      <dgm:prSet/>
      <dgm:spPr/>
      <dgm:t>
        <a:bodyPr/>
        <a:lstStyle/>
        <a:p>
          <a:endParaRPr lang="fr-FR" sz="1100"/>
        </a:p>
      </dgm:t>
    </dgm:pt>
    <dgm:pt modelId="{8B2AC799-311F-4040-B514-34CFBC24337D}">
      <dgm:prSet phldrT="[Texte]" custT="1"/>
      <dgm:spPr/>
      <dgm:t>
        <a:bodyPr/>
        <a:lstStyle/>
        <a:p>
          <a:r>
            <a:rPr lang="fr-FR" sz="1100" dirty="0" err="1"/>
            <a:t>Context</a:t>
          </a:r>
          <a:r>
            <a:rPr lang="fr-FR" sz="1100" dirty="0"/>
            <a:t> and Goals</a:t>
          </a:r>
        </a:p>
      </dgm:t>
    </dgm:pt>
    <dgm:pt modelId="{2F5DED45-7C27-4A0A-9D9B-3876EA9C4988}" type="parTrans" cxnId="{6C3BDD51-F370-481C-9121-F34905937FCF}">
      <dgm:prSet/>
      <dgm:spPr/>
      <dgm:t>
        <a:bodyPr/>
        <a:lstStyle/>
        <a:p>
          <a:endParaRPr lang="fr-FR" sz="1100"/>
        </a:p>
      </dgm:t>
    </dgm:pt>
    <dgm:pt modelId="{DE38FDC0-C3A0-4079-8AD5-5CA23B53E510}" type="sibTrans" cxnId="{6C3BDD51-F370-481C-9121-F34905937FCF}">
      <dgm:prSet/>
      <dgm:spPr/>
      <dgm:t>
        <a:bodyPr/>
        <a:lstStyle/>
        <a:p>
          <a:endParaRPr lang="fr-FR" sz="1100"/>
        </a:p>
      </dgm:t>
    </dgm:pt>
    <dgm:pt modelId="{02D933C7-D436-49F3-A5A5-37522924B7D2}">
      <dgm:prSet phldrT="[Texte]" custT="1"/>
      <dgm:spPr/>
      <dgm:t>
        <a:bodyPr/>
        <a:lstStyle/>
        <a:p>
          <a:r>
            <a:rPr lang="fr-FR" sz="1100" dirty="0"/>
            <a:t>Project Management</a:t>
          </a:r>
        </a:p>
      </dgm:t>
    </dgm:pt>
    <dgm:pt modelId="{94A3122E-FEC5-4BFE-AD9E-CF4E2CFBE1FF}" type="parTrans" cxnId="{37D05AC4-E7A5-426B-A907-198D2CFDCB30}">
      <dgm:prSet/>
      <dgm:spPr/>
      <dgm:t>
        <a:bodyPr/>
        <a:lstStyle/>
        <a:p>
          <a:endParaRPr lang="fr-FR" sz="1100"/>
        </a:p>
      </dgm:t>
    </dgm:pt>
    <dgm:pt modelId="{CECE59C0-A287-4B22-BAEA-EDB00E664ABD}" type="sibTrans" cxnId="{37D05AC4-E7A5-426B-A907-198D2CFDCB30}">
      <dgm:prSet/>
      <dgm:spPr/>
      <dgm:t>
        <a:bodyPr/>
        <a:lstStyle/>
        <a:p>
          <a:endParaRPr lang="fr-FR" sz="1100"/>
        </a:p>
      </dgm:t>
    </dgm:pt>
    <dgm:pt modelId="{D221E354-21E5-4CAB-8E11-B64789F1F517}">
      <dgm:prSet phldrT="[Texte]" custT="1"/>
      <dgm:spPr/>
      <dgm:t>
        <a:bodyPr/>
        <a:lstStyle/>
        <a:p>
          <a:r>
            <a:rPr lang="fr-FR" sz="1100" dirty="0"/>
            <a:t>Application</a:t>
          </a:r>
        </a:p>
      </dgm:t>
    </dgm:pt>
    <dgm:pt modelId="{7B3A94F4-EEBB-43DD-847B-0FFAC25F3CC9}" type="parTrans" cxnId="{C1A57130-D51F-4002-B6A1-55C53E849806}">
      <dgm:prSet/>
      <dgm:spPr/>
      <dgm:t>
        <a:bodyPr/>
        <a:lstStyle/>
        <a:p>
          <a:endParaRPr lang="fr-FR" sz="1100"/>
        </a:p>
      </dgm:t>
    </dgm:pt>
    <dgm:pt modelId="{ACE2FAFE-5784-4D82-8F8A-ED034E101042}" type="sibTrans" cxnId="{C1A57130-D51F-4002-B6A1-55C53E849806}">
      <dgm:prSet/>
      <dgm:spPr/>
      <dgm:t>
        <a:bodyPr/>
        <a:lstStyle/>
        <a:p>
          <a:endParaRPr lang="fr-FR" sz="1100"/>
        </a:p>
      </dgm:t>
    </dgm:pt>
    <dgm:pt modelId="{2FCE9CC0-9D9A-4719-8113-F63B294172C4}">
      <dgm:prSet phldrT="[Texte]" custT="1"/>
      <dgm:spPr/>
      <dgm:t>
        <a:bodyPr/>
        <a:lstStyle/>
        <a:p>
          <a:r>
            <a:rPr lang="fr-FR" sz="1100" dirty="0"/>
            <a:t>Storage </a:t>
          </a:r>
          <a:br>
            <a:rPr lang="fr-FR" sz="1100" dirty="0"/>
          </a:br>
          <a:r>
            <a:rPr lang="fr-FR" sz="1100" dirty="0"/>
            <a:t>and communication</a:t>
          </a:r>
        </a:p>
      </dgm:t>
    </dgm:pt>
    <dgm:pt modelId="{F2A8AA96-465B-49DF-90B7-E76150D1F0FF}" type="parTrans" cxnId="{CAA489B3-68BD-4ABB-9F9D-A09753931B93}">
      <dgm:prSet/>
      <dgm:spPr/>
      <dgm:t>
        <a:bodyPr/>
        <a:lstStyle/>
        <a:p>
          <a:endParaRPr lang="fr-FR" sz="1100"/>
        </a:p>
      </dgm:t>
    </dgm:pt>
    <dgm:pt modelId="{CCB4192A-2756-4B1A-8F0B-0237E288EE3F}" type="sibTrans" cxnId="{CAA489B3-68BD-4ABB-9F9D-A09753931B93}">
      <dgm:prSet/>
      <dgm:spPr/>
      <dgm:t>
        <a:bodyPr/>
        <a:lstStyle/>
        <a:p>
          <a:endParaRPr lang="fr-FR" sz="1100"/>
        </a:p>
      </dgm:t>
    </dgm:pt>
    <dgm:pt modelId="{0F7D850F-121A-41D0-85F4-CF098D2AE5C3}">
      <dgm:prSet phldrT="[Texte]" custT="1"/>
      <dgm:spPr/>
      <dgm:t>
        <a:bodyPr/>
        <a:lstStyle/>
        <a:p>
          <a:r>
            <a:rPr lang="fr-FR" sz="1100" dirty="0" err="1"/>
            <a:t>Reporting</a:t>
          </a:r>
          <a:r>
            <a:rPr lang="fr-FR" sz="1100" dirty="0"/>
            <a:t> and </a:t>
          </a:r>
          <a:r>
            <a:rPr lang="fr-FR" sz="1100" dirty="0" err="1"/>
            <a:t>dashboards</a:t>
          </a:r>
          <a:endParaRPr lang="fr-FR" sz="1100" dirty="0"/>
        </a:p>
      </dgm:t>
    </dgm:pt>
    <dgm:pt modelId="{323AB6A1-D2FD-4A6D-8B7F-11B8A38E24EF}" type="parTrans" cxnId="{5237B67C-E9B2-40D9-807C-FBB6D01717ED}">
      <dgm:prSet/>
      <dgm:spPr/>
      <dgm:t>
        <a:bodyPr/>
        <a:lstStyle/>
        <a:p>
          <a:endParaRPr lang="fr-FR" sz="1100"/>
        </a:p>
      </dgm:t>
    </dgm:pt>
    <dgm:pt modelId="{A3E20990-32D5-4FE5-8466-2CEBC389773C}" type="sibTrans" cxnId="{5237B67C-E9B2-40D9-807C-FBB6D01717ED}">
      <dgm:prSet/>
      <dgm:spPr/>
      <dgm:t>
        <a:bodyPr/>
        <a:lstStyle/>
        <a:p>
          <a:endParaRPr lang="fr-FR" sz="1100"/>
        </a:p>
      </dgm:t>
    </dgm:pt>
    <dgm:pt modelId="{566638BF-B7FB-4D61-AE80-DEF12BAEFE9B}">
      <dgm:prSet phldrT="[Texte]" custT="1"/>
      <dgm:spPr/>
      <dgm:t>
        <a:bodyPr/>
        <a:lstStyle/>
        <a:p>
          <a:r>
            <a:rPr lang="fr-FR" sz="1100" dirty="0"/>
            <a:t>B.I </a:t>
          </a:r>
          <a:r>
            <a:rPr lang="fr-FR" sz="1100" dirty="0" err="1"/>
            <a:t>synthesis</a:t>
          </a:r>
          <a:endParaRPr lang="fr-FR" sz="1100" dirty="0"/>
        </a:p>
      </dgm:t>
    </dgm:pt>
    <dgm:pt modelId="{82EE759D-E455-4A97-A6AB-28229325BB2B}" type="parTrans" cxnId="{950E2306-3057-42E5-BFF1-B66BCB737A63}">
      <dgm:prSet/>
      <dgm:spPr/>
      <dgm:t>
        <a:bodyPr/>
        <a:lstStyle/>
        <a:p>
          <a:endParaRPr lang="fr-FR" sz="1100"/>
        </a:p>
      </dgm:t>
    </dgm:pt>
    <dgm:pt modelId="{47B1DD7C-98D3-4A9E-82BE-288F09BA209F}" type="sibTrans" cxnId="{950E2306-3057-42E5-BFF1-B66BCB737A63}">
      <dgm:prSet/>
      <dgm:spPr/>
      <dgm:t>
        <a:bodyPr/>
        <a:lstStyle/>
        <a:p>
          <a:endParaRPr lang="fr-FR" sz="1100"/>
        </a:p>
      </dgm:t>
    </dgm:pt>
    <dgm:pt modelId="{3C3855EA-FDAA-4980-94CF-D88AA3F2E474}">
      <dgm:prSet phldrT="[Texte]" custT="1"/>
      <dgm:spPr/>
      <dgm:t>
        <a:bodyPr/>
        <a:lstStyle/>
        <a:p>
          <a:r>
            <a:rPr lang="fr-FR" sz="1100" dirty="0"/>
            <a:t>Conclusion</a:t>
          </a:r>
        </a:p>
      </dgm:t>
    </dgm:pt>
    <dgm:pt modelId="{6FDCAF09-11AE-44E5-9F21-D7C86C4F0CE9}" type="parTrans" cxnId="{346395E6-D0D6-45C5-8A68-E03B8215A97F}">
      <dgm:prSet/>
      <dgm:spPr/>
      <dgm:t>
        <a:bodyPr/>
        <a:lstStyle/>
        <a:p>
          <a:endParaRPr lang="fr-FR" sz="1100"/>
        </a:p>
      </dgm:t>
    </dgm:pt>
    <dgm:pt modelId="{6F2A60B0-6E0A-4A6F-9C42-0C63C1F7AA6D}" type="sibTrans" cxnId="{346395E6-D0D6-45C5-8A68-E03B8215A97F}">
      <dgm:prSet/>
      <dgm:spPr/>
      <dgm:t>
        <a:bodyPr/>
        <a:lstStyle/>
        <a:p>
          <a:endParaRPr lang="fr-FR" sz="1100"/>
        </a:p>
      </dgm:t>
    </dgm:pt>
    <dgm:pt modelId="{12AD4E81-E908-4F1F-9EDC-8735EE30ACAF}" type="pres">
      <dgm:prSet presAssocID="{D84C760A-4A6E-4B51-900B-B56CE2B7F6CA}" presName="Name0" presStyleCnt="0">
        <dgm:presLayoutVars>
          <dgm:dir/>
          <dgm:animLvl val="lvl"/>
          <dgm:resizeHandles val="exact"/>
        </dgm:presLayoutVars>
      </dgm:prSet>
      <dgm:spPr/>
    </dgm:pt>
    <dgm:pt modelId="{DF427673-F4D4-4798-9101-7940F1ECBAF7}" type="pres">
      <dgm:prSet presAssocID="{BD0EE33B-AEE7-43EF-AC91-2A96DD9DEDEA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C306AE1A-2A44-4AA5-A156-B36642B00F46}" type="pres">
      <dgm:prSet presAssocID="{B7D422B9-7338-422A-A58C-281702BC2565}" presName="parTxOnlySpace" presStyleCnt="0"/>
      <dgm:spPr/>
    </dgm:pt>
    <dgm:pt modelId="{2119F166-949E-4D97-9938-F7A4234602BA}" type="pres">
      <dgm:prSet presAssocID="{8B2AC799-311F-4040-B514-34CFBC24337D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4DA88997-3A95-4CFC-AE3B-ABA6B3DABC4A}" type="pres">
      <dgm:prSet presAssocID="{DE38FDC0-C3A0-4079-8AD5-5CA23B53E510}" presName="parTxOnlySpace" presStyleCnt="0"/>
      <dgm:spPr/>
    </dgm:pt>
    <dgm:pt modelId="{184CAA25-0677-4A53-AD56-83D318C4B234}" type="pres">
      <dgm:prSet presAssocID="{02D933C7-D436-49F3-A5A5-37522924B7D2}" presName="parTxOnly" presStyleLbl="node1" presStyleIdx="2" presStyleCnt="8" custScaleX="108133">
        <dgm:presLayoutVars>
          <dgm:chMax val="0"/>
          <dgm:chPref val="0"/>
          <dgm:bulletEnabled val="1"/>
        </dgm:presLayoutVars>
      </dgm:prSet>
      <dgm:spPr/>
    </dgm:pt>
    <dgm:pt modelId="{222A2421-D07A-4643-B7BC-1D58271F1D1C}" type="pres">
      <dgm:prSet presAssocID="{CECE59C0-A287-4B22-BAEA-EDB00E664ABD}" presName="parTxOnlySpace" presStyleCnt="0"/>
      <dgm:spPr/>
    </dgm:pt>
    <dgm:pt modelId="{8142FED0-A09B-4BE1-9675-465134443407}" type="pres">
      <dgm:prSet presAssocID="{D221E354-21E5-4CAB-8E11-B64789F1F517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8258E62A-5120-4C5A-8147-AB66C23BC639}" type="pres">
      <dgm:prSet presAssocID="{ACE2FAFE-5784-4D82-8F8A-ED034E101042}" presName="parTxOnlySpace" presStyleCnt="0"/>
      <dgm:spPr/>
    </dgm:pt>
    <dgm:pt modelId="{F4B7BE42-6DAC-4D2D-B198-1DCE8F5477A3}" type="pres">
      <dgm:prSet presAssocID="{2FCE9CC0-9D9A-4719-8113-F63B294172C4}" presName="parTxOnly" presStyleLbl="node1" presStyleIdx="4" presStyleCnt="8" custScaleX="116684">
        <dgm:presLayoutVars>
          <dgm:chMax val="0"/>
          <dgm:chPref val="0"/>
          <dgm:bulletEnabled val="1"/>
        </dgm:presLayoutVars>
      </dgm:prSet>
      <dgm:spPr/>
    </dgm:pt>
    <dgm:pt modelId="{0D2FCD00-5E00-4177-BCCD-8298940FD177}" type="pres">
      <dgm:prSet presAssocID="{CCB4192A-2756-4B1A-8F0B-0237E288EE3F}" presName="parTxOnlySpace" presStyleCnt="0"/>
      <dgm:spPr/>
    </dgm:pt>
    <dgm:pt modelId="{F7FC3C36-F705-4FB7-A1EA-63AE396CE447}" type="pres">
      <dgm:prSet presAssocID="{0F7D850F-121A-41D0-85F4-CF098D2AE5C3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BEDD6031-472D-4FFD-B3B5-8FFDDBD69729}" type="pres">
      <dgm:prSet presAssocID="{A3E20990-32D5-4FE5-8466-2CEBC389773C}" presName="parTxOnlySpace" presStyleCnt="0"/>
      <dgm:spPr/>
    </dgm:pt>
    <dgm:pt modelId="{0138AA13-8DB3-4257-AE5E-3C3960252AAE}" type="pres">
      <dgm:prSet presAssocID="{566638BF-B7FB-4D61-AE80-DEF12BAEFE9B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4CA0C84-9222-4504-81EE-F1493F4ADCE1}" type="pres">
      <dgm:prSet presAssocID="{47B1DD7C-98D3-4A9E-82BE-288F09BA209F}" presName="parTxOnlySpace" presStyleCnt="0"/>
      <dgm:spPr/>
    </dgm:pt>
    <dgm:pt modelId="{0B5F1729-538F-4779-878F-656CAA89A03A}" type="pres">
      <dgm:prSet presAssocID="{3C3855EA-FDAA-4980-94CF-D88AA3F2E474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CFAED402-54ED-4474-AEA8-1942631FA929}" type="presOf" srcId="{0F7D850F-121A-41D0-85F4-CF098D2AE5C3}" destId="{F7FC3C36-F705-4FB7-A1EA-63AE396CE447}" srcOrd="0" destOrd="0" presId="urn:microsoft.com/office/officeart/2005/8/layout/chevron1"/>
    <dgm:cxn modelId="{7DE98903-2425-443D-9427-D8895980F1B6}" type="presOf" srcId="{8B2AC799-311F-4040-B514-34CFBC24337D}" destId="{2119F166-949E-4D97-9938-F7A4234602BA}" srcOrd="0" destOrd="0" presId="urn:microsoft.com/office/officeart/2005/8/layout/chevron1"/>
    <dgm:cxn modelId="{950E2306-3057-42E5-BFF1-B66BCB737A63}" srcId="{D84C760A-4A6E-4B51-900B-B56CE2B7F6CA}" destId="{566638BF-B7FB-4D61-AE80-DEF12BAEFE9B}" srcOrd="6" destOrd="0" parTransId="{82EE759D-E455-4A97-A6AB-28229325BB2B}" sibTransId="{47B1DD7C-98D3-4A9E-82BE-288F09BA209F}"/>
    <dgm:cxn modelId="{6ADEC907-5B8A-48FF-A0CF-9339AF37420F}" type="presOf" srcId="{2FCE9CC0-9D9A-4719-8113-F63B294172C4}" destId="{F4B7BE42-6DAC-4D2D-B198-1DCE8F5477A3}" srcOrd="0" destOrd="0" presId="urn:microsoft.com/office/officeart/2005/8/layout/chevron1"/>
    <dgm:cxn modelId="{C1A57130-D51F-4002-B6A1-55C53E849806}" srcId="{D84C760A-4A6E-4B51-900B-B56CE2B7F6CA}" destId="{D221E354-21E5-4CAB-8E11-B64789F1F517}" srcOrd="3" destOrd="0" parTransId="{7B3A94F4-EEBB-43DD-847B-0FFAC25F3CC9}" sibTransId="{ACE2FAFE-5784-4D82-8F8A-ED034E101042}"/>
    <dgm:cxn modelId="{2CF41966-514B-448C-AFE4-656A45B185FF}" type="presOf" srcId="{D84C760A-4A6E-4B51-900B-B56CE2B7F6CA}" destId="{12AD4E81-E908-4F1F-9EDC-8735EE30ACAF}" srcOrd="0" destOrd="0" presId="urn:microsoft.com/office/officeart/2005/8/layout/chevron1"/>
    <dgm:cxn modelId="{87C63449-57E5-4D41-AF20-B84A10067183}" type="presOf" srcId="{BD0EE33B-AEE7-43EF-AC91-2A96DD9DEDEA}" destId="{DF427673-F4D4-4798-9101-7940F1ECBAF7}" srcOrd="0" destOrd="0" presId="urn:microsoft.com/office/officeart/2005/8/layout/chevron1"/>
    <dgm:cxn modelId="{6C3BDD51-F370-481C-9121-F34905937FCF}" srcId="{D84C760A-4A6E-4B51-900B-B56CE2B7F6CA}" destId="{8B2AC799-311F-4040-B514-34CFBC24337D}" srcOrd="1" destOrd="0" parTransId="{2F5DED45-7C27-4A0A-9D9B-3876EA9C4988}" sibTransId="{DE38FDC0-C3A0-4079-8AD5-5CA23B53E510}"/>
    <dgm:cxn modelId="{5237B67C-E9B2-40D9-807C-FBB6D01717ED}" srcId="{D84C760A-4A6E-4B51-900B-B56CE2B7F6CA}" destId="{0F7D850F-121A-41D0-85F4-CF098D2AE5C3}" srcOrd="5" destOrd="0" parTransId="{323AB6A1-D2FD-4A6D-8B7F-11B8A38E24EF}" sibTransId="{A3E20990-32D5-4FE5-8466-2CEBC389773C}"/>
    <dgm:cxn modelId="{DAC7E888-C11B-4918-AA69-A51BA3781446}" srcId="{D84C760A-4A6E-4B51-900B-B56CE2B7F6CA}" destId="{BD0EE33B-AEE7-43EF-AC91-2A96DD9DEDEA}" srcOrd="0" destOrd="0" parTransId="{2320B2E7-43CC-4C2A-892D-73AE4609EAD1}" sibTransId="{B7D422B9-7338-422A-A58C-281702BC2565}"/>
    <dgm:cxn modelId="{F4B0228B-B070-403A-94AD-42D7787B333A}" type="presOf" srcId="{3C3855EA-FDAA-4980-94CF-D88AA3F2E474}" destId="{0B5F1729-538F-4779-878F-656CAA89A03A}" srcOrd="0" destOrd="0" presId="urn:microsoft.com/office/officeart/2005/8/layout/chevron1"/>
    <dgm:cxn modelId="{4B44C48D-A251-41F1-96FC-83302F34F855}" type="presOf" srcId="{D221E354-21E5-4CAB-8E11-B64789F1F517}" destId="{8142FED0-A09B-4BE1-9675-465134443407}" srcOrd="0" destOrd="0" presId="urn:microsoft.com/office/officeart/2005/8/layout/chevron1"/>
    <dgm:cxn modelId="{E215E2A6-BF33-44FD-9996-65F46ECDD25B}" type="presOf" srcId="{566638BF-B7FB-4D61-AE80-DEF12BAEFE9B}" destId="{0138AA13-8DB3-4257-AE5E-3C3960252AAE}" srcOrd="0" destOrd="0" presId="urn:microsoft.com/office/officeart/2005/8/layout/chevron1"/>
    <dgm:cxn modelId="{CAA489B3-68BD-4ABB-9F9D-A09753931B93}" srcId="{D84C760A-4A6E-4B51-900B-B56CE2B7F6CA}" destId="{2FCE9CC0-9D9A-4719-8113-F63B294172C4}" srcOrd="4" destOrd="0" parTransId="{F2A8AA96-465B-49DF-90B7-E76150D1F0FF}" sibTransId="{CCB4192A-2756-4B1A-8F0B-0237E288EE3F}"/>
    <dgm:cxn modelId="{939416B7-BE96-4FF5-A0A4-8EFCEAB83911}" type="presOf" srcId="{02D933C7-D436-49F3-A5A5-37522924B7D2}" destId="{184CAA25-0677-4A53-AD56-83D318C4B234}" srcOrd="0" destOrd="0" presId="urn:microsoft.com/office/officeart/2005/8/layout/chevron1"/>
    <dgm:cxn modelId="{37D05AC4-E7A5-426B-A907-198D2CFDCB30}" srcId="{D84C760A-4A6E-4B51-900B-B56CE2B7F6CA}" destId="{02D933C7-D436-49F3-A5A5-37522924B7D2}" srcOrd="2" destOrd="0" parTransId="{94A3122E-FEC5-4BFE-AD9E-CF4E2CFBE1FF}" sibTransId="{CECE59C0-A287-4B22-BAEA-EDB00E664ABD}"/>
    <dgm:cxn modelId="{346395E6-D0D6-45C5-8A68-E03B8215A97F}" srcId="{D84C760A-4A6E-4B51-900B-B56CE2B7F6CA}" destId="{3C3855EA-FDAA-4980-94CF-D88AA3F2E474}" srcOrd="7" destOrd="0" parTransId="{6FDCAF09-11AE-44E5-9F21-D7C86C4F0CE9}" sibTransId="{6F2A60B0-6E0A-4A6F-9C42-0C63C1F7AA6D}"/>
    <dgm:cxn modelId="{41BD5C43-0BBA-4F50-9386-334B52604064}" type="presParOf" srcId="{12AD4E81-E908-4F1F-9EDC-8735EE30ACAF}" destId="{DF427673-F4D4-4798-9101-7940F1ECBAF7}" srcOrd="0" destOrd="0" presId="urn:microsoft.com/office/officeart/2005/8/layout/chevron1"/>
    <dgm:cxn modelId="{E3206546-A24B-4B95-AA41-DD0D5505764F}" type="presParOf" srcId="{12AD4E81-E908-4F1F-9EDC-8735EE30ACAF}" destId="{C306AE1A-2A44-4AA5-A156-B36642B00F46}" srcOrd="1" destOrd="0" presId="urn:microsoft.com/office/officeart/2005/8/layout/chevron1"/>
    <dgm:cxn modelId="{9FB7552E-03C5-4D1A-8E99-3698A709D80A}" type="presParOf" srcId="{12AD4E81-E908-4F1F-9EDC-8735EE30ACAF}" destId="{2119F166-949E-4D97-9938-F7A4234602BA}" srcOrd="2" destOrd="0" presId="urn:microsoft.com/office/officeart/2005/8/layout/chevron1"/>
    <dgm:cxn modelId="{69D8EBF8-A998-495A-B140-07AAC19B1BD0}" type="presParOf" srcId="{12AD4E81-E908-4F1F-9EDC-8735EE30ACAF}" destId="{4DA88997-3A95-4CFC-AE3B-ABA6B3DABC4A}" srcOrd="3" destOrd="0" presId="urn:microsoft.com/office/officeart/2005/8/layout/chevron1"/>
    <dgm:cxn modelId="{7D4E8EBC-5FE6-45DA-A225-3EF85F34918D}" type="presParOf" srcId="{12AD4E81-E908-4F1F-9EDC-8735EE30ACAF}" destId="{184CAA25-0677-4A53-AD56-83D318C4B234}" srcOrd="4" destOrd="0" presId="urn:microsoft.com/office/officeart/2005/8/layout/chevron1"/>
    <dgm:cxn modelId="{2CC18B45-A706-4455-8DDD-E201A23E6DEA}" type="presParOf" srcId="{12AD4E81-E908-4F1F-9EDC-8735EE30ACAF}" destId="{222A2421-D07A-4643-B7BC-1D58271F1D1C}" srcOrd="5" destOrd="0" presId="urn:microsoft.com/office/officeart/2005/8/layout/chevron1"/>
    <dgm:cxn modelId="{216E5904-E69F-4C23-B28C-50B8D25D64A0}" type="presParOf" srcId="{12AD4E81-E908-4F1F-9EDC-8735EE30ACAF}" destId="{8142FED0-A09B-4BE1-9675-465134443407}" srcOrd="6" destOrd="0" presId="urn:microsoft.com/office/officeart/2005/8/layout/chevron1"/>
    <dgm:cxn modelId="{4D356168-7551-48B1-B239-385FEE2B19FD}" type="presParOf" srcId="{12AD4E81-E908-4F1F-9EDC-8735EE30ACAF}" destId="{8258E62A-5120-4C5A-8147-AB66C23BC639}" srcOrd="7" destOrd="0" presId="urn:microsoft.com/office/officeart/2005/8/layout/chevron1"/>
    <dgm:cxn modelId="{52632A54-4FC9-46A8-A0F6-D95717356229}" type="presParOf" srcId="{12AD4E81-E908-4F1F-9EDC-8735EE30ACAF}" destId="{F4B7BE42-6DAC-4D2D-B198-1DCE8F5477A3}" srcOrd="8" destOrd="0" presId="urn:microsoft.com/office/officeart/2005/8/layout/chevron1"/>
    <dgm:cxn modelId="{ED9F2E7F-EFF1-48EC-AB19-4DE95FB7C39A}" type="presParOf" srcId="{12AD4E81-E908-4F1F-9EDC-8735EE30ACAF}" destId="{0D2FCD00-5E00-4177-BCCD-8298940FD177}" srcOrd="9" destOrd="0" presId="urn:microsoft.com/office/officeart/2005/8/layout/chevron1"/>
    <dgm:cxn modelId="{F5AFBAE9-2D36-49AB-BDF6-8DC7ADF9F469}" type="presParOf" srcId="{12AD4E81-E908-4F1F-9EDC-8735EE30ACAF}" destId="{F7FC3C36-F705-4FB7-A1EA-63AE396CE447}" srcOrd="10" destOrd="0" presId="urn:microsoft.com/office/officeart/2005/8/layout/chevron1"/>
    <dgm:cxn modelId="{0C0BECA3-973C-4E9C-8762-A15C05C1B2D3}" type="presParOf" srcId="{12AD4E81-E908-4F1F-9EDC-8735EE30ACAF}" destId="{BEDD6031-472D-4FFD-B3B5-8FFDDBD69729}" srcOrd="11" destOrd="0" presId="urn:microsoft.com/office/officeart/2005/8/layout/chevron1"/>
    <dgm:cxn modelId="{CDF24964-E0D6-4956-8185-40F92E26FDEA}" type="presParOf" srcId="{12AD4E81-E908-4F1F-9EDC-8735EE30ACAF}" destId="{0138AA13-8DB3-4257-AE5E-3C3960252AAE}" srcOrd="12" destOrd="0" presId="urn:microsoft.com/office/officeart/2005/8/layout/chevron1"/>
    <dgm:cxn modelId="{9D3E9686-680B-400F-BA62-0C03584D825F}" type="presParOf" srcId="{12AD4E81-E908-4F1F-9EDC-8735EE30ACAF}" destId="{74CA0C84-9222-4504-81EE-F1493F4ADCE1}" srcOrd="13" destOrd="0" presId="urn:microsoft.com/office/officeart/2005/8/layout/chevron1"/>
    <dgm:cxn modelId="{C8049255-1AD6-45B8-8210-2F90D2372D05}" type="presParOf" srcId="{12AD4E81-E908-4F1F-9EDC-8735EE30ACAF}" destId="{0B5F1729-538F-4779-878F-656CAA89A03A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84C760A-4A6E-4B51-900B-B56CE2B7F6C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D0EE33B-AEE7-43EF-AC91-2A96DD9DEDEA}">
      <dgm:prSet phldrT="[Texte]" custT="1"/>
      <dgm:spPr/>
      <dgm:t>
        <a:bodyPr/>
        <a:lstStyle/>
        <a:p>
          <a:r>
            <a:rPr lang="fr-FR" sz="1100" dirty="0"/>
            <a:t>Project Team</a:t>
          </a:r>
        </a:p>
      </dgm:t>
    </dgm:pt>
    <dgm:pt modelId="{2320B2E7-43CC-4C2A-892D-73AE4609EAD1}" type="parTrans" cxnId="{DAC7E888-C11B-4918-AA69-A51BA3781446}">
      <dgm:prSet/>
      <dgm:spPr/>
      <dgm:t>
        <a:bodyPr/>
        <a:lstStyle/>
        <a:p>
          <a:endParaRPr lang="fr-FR" sz="1100"/>
        </a:p>
      </dgm:t>
    </dgm:pt>
    <dgm:pt modelId="{B7D422B9-7338-422A-A58C-281702BC2565}" type="sibTrans" cxnId="{DAC7E888-C11B-4918-AA69-A51BA3781446}">
      <dgm:prSet/>
      <dgm:spPr/>
      <dgm:t>
        <a:bodyPr/>
        <a:lstStyle/>
        <a:p>
          <a:endParaRPr lang="fr-FR" sz="1100"/>
        </a:p>
      </dgm:t>
    </dgm:pt>
    <dgm:pt modelId="{8B2AC799-311F-4040-B514-34CFBC24337D}">
      <dgm:prSet phldrT="[Texte]" custT="1"/>
      <dgm:spPr/>
      <dgm:t>
        <a:bodyPr/>
        <a:lstStyle/>
        <a:p>
          <a:r>
            <a:rPr lang="fr-FR" sz="1100" dirty="0" err="1"/>
            <a:t>Context</a:t>
          </a:r>
          <a:r>
            <a:rPr lang="fr-FR" sz="1100" dirty="0"/>
            <a:t> and Goals</a:t>
          </a:r>
        </a:p>
      </dgm:t>
    </dgm:pt>
    <dgm:pt modelId="{2F5DED45-7C27-4A0A-9D9B-3876EA9C4988}" type="parTrans" cxnId="{6C3BDD51-F370-481C-9121-F34905937FCF}">
      <dgm:prSet/>
      <dgm:spPr/>
      <dgm:t>
        <a:bodyPr/>
        <a:lstStyle/>
        <a:p>
          <a:endParaRPr lang="fr-FR" sz="1100"/>
        </a:p>
      </dgm:t>
    </dgm:pt>
    <dgm:pt modelId="{DE38FDC0-C3A0-4079-8AD5-5CA23B53E510}" type="sibTrans" cxnId="{6C3BDD51-F370-481C-9121-F34905937FCF}">
      <dgm:prSet/>
      <dgm:spPr/>
      <dgm:t>
        <a:bodyPr/>
        <a:lstStyle/>
        <a:p>
          <a:endParaRPr lang="fr-FR" sz="1100"/>
        </a:p>
      </dgm:t>
    </dgm:pt>
    <dgm:pt modelId="{02D933C7-D436-49F3-A5A5-37522924B7D2}">
      <dgm:prSet phldrT="[Texte]" custT="1"/>
      <dgm:spPr/>
      <dgm:t>
        <a:bodyPr/>
        <a:lstStyle/>
        <a:p>
          <a:r>
            <a:rPr lang="fr-FR" sz="1100" dirty="0"/>
            <a:t>Project Management</a:t>
          </a:r>
        </a:p>
      </dgm:t>
    </dgm:pt>
    <dgm:pt modelId="{94A3122E-FEC5-4BFE-AD9E-CF4E2CFBE1FF}" type="parTrans" cxnId="{37D05AC4-E7A5-426B-A907-198D2CFDCB30}">
      <dgm:prSet/>
      <dgm:spPr/>
      <dgm:t>
        <a:bodyPr/>
        <a:lstStyle/>
        <a:p>
          <a:endParaRPr lang="fr-FR" sz="1100"/>
        </a:p>
      </dgm:t>
    </dgm:pt>
    <dgm:pt modelId="{CECE59C0-A287-4B22-BAEA-EDB00E664ABD}" type="sibTrans" cxnId="{37D05AC4-E7A5-426B-A907-198D2CFDCB30}">
      <dgm:prSet/>
      <dgm:spPr/>
      <dgm:t>
        <a:bodyPr/>
        <a:lstStyle/>
        <a:p>
          <a:endParaRPr lang="fr-FR" sz="1100"/>
        </a:p>
      </dgm:t>
    </dgm:pt>
    <dgm:pt modelId="{D221E354-21E5-4CAB-8E11-B64789F1F517}">
      <dgm:prSet phldrT="[Texte]" custT="1"/>
      <dgm:spPr/>
      <dgm:t>
        <a:bodyPr/>
        <a:lstStyle/>
        <a:p>
          <a:r>
            <a:rPr lang="fr-FR" sz="1100" dirty="0"/>
            <a:t>Application</a:t>
          </a:r>
        </a:p>
      </dgm:t>
    </dgm:pt>
    <dgm:pt modelId="{7B3A94F4-EEBB-43DD-847B-0FFAC25F3CC9}" type="parTrans" cxnId="{C1A57130-D51F-4002-B6A1-55C53E849806}">
      <dgm:prSet/>
      <dgm:spPr/>
      <dgm:t>
        <a:bodyPr/>
        <a:lstStyle/>
        <a:p>
          <a:endParaRPr lang="fr-FR" sz="1100"/>
        </a:p>
      </dgm:t>
    </dgm:pt>
    <dgm:pt modelId="{ACE2FAFE-5784-4D82-8F8A-ED034E101042}" type="sibTrans" cxnId="{C1A57130-D51F-4002-B6A1-55C53E849806}">
      <dgm:prSet/>
      <dgm:spPr/>
      <dgm:t>
        <a:bodyPr/>
        <a:lstStyle/>
        <a:p>
          <a:endParaRPr lang="fr-FR" sz="1100"/>
        </a:p>
      </dgm:t>
    </dgm:pt>
    <dgm:pt modelId="{2FCE9CC0-9D9A-4719-8113-F63B294172C4}">
      <dgm:prSet phldrT="[Texte]" custT="1"/>
      <dgm:spPr/>
      <dgm:t>
        <a:bodyPr/>
        <a:lstStyle/>
        <a:p>
          <a:r>
            <a:rPr lang="fr-FR" sz="1100" dirty="0"/>
            <a:t>Storage </a:t>
          </a:r>
          <a:br>
            <a:rPr lang="fr-FR" sz="1100" dirty="0"/>
          </a:br>
          <a:r>
            <a:rPr lang="fr-FR" sz="1100" dirty="0"/>
            <a:t>and communication</a:t>
          </a:r>
        </a:p>
      </dgm:t>
    </dgm:pt>
    <dgm:pt modelId="{F2A8AA96-465B-49DF-90B7-E76150D1F0FF}" type="parTrans" cxnId="{CAA489B3-68BD-4ABB-9F9D-A09753931B93}">
      <dgm:prSet/>
      <dgm:spPr/>
      <dgm:t>
        <a:bodyPr/>
        <a:lstStyle/>
        <a:p>
          <a:endParaRPr lang="fr-FR" sz="1100"/>
        </a:p>
      </dgm:t>
    </dgm:pt>
    <dgm:pt modelId="{CCB4192A-2756-4B1A-8F0B-0237E288EE3F}" type="sibTrans" cxnId="{CAA489B3-68BD-4ABB-9F9D-A09753931B93}">
      <dgm:prSet/>
      <dgm:spPr/>
      <dgm:t>
        <a:bodyPr/>
        <a:lstStyle/>
        <a:p>
          <a:endParaRPr lang="fr-FR" sz="1100"/>
        </a:p>
      </dgm:t>
    </dgm:pt>
    <dgm:pt modelId="{0F7D850F-121A-41D0-85F4-CF098D2AE5C3}">
      <dgm:prSet phldrT="[Texte]" custT="1"/>
      <dgm:spPr/>
      <dgm:t>
        <a:bodyPr/>
        <a:lstStyle/>
        <a:p>
          <a:r>
            <a:rPr lang="fr-FR" sz="1100" dirty="0" err="1"/>
            <a:t>Reporting</a:t>
          </a:r>
          <a:r>
            <a:rPr lang="fr-FR" sz="1100" dirty="0"/>
            <a:t> and </a:t>
          </a:r>
          <a:r>
            <a:rPr lang="fr-FR" sz="1100" dirty="0" err="1"/>
            <a:t>dashboards</a:t>
          </a:r>
          <a:endParaRPr lang="fr-FR" sz="1100" dirty="0"/>
        </a:p>
      </dgm:t>
    </dgm:pt>
    <dgm:pt modelId="{323AB6A1-D2FD-4A6D-8B7F-11B8A38E24EF}" type="parTrans" cxnId="{5237B67C-E9B2-40D9-807C-FBB6D01717ED}">
      <dgm:prSet/>
      <dgm:spPr/>
      <dgm:t>
        <a:bodyPr/>
        <a:lstStyle/>
        <a:p>
          <a:endParaRPr lang="fr-FR" sz="1100"/>
        </a:p>
      </dgm:t>
    </dgm:pt>
    <dgm:pt modelId="{A3E20990-32D5-4FE5-8466-2CEBC389773C}" type="sibTrans" cxnId="{5237B67C-E9B2-40D9-807C-FBB6D01717ED}">
      <dgm:prSet/>
      <dgm:spPr/>
      <dgm:t>
        <a:bodyPr/>
        <a:lstStyle/>
        <a:p>
          <a:endParaRPr lang="fr-FR" sz="1100"/>
        </a:p>
      </dgm:t>
    </dgm:pt>
    <dgm:pt modelId="{566638BF-B7FB-4D61-AE80-DEF12BAEFE9B}">
      <dgm:prSet phldrT="[Texte]" custT="1"/>
      <dgm:spPr/>
      <dgm:t>
        <a:bodyPr/>
        <a:lstStyle/>
        <a:p>
          <a:r>
            <a:rPr lang="fr-FR" sz="1100" dirty="0"/>
            <a:t>B.I </a:t>
          </a:r>
          <a:r>
            <a:rPr lang="fr-FR" sz="1100" dirty="0" err="1"/>
            <a:t>synthesis</a:t>
          </a:r>
          <a:endParaRPr lang="fr-FR" sz="1100" dirty="0"/>
        </a:p>
      </dgm:t>
    </dgm:pt>
    <dgm:pt modelId="{82EE759D-E455-4A97-A6AB-28229325BB2B}" type="parTrans" cxnId="{950E2306-3057-42E5-BFF1-B66BCB737A63}">
      <dgm:prSet/>
      <dgm:spPr/>
      <dgm:t>
        <a:bodyPr/>
        <a:lstStyle/>
        <a:p>
          <a:endParaRPr lang="fr-FR" sz="1100"/>
        </a:p>
      </dgm:t>
    </dgm:pt>
    <dgm:pt modelId="{47B1DD7C-98D3-4A9E-82BE-288F09BA209F}" type="sibTrans" cxnId="{950E2306-3057-42E5-BFF1-B66BCB737A63}">
      <dgm:prSet/>
      <dgm:spPr/>
      <dgm:t>
        <a:bodyPr/>
        <a:lstStyle/>
        <a:p>
          <a:endParaRPr lang="fr-FR" sz="1100"/>
        </a:p>
      </dgm:t>
    </dgm:pt>
    <dgm:pt modelId="{3C3855EA-FDAA-4980-94CF-D88AA3F2E474}">
      <dgm:prSet phldrT="[Texte]" custT="1"/>
      <dgm:spPr/>
      <dgm:t>
        <a:bodyPr/>
        <a:lstStyle/>
        <a:p>
          <a:r>
            <a:rPr lang="fr-FR" sz="1100" dirty="0"/>
            <a:t>Conclusion</a:t>
          </a:r>
        </a:p>
      </dgm:t>
    </dgm:pt>
    <dgm:pt modelId="{6FDCAF09-11AE-44E5-9F21-D7C86C4F0CE9}" type="parTrans" cxnId="{346395E6-D0D6-45C5-8A68-E03B8215A97F}">
      <dgm:prSet/>
      <dgm:spPr/>
      <dgm:t>
        <a:bodyPr/>
        <a:lstStyle/>
        <a:p>
          <a:endParaRPr lang="fr-FR" sz="1100"/>
        </a:p>
      </dgm:t>
    </dgm:pt>
    <dgm:pt modelId="{6F2A60B0-6E0A-4A6F-9C42-0C63C1F7AA6D}" type="sibTrans" cxnId="{346395E6-D0D6-45C5-8A68-E03B8215A97F}">
      <dgm:prSet/>
      <dgm:spPr/>
      <dgm:t>
        <a:bodyPr/>
        <a:lstStyle/>
        <a:p>
          <a:endParaRPr lang="fr-FR" sz="1100"/>
        </a:p>
      </dgm:t>
    </dgm:pt>
    <dgm:pt modelId="{12AD4E81-E908-4F1F-9EDC-8735EE30ACAF}" type="pres">
      <dgm:prSet presAssocID="{D84C760A-4A6E-4B51-900B-B56CE2B7F6CA}" presName="Name0" presStyleCnt="0">
        <dgm:presLayoutVars>
          <dgm:dir/>
          <dgm:animLvl val="lvl"/>
          <dgm:resizeHandles val="exact"/>
        </dgm:presLayoutVars>
      </dgm:prSet>
      <dgm:spPr/>
    </dgm:pt>
    <dgm:pt modelId="{DF427673-F4D4-4798-9101-7940F1ECBAF7}" type="pres">
      <dgm:prSet presAssocID="{BD0EE33B-AEE7-43EF-AC91-2A96DD9DEDEA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C306AE1A-2A44-4AA5-A156-B36642B00F46}" type="pres">
      <dgm:prSet presAssocID="{B7D422B9-7338-422A-A58C-281702BC2565}" presName="parTxOnlySpace" presStyleCnt="0"/>
      <dgm:spPr/>
    </dgm:pt>
    <dgm:pt modelId="{2119F166-949E-4D97-9938-F7A4234602BA}" type="pres">
      <dgm:prSet presAssocID="{8B2AC799-311F-4040-B514-34CFBC24337D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4DA88997-3A95-4CFC-AE3B-ABA6B3DABC4A}" type="pres">
      <dgm:prSet presAssocID="{DE38FDC0-C3A0-4079-8AD5-5CA23B53E510}" presName="parTxOnlySpace" presStyleCnt="0"/>
      <dgm:spPr/>
    </dgm:pt>
    <dgm:pt modelId="{184CAA25-0677-4A53-AD56-83D318C4B234}" type="pres">
      <dgm:prSet presAssocID="{02D933C7-D436-49F3-A5A5-37522924B7D2}" presName="parTxOnly" presStyleLbl="node1" presStyleIdx="2" presStyleCnt="8" custScaleX="108133">
        <dgm:presLayoutVars>
          <dgm:chMax val="0"/>
          <dgm:chPref val="0"/>
          <dgm:bulletEnabled val="1"/>
        </dgm:presLayoutVars>
      </dgm:prSet>
      <dgm:spPr/>
    </dgm:pt>
    <dgm:pt modelId="{222A2421-D07A-4643-B7BC-1D58271F1D1C}" type="pres">
      <dgm:prSet presAssocID="{CECE59C0-A287-4B22-BAEA-EDB00E664ABD}" presName="parTxOnlySpace" presStyleCnt="0"/>
      <dgm:spPr/>
    </dgm:pt>
    <dgm:pt modelId="{8142FED0-A09B-4BE1-9675-465134443407}" type="pres">
      <dgm:prSet presAssocID="{D221E354-21E5-4CAB-8E11-B64789F1F517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8258E62A-5120-4C5A-8147-AB66C23BC639}" type="pres">
      <dgm:prSet presAssocID="{ACE2FAFE-5784-4D82-8F8A-ED034E101042}" presName="parTxOnlySpace" presStyleCnt="0"/>
      <dgm:spPr/>
    </dgm:pt>
    <dgm:pt modelId="{F4B7BE42-6DAC-4D2D-B198-1DCE8F5477A3}" type="pres">
      <dgm:prSet presAssocID="{2FCE9CC0-9D9A-4719-8113-F63B294172C4}" presName="parTxOnly" presStyleLbl="node1" presStyleIdx="4" presStyleCnt="8" custScaleX="116684">
        <dgm:presLayoutVars>
          <dgm:chMax val="0"/>
          <dgm:chPref val="0"/>
          <dgm:bulletEnabled val="1"/>
        </dgm:presLayoutVars>
      </dgm:prSet>
      <dgm:spPr/>
    </dgm:pt>
    <dgm:pt modelId="{0D2FCD00-5E00-4177-BCCD-8298940FD177}" type="pres">
      <dgm:prSet presAssocID="{CCB4192A-2756-4B1A-8F0B-0237E288EE3F}" presName="parTxOnlySpace" presStyleCnt="0"/>
      <dgm:spPr/>
    </dgm:pt>
    <dgm:pt modelId="{F7FC3C36-F705-4FB7-A1EA-63AE396CE447}" type="pres">
      <dgm:prSet presAssocID="{0F7D850F-121A-41D0-85F4-CF098D2AE5C3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BEDD6031-472D-4FFD-B3B5-8FFDDBD69729}" type="pres">
      <dgm:prSet presAssocID="{A3E20990-32D5-4FE5-8466-2CEBC389773C}" presName="parTxOnlySpace" presStyleCnt="0"/>
      <dgm:spPr/>
    </dgm:pt>
    <dgm:pt modelId="{0138AA13-8DB3-4257-AE5E-3C3960252AAE}" type="pres">
      <dgm:prSet presAssocID="{566638BF-B7FB-4D61-AE80-DEF12BAEFE9B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4CA0C84-9222-4504-81EE-F1493F4ADCE1}" type="pres">
      <dgm:prSet presAssocID="{47B1DD7C-98D3-4A9E-82BE-288F09BA209F}" presName="parTxOnlySpace" presStyleCnt="0"/>
      <dgm:spPr/>
    </dgm:pt>
    <dgm:pt modelId="{0B5F1729-538F-4779-878F-656CAA89A03A}" type="pres">
      <dgm:prSet presAssocID="{3C3855EA-FDAA-4980-94CF-D88AA3F2E474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CFAED402-54ED-4474-AEA8-1942631FA929}" type="presOf" srcId="{0F7D850F-121A-41D0-85F4-CF098D2AE5C3}" destId="{F7FC3C36-F705-4FB7-A1EA-63AE396CE447}" srcOrd="0" destOrd="0" presId="urn:microsoft.com/office/officeart/2005/8/layout/chevron1"/>
    <dgm:cxn modelId="{7DE98903-2425-443D-9427-D8895980F1B6}" type="presOf" srcId="{8B2AC799-311F-4040-B514-34CFBC24337D}" destId="{2119F166-949E-4D97-9938-F7A4234602BA}" srcOrd="0" destOrd="0" presId="urn:microsoft.com/office/officeart/2005/8/layout/chevron1"/>
    <dgm:cxn modelId="{950E2306-3057-42E5-BFF1-B66BCB737A63}" srcId="{D84C760A-4A6E-4B51-900B-B56CE2B7F6CA}" destId="{566638BF-B7FB-4D61-AE80-DEF12BAEFE9B}" srcOrd="6" destOrd="0" parTransId="{82EE759D-E455-4A97-A6AB-28229325BB2B}" sibTransId="{47B1DD7C-98D3-4A9E-82BE-288F09BA209F}"/>
    <dgm:cxn modelId="{6ADEC907-5B8A-48FF-A0CF-9339AF37420F}" type="presOf" srcId="{2FCE9CC0-9D9A-4719-8113-F63B294172C4}" destId="{F4B7BE42-6DAC-4D2D-B198-1DCE8F5477A3}" srcOrd="0" destOrd="0" presId="urn:microsoft.com/office/officeart/2005/8/layout/chevron1"/>
    <dgm:cxn modelId="{C1A57130-D51F-4002-B6A1-55C53E849806}" srcId="{D84C760A-4A6E-4B51-900B-B56CE2B7F6CA}" destId="{D221E354-21E5-4CAB-8E11-B64789F1F517}" srcOrd="3" destOrd="0" parTransId="{7B3A94F4-EEBB-43DD-847B-0FFAC25F3CC9}" sibTransId="{ACE2FAFE-5784-4D82-8F8A-ED034E101042}"/>
    <dgm:cxn modelId="{2CF41966-514B-448C-AFE4-656A45B185FF}" type="presOf" srcId="{D84C760A-4A6E-4B51-900B-B56CE2B7F6CA}" destId="{12AD4E81-E908-4F1F-9EDC-8735EE30ACAF}" srcOrd="0" destOrd="0" presId="urn:microsoft.com/office/officeart/2005/8/layout/chevron1"/>
    <dgm:cxn modelId="{87C63449-57E5-4D41-AF20-B84A10067183}" type="presOf" srcId="{BD0EE33B-AEE7-43EF-AC91-2A96DD9DEDEA}" destId="{DF427673-F4D4-4798-9101-7940F1ECBAF7}" srcOrd="0" destOrd="0" presId="urn:microsoft.com/office/officeart/2005/8/layout/chevron1"/>
    <dgm:cxn modelId="{6C3BDD51-F370-481C-9121-F34905937FCF}" srcId="{D84C760A-4A6E-4B51-900B-B56CE2B7F6CA}" destId="{8B2AC799-311F-4040-B514-34CFBC24337D}" srcOrd="1" destOrd="0" parTransId="{2F5DED45-7C27-4A0A-9D9B-3876EA9C4988}" sibTransId="{DE38FDC0-C3A0-4079-8AD5-5CA23B53E510}"/>
    <dgm:cxn modelId="{5237B67C-E9B2-40D9-807C-FBB6D01717ED}" srcId="{D84C760A-4A6E-4B51-900B-B56CE2B7F6CA}" destId="{0F7D850F-121A-41D0-85F4-CF098D2AE5C3}" srcOrd="5" destOrd="0" parTransId="{323AB6A1-D2FD-4A6D-8B7F-11B8A38E24EF}" sibTransId="{A3E20990-32D5-4FE5-8466-2CEBC389773C}"/>
    <dgm:cxn modelId="{DAC7E888-C11B-4918-AA69-A51BA3781446}" srcId="{D84C760A-4A6E-4B51-900B-B56CE2B7F6CA}" destId="{BD0EE33B-AEE7-43EF-AC91-2A96DD9DEDEA}" srcOrd="0" destOrd="0" parTransId="{2320B2E7-43CC-4C2A-892D-73AE4609EAD1}" sibTransId="{B7D422B9-7338-422A-A58C-281702BC2565}"/>
    <dgm:cxn modelId="{F4B0228B-B070-403A-94AD-42D7787B333A}" type="presOf" srcId="{3C3855EA-FDAA-4980-94CF-D88AA3F2E474}" destId="{0B5F1729-538F-4779-878F-656CAA89A03A}" srcOrd="0" destOrd="0" presId="urn:microsoft.com/office/officeart/2005/8/layout/chevron1"/>
    <dgm:cxn modelId="{4B44C48D-A251-41F1-96FC-83302F34F855}" type="presOf" srcId="{D221E354-21E5-4CAB-8E11-B64789F1F517}" destId="{8142FED0-A09B-4BE1-9675-465134443407}" srcOrd="0" destOrd="0" presId="urn:microsoft.com/office/officeart/2005/8/layout/chevron1"/>
    <dgm:cxn modelId="{E215E2A6-BF33-44FD-9996-65F46ECDD25B}" type="presOf" srcId="{566638BF-B7FB-4D61-AE80-DEF12BAEFE9B}" destId="{0138AA13-8DB3-4257-AE5E-3C3960252AAE}" srcOrd="0" destOrd="0" presId="urn:microsoft.com/office/officeart/2005/8/layout/chevron1"/>
    <dgm:cxn modelId="{CAA489B3-68BD-4ABB-9F9D-A09753931B93}" srcId="{D84C760A-4A6E-4B51-900B-B56CE2B7F6CA}" destId="{2FCE9CC0-9D9A-4719-8113-F63B294172C4}" srcOrd="4" destOrd="0" parTransId="{F2A8AA96-465B-49DF-90B7-E76150D1F0FF}" sibTransId="{CCB4192A-2756-4B1A-8F0B-0237E288EE3F}"/>
    <dgm:cxn modelId="{939416B7-BE96-4FF5-A0A4-8EFCEAB83911}" type="presOf" srcId="{02D933C7-D436-49F3-A5A5-37522924B7D2}" destId="{184CAA25-0677-4A53-AD56-83D318C4B234}" srcOrd="0" destOrd="0" presId="urn:microsoft.com/office/officeart/2005/8/layout/chevron1"/>
    <dgm:cxn modelId="{37D05AC4-E7A5-426B-A907-198D2CFDCB30}" srcId="{D84C760A-4A6E-4B51-900B-B56CE2B7F6CA}" destId="{02D933C7-D436-49F3-A5A5-37522924B7D2}" srcOrd="2" destOrd="0" parTransId="{94A3122E-FEC5-4BFE-AD9E-CF4E2CFBE1FF}" sibTransId="{CECE59C0-A287-4B22-BAEA-EDB00E664ABD}"/>
    <dgm:cxn modelId="{346395E6-D0D6-45C5-8A68-E03B8215A97F}" srcId="{D84C760A-4A6E-4B51-900B-B56CE2B7F6CA}" destId="{3C3855EA-FDAA-4980-94CF-D88AA3F2E474}" srcOrd="7" destOrd="0" parTransId="{6FDCAF09-11AE-44E5-9F21-D7C86C4F0CE9}" sibTransId="{6F2A60B0-6E0A-4A6F-9C42-0C63C1F7AA6D}"/>
    <dgm:cxn modelId="{41BD5C43-0BBA-4F50-9386-334B52604064}" type="presParOf" srcId="{12AD4E81-E908-4F1F-9EDC-8735EE30ACAF}" destId="{DF427673-F4D4-4798-9101-7940F1ECBAF7}" srcOrd="0" destOrd="0" presId="urn:microsoft.com/office/officeart/2005/8/layout/chevron1"/>
    <dgm:cxn modelId="{E3206546-A24B-4B95-AA41-DD0D5505764F}" type="presParOf" srcId="{12AD4E81-E908-4F1F-9EDC-8735EE30ACAF}" destId="{C306AE1A-2A44-4AA5-A156-B36642B00F46}" srcOrd="1" destOrd="0" presId="urn:microsoft.com/office/officeart/2005/8/layout/chevron1"/>
    <dgm:cxn modelId="{9FB7552E-03C5-4D1A-8E99-3698A709D80A}" type="presParOf" srcId="{12AD4E81-E908-4F1F-9EDC-8735EE30ACAF}" destId="{2119F166-949E-4D97-9938-F7A4234602BA}" srcOrd="2" destOrd="0" presId="urn:microsoft.com/office/officeart/2005/8/layout/chevron1"/>
    <dgm:cxn modelId="{69D8EBF8-A998-495A-B140-07AAC19B1BD0}" type="presParOf" srcId="{12AD4E81-E908-4F1F-9EDC-8735EE30ACAF}" destId="{4DA88997-3A95-4CFC-AE3B-ABA6B3DABC4A}" srcOrd="3" destOrd="0" presId="urn:microsoft.com/office/officeart/2005/8/layout/chevron1"/>
    <dgm:cxn modelId="{7D4E8EBC-5FE6-45DA-A225-3EF85F34918D}" type="presParOf" srcId="{12AD4E81-E908-4F1F-9EDC-8735EE30ACAF}" destId="{184CAA25-0677-4A53-AD56-83D318C4B234}" srcOrd="4" destOrd="0" presId="urn:microsoft.com/office/officeart/2005/8/layout/chevron1"/>
    <dgm:cxn modelId="{2CC18B45-A706-4455-8DDD-E201A23E6DEA}" type="presParOf" srcId="{12AD4E81-E908-4F1F-9EDC-8735EE30ACAF}" destId="{222A2421-D07A-4643-B7BC-1D58271F1D1C}" srcOrd="5" destOrd="0" presId="urn:microsoft.com/office/officeart/2005/8/layout/chevron1"/>
    <dgm:cxn modelId="{216E5904-E69F-4C23-B28C-50B8D25D64A0}" type="presParOf" srcId="{12AD4E81-E908-4F1F-9EDC-8735EE30ACAF}" destId="{8142FED0-A09B-4BE1-9675-465134443407}" srcOrd="6" destOrd="0" presId="urn:microsoft.com/office/officeart/2005/8/layout/chevron1"/>
    <dgm:cxn modelId="{4D356168-7551-48B1-B239-385FEE2B19FD}" type="presParOf" srcId="{12AD4E81-E908-4F1F-9EDC-8735EE30ACAF}" destId="{8258E62A-5120-4C5A-8147-AB66C23BC639}" srcOrd="7" destOrd="0" presId="urn:microsoft.com/office/officeart/2005/8/layout/chevron1"/>
    <dgm:cxn modelId="{52632A54-4FC9-46A8-A0F6-D95717356229}" type="presParOf" srcId="{12AD4E81-E908-4F1F-9EDC-8735EE30ACAF}" destId="{F4B7BE42-6DAC-4D2D-B198-1DCE8F5477A3}" srcOrd="8" destOrd="0" presId="urn:microsoft.com/office/officeart/2005/8/layout/chevron1"/>
    <dgm:cxn modelId="{ED9F2E7F-EFF1-48EC-AB19-4DE95FB7C39A}" type="presParOf" srcId="{12AD4E81-E908-4F1F-9EDC-8735EE30ACAF}" destId="{0D2FCD00-5E00-4177-BCCD-8298940FD177}" srcOrd="9" destOrd="0" presId="urn:microsoft.com/office/officeart/2005/8/layout/chevron1"/>
    <dgm:cxn modelId="{F5AFBAE9-2D36-49AB-BDF6-8DC7ADF9F469}" type="presParOf" srcId="{12AD4E81-E908-4F1F-9EDC-8735EE30ACAF}" destId="{F7FC3C36-F705-4FB7-A1EA-63AE396CE447}" srcOrd="10" destOrd="0" presId="urn:microsoft.com/office/officeart/2005/8/layout/chevron1"/>
    <dgm:cxn modelId="{0C0BECA3-973C-4E9C-8762-A15C05C1B2D3}" type="presParOf" srcId="{12AD4E81-E908-4F1F-9EDC-8735EE30ACAF}" destId="{BEDD6031-472D-4FFD-B3B5-8FFDDBD69729}" srcOrd="11" destOrd="0" presId="urn:microsoft.com/office/officeart/2005/8/layout/chevron1"/>
    <dgm:cxn modelId="{CDF24964-E0D6-4956-8185-40F92E26FDEA}" type="presParOf" srcId="{12AD4E81-E908-4F1F-9EDC-8735EE30ACAF}" destId="{0138AA13-8DB3-4257-AE5E-3C3960252AAE}" srcOrd="12" destOrd="0" presId="urn:microsoft.com/office/officeart/2005/8/layout/chevron1"/>
    <dgm:cxn modelId="{9D3E9686-680B-400F-BA62-0C03584D825F}" type="presParOf" srcId="{12AD4E81-E908-4F1F-9EDC-8735EE30ACAF}" destId="{74CA0C84-9222-4504-81EE-F1493F4ADCE1}" srcOrd="13" destOrd="0" presId="urn:microsoft.com/office/officeart/2005/8/layout/chevron1"/>
    <dgm:cxn modelId="{C8049255-1AD6-45B8-8210-2F90D2372D05}" type="presParOf" srcId="{12AD4E81-E908-4F1F-9EDC-8735EE30ACAF}" destId="{0B5F1729-538F-4779-878F-656CAA89A03A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27673-F4D4-4798-9101-7940F1ECBAF7}">
      <dsp:nvSpPr>
        <dsp:cNvPr id="0" name=""/>
        <dsp:cNvSpPr/>
      </dsp:nvSpPr>
      <dsp:spPr>
        <a:xfrm>
          <a:off x="7142" y="128881"/>
          <a:ext cx="1582778" cy="633111"/>
        </a:xfrm>
        <a:prstGeom prst="chevron">
          <a:avLst/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Team</a:t>
          </a:r>
        </a:p>
      </dsp:txBody>
      <dsp:txXfrm>
        <a:off x="323698" y="128881"/>
        <a:ext cx="949667" cy="633111"/>
      </dsp:txXfrm>
    </dsp:sp>
    <dsp:sp modelId="{2119F166-949E-4D97-9938-F7A4234602BA}">
      <dsp:nvSpPr>
        <dsp:cNvPr id="0" name=""/>
        <dsp:cNvSpPr/>
      </dsp:nvSpPr>
      <dsp:spPr>
        <a:xfrm>
          <a:off x="1431643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Context</a:t>
          </a:r>
          <a:r>
            <a:rPr lang="fr-FR" sz="1100" kern="1200" dirty="0"/>
            <a:t> and Goals</a:t>
          </a:r>
        </a:p>
      </dsp:txBody>
      <dsp:txXfrm>
        <a:off x="1748199" y="128881"/>
        <a:ext cx="949667" cy="633111"/>
      </dsp:txXfrm>
    </dsp:sp>
    <dsp:sp modelId="{184CAA25-0677-4A53-AD56-83D318C4B234}">
      <dsp:nvSpPr>
        <dsp:cNvPr id="0" name=""/>
        <dsp:cNvSpPr/>
      </dsp:nvSpPr>
      <dsp:spPr>
        <a:xfrm>
          <a:off x="2856144" y="128881"/>
          <a:ext cx="1711506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Management</a:t>
          </a:r>
        </a:p>
      </dsp:txBody>
      <dsp:txXfrm>
        <a:off x="3172700" y="128881"/>
        <a:ext cx="1078395" cy="633111"/>
      </dsp:txXfrm>
    </dsp:sp>
    <dsp:sp modelId="{8142FED0-A09B-4BE1-9675-465134443407}">
      <dsp:nvSpPr>
        <dsp:cNvPr id="0" name=""/>
        <dsp:cNvSpPr/>
      </dsp:nvSpPr>
      <dsp:spPr>
        <a:xfrm>
          <a:off x="440937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Application</a:t>
          </a:r>
        </a:p>
      </dsp:txBody>
      <dsp:txXfrm>
        <a:off x="4725928" y="128881"/>
        <a:ext cx="949667" cy="633111"/>
      </dsp:txXfrm>
    </dsp:sp>
    <dsp:sp modelId="{F4B7BE42-6DAC-4D2D-B198-1DCE8F5477A3}">
      <dsp:nvSpPr>
        <dsp:cNvPr id="0" name=""/>
        <dsp:cNvSpPr/>
      </dsp:nvSpPr>
      <dsp:spPr>
        <a:xfrm>
          <a:off x="5833873" y="128881"/>
          <a:ext cx="1846849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Storage </a:t>
          </a:r>
          <a:br>
            <a:rPr lang="fr-FR" sz="1100" kern="1200" dirty="0"/>
          </a:br>
          <a:r>
            <a:rPr lang="fr-FR" sz="1100" kern="1200" dirty="0"/>
            <a:t>and communication</a:t>
          </a:r>
        </a:p>
      </dsp:txBody>
      <dsp:txXfrm>
        <a:off x="6150429" y="128881"/>
        <a:ext cx="1213738" cy="633111"/>
      </dsp:txXfrm>
    </dsp:sp>
    <dsp:sp modelId="{F7FC3C36-F705-4FB7-A1EA-63AE396CE447}">
      <dsp:nvSpPr>
        <dsp:cNvPr id="0" name=""/>
        <dsp:cNvSpPr/>
      </dsp:nvSpPr>
      <dsp:spPr>
        <a:xfrm>
          <a:off x="7522444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Reporting</a:t>
          </a:r>
          <a:r>
            <a:rPr lang="fr-FR" sz="1100" kern="1200" dirty="0"/>
            <a:t> and </a:t>
          </a:r>
          <a:r>
            <a:rPr lang="fr-FR" sz="1100" kern="1200" dirty="0" err="1"/>
            <a:t>dashboards</a:t>
          </a:r>
          <a:endParaRPr lang="fr-FR" sz="1100" kern="1200" dirty="0"/>
        </a:p>
      </dsp:txBody>
      <dsp:txXfrm>
        <a:off x="7839000" y="128881"/>
        <a:ext cx="949667" cy="633111"/>
      </dsp:txXfrm>
    </dsp:sp>
    <dsp:sp modelId="{0138AA13-8DB3-4257-AE5E-3C3960252AAE}">
      <dsp:nvSpPr>
        <dsp:cNvPr id="0" name=""/>
        <dsp:cNvSpPr/>
      </dsp:nvSpPr>
      <dsp:spPr>
        <a:xfrm>
          <a:off x="8946945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B.I </a:t>
          </a:r>
          <a:r>
            <a:rPr lang="fr-FR" sz="1100" kern="1200" dirty="0" err="1"/>
            <a:t>synthesis</a:t>
          </a:r>
          <a:endParaRPr lang="fr-FR" sz="1100" kern="1200" dirty="0"/>
        </a:p>
      </dsp:txBody>
      <dsp:txXfrm>
        <a:off x="9263501" y="128881"/>
        <a:ext cx="949667" cy="633111"/>
      </dsp:txXfrm>
    </dsp:sp>
    <dsp:sp modelId="{0B5F1729-538F-4779-878F-656CAA89A03A}">
      <dsp:nvSpPr>
        <dsp:cNvPr id="0" name=""/>
        <dsp:cNvSpPr/>
      </dsp:nvSpPr>
      <dsp:spPr>
        <a:xfrm>
          <a:off x="10371446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</a:p>
      </dsp:txBody>
      <dsp:txXfrm>
        <a:off x="10688002" y="128881"/>
        <a:ext cx="949667" cy="63311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27673-F4D4-4798-9101-7940F1ECBAF7}">
      <dsp:nvSpPr>
        <dsp:cNvPr id="0" name=""/>
        <dsp:cNvSpPr/>
      </dsp:nvSpPr>
      <dsp:spPr>
        <a:xfrm>
          <a:off x="714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Team</a:t>
          </a:r>
        </a:p>
      </dsp:txBody>
      <dsp:txXfrm>
        <a:off x="323698" y="128881"/>
        <a:ext cx="949667" cy="633111"/>
      </dsp:txXfrm>
    </dsp:sp>
    <dsp:sp modelId="{2119F166-949E-4D97-9938-F7A4234602BA}">
      <dsp:nvSpPr>
        <dsp:cNvPr id="0" name=""/>
        <dsp:cNvSpPr/>
      </dsp:nvSpPr>
      <dsp:spPr>
        <a:xfrm>
          <a:off x="1431643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Context</a:t>
          </a:r>
          <a:r>
            <a:rPr lang="fr-FR" sz="1100" kern="1200" dirty="0"/>
            <a:t> and Goals</a:t>
          </a:r>
        </a:p>
      </dsp:txBody>
      <dsp:txXfrm>
        <a:off x="1748199" y="128881"/>
        <a:ext cx="949667" cy="633111"/>
      </dsp:txXfrm>
    </dsp:sp>
    <dsp:sp modelId="{184CAA25-0677-4A53-AD56-83D318C4B234}">
      <dsp:nvSpPr>
        <dsp:cNvPr id="0" name=""/>
        <dsp:cNvSpPr/>
      </dsp:nvSpPr>
      <dsp:spPr>
        <a:xfrm>
          <a:off x="2856144" y="128881"/>
          <a:ext cx="1711506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Management</a:t>
          </a:r>
        </a:p>
      </dsp:txBody>
      <dsp:txXfrm>
        <a:off x="3172700" y="128881"/>
        <a:ext cx="1078395" cy="633111"/>
      </dsp:txXfrm>
    </dsp:sp>
    <dsp:sp modelId="{8142FED0-A09B-4BE1-9675-465134443407}">
      <dsp:nvSpPr>
        <dsp:cNvPr id="0" name=""/>
        <dsp:cNvSpPr/>
      </dsp:nvSpPr>
      <dsp:spPr>
        <a:xfrm>
          <a:off x="440937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Application</a:t>
          </a:r>
        </a:p>
      </dsp:txBody>
      <dsp:txXfrm>
        <a:off x="4725928" y="128881"/>
        <a:ext cx="949667" cy="633111"/>
      </dsp:txXfrm>
    </dsp:sp>
    <dsp:sp modelId="{F4B7BE42-6DAC-4D2D-B198-1DCE8F5477A3}">
      <dsp:nvSpPr>
        <dsp:cNvPr id="0" name=""/>
        <dsp:cNvSpPr/>
      </dsp:nvSpPr>
      <dsp:spPr>
        <a:xfrm>
          <a:off x="5833873" y="128881"/>
          <a:ext cx="1846849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Storage </a:t>
          </a:r>
          <a:br>
            <a:rPr lang="fr-FR" sz="1100" kern="1200" dirty="0"/>
          </a:br>
          <a:r>
            <a:rPr lang="fr-FR" sz="1100" kern="1200" dirty="0"/>
            <a:t>and communication</a:t>
          </a:r>
        </a:p>
      </dsp:txBody>
      <dsp:txXfrm>
        <a:off x="6150429" y="128881"/>
        <a:ext cx="1213738" cy="633111"/>
      </dsp:txXfrm>
    </dsp:sp>
    <dsp:sp modelId="{F7FC3C36-F705-4FB7-A1EA-63AE396CE447}">
      <dsp:nvSpPr>
        <dsp:cNvPr id="0" name=""/>
        <dsp:cNvSpPr/>
      </dsp:nvSpPr>
      <dsp:spPr>
        <a:xfrm>
          <a:off x="7522444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Reporting</a:t>
          </a:r>
          <a:r>
            <a:rPr lang="fr-FR" sz="1100" kern="1200" dirty="0"/>
            <a:t> and </a:t>
          </a:r>
          <a:r>
            <a:rPr lang="fr-FR" sz="1100" kern="1200" dirty="0" err="1"/>
            <a:t>dashboards</a:t>
          </a:r>
          <a:endParaRPr lang="fr-FR" sz="1100" kern="1200" dirty="0"/>
        </a:p>
      </dsp:txBody>
      <dsp:txXfrm>
        <a:off x="7839000" y="128881"/>
        <a:ext cx="949667" cy="633111"/>
      </dsp:txXfrm>
    </dsp:sp>
    <dsp:sp modelId="{0138AA13-8DB3-4257-AE5E-3C3960252AAE}">
      <dsp:nvSpPr>
        <dsp:cNvPr id="0" name=""/>
        <dsp:cNvSpPr/>
      </dsp:nvSpPr>
      <dsp:spPr>
        <a:xfrm>
          <a:off x="8946945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B.I </a:t>
          </a:r>
          <a:r>
            <a:rPr lang="fr-FR" sz="1100" kern="1200" dirty="0" err="1"/>
            <a:t>synthesis</a:t>
          </a:r>
          <a:endParaRPr lang="fr-FR" sz="1100" kern="1200" dirty="0"/>
        </a:p>
      </dsp:txBody>
      <dsp:txXfrm>
        <a:off x="9263501" y="128881"/>
        <a:ext cx="949667" cy="633111"/>
      </dsp:txXfrm>
    </dsp:sp>
    <dsp:sp modelId="{0B5F1729-538F-4779-878F-656CAA89A03A}">
      <dsp:nvSpPr>
        <dsp:cNvPr id="0" name=""/>
        <dsp:cNvSpPr/>
      </dsp:nvSpPr>
      <dsp:spPr>
        <a:xfrm>
          <a:off x="10371446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</a:p>
      </dsp:txBody>
      <dsp:txXfrm>
        <a:off x="10688002" y="128881"/>
        <a:ext cx="949667" cy="63311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27673-F4D4-4798-9101-7940F1ECBAF7}">
      <dsp:nvSpPr>
        <dsp:cNvPr id="0" name=""/>
        <dsp:cNvSpPr/>
      </dsp:nvSpPr>
      <dsp:spPr>
        <a:xfrm>
          <a:off x="714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Team</a:t>
          </a:r>
        </a:p>
      </dsp:txBody>
      <dsp:txXfrm>
        <a:off x="323698" y="128881"/>
        <a:ext cx="949667" cy="633111"/>
      </dsp:txXfrm>
    </dsp:sp>
    <dsp:sp modelId="{2119F166-949E-4D97-9938-F7A4234602BA}">
      <dsp:nvSpPr>
        <dsp:cNvPr id="0" name=""/>
        <dsp:cNvSpPr/>
      </dsp:nvSpPr>
      <dsp:spPr>
        <a:xfrm>
          <a:off x="1431643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Context</a:t>
          </a:r>
          <a:r>
            <a:rPr lang="fr-FR" sz="1100" kern="1200" dirty="0"/>
            <a:t> and Goals</a:t>
          </a:r>
        </a:p>
      </dsp:txBody>
      <dsp:txXfrm>
        <a:off x="1748199" y="128881"/>
        <a:ext cx="949667" cy="633111"/>
      </dsp:txXfrm>
    </dsp:sp>
    <dsp:sp modelId="{184CAA25-0677-4A53-AD56-83D318C4B234}">
      <dsp:nvSpPr>
        <dsp:cNvPr id="0" name=""/>
        <dsp:cNvSpPr/>
      </dsp:nvSpPr>
      <dsp:spPr>
        <a:xfrm>
          <a:off x="2856144" y="128881"/>
          <a:ext cx="1711506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Management</a:t>
          </a:r>
        </a:p>
      </dsp:txBody>
      <dsp:txXfrm>
        <a:off x="3172700" y="128881"/>
        <a:ext cx="1078395" cy="633111"/>
      </dsp:txXfrm>
    </dsp:sp>
    <dsp:sp modelId="{8142FED0-A09B-4BE1-9675-465134443407}">
      <dsp:nvSpPr>
        <dsp:cNvPr id="0" name=""/>
        <dsp:cNvSpPr/>
      </dsp:nvSpPr>
      <dsp:spPr>
        <a:xfrm>
          <a:off x="440937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Application</a:t>
          </a:r>
        </a:p>
      </dsp:txBody>
      <dsp:txXfrm>
        <a:off x="4725928" y="128881"/>
        <a:ext cx="949667" cy="633111"/>
      </dsp:txXfrm>
    </dsp:sp>
    <dsp:sp modelId="{F4B7BE42-6DAC-4D2D-B198-1DCE8F5477A3}">
      <dsp:nvSpPr>
        <dsp:cNvPr id="0" name=""/>
        <dsp:cNvSpPr/>
      </dsp:nvSpPr>
      <dsp:spPr>
        <a:xfrm>
          <a:off x="5833873" y="128881"/>
          <a:ext cx="1846849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Storage </a:t>
          </a:r>
          <a:br>
            <a:rPr lang="fr-FR" sz="1100" kern="1200" dirty="0"/>
          </a:br>
          <a:r>
            <a:rPr lang="fr-FR" sz="1100" kern="1200" dirty="0"/>
            <a:t>and communication</a:t>
          </a:r>
        </a:p>
      </dsp:txBody>
      <dsp:txXfrm>
        <a:off x="6150429" y="128881"/>
        <a:ext cx="1213738" cy="633111"/>
      </dsp:txXfrm>
    </dsp:sp>
    <dsp:sp modelId="{F7FC3C36-F705-4FB7-A1EA-63AE396CE447}">
      <dsp:nvSpPr>
        <dsp:cNvPr id="0" name=""/>
        <dsp:cNvSpPr/>
      </dsp:nvSpPr>
      <dsp:spPr>
        <a:xfrm>
          <a:off x="7522444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Reporting</a:t>
          </a:r>
          <a:r>
            <a:rPr lang="fr-FR" sz="1100" kern="1200" dirty="0"/>
            <a:t> and </a:t>
          </a:r>
          <a:r>
            <a:rPr lang="fr-FR" sz="1100" kern="1200" dirty="0" err="1"/>
            <a:t>dashboards</a:t>
          </a:r>
          <a:endParaRPr lang="fr-FR" sz="1100" kern="1200" dirty="0"/>
        </a:p>
      </dsp:txBody>
      <dsp:txXfrm>
        <a:off x="7839000" y="128881"/>
        <a:ext cx="949667" cy="633111"/>
      </dsp:txXfrm>
    </dsp:sp>
    <dsp:sp modelId="{0138AA13-8DB3-4257-AE5E-3C3960252AAE}">
      <dsp:nvSpPr>
        <dsp:cNvPr id="0" name=""/>
        <dsp:cNvSpPr/>
      </dsp:nvSpPr>
      <dsp:spPr>
        <a:xfrm>
          <a:off x="8946945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B.I </a:t>
          </a:r>
          <a:r>
            <a:rPr lang="fr-FR" sz="1100" kern="1200" dirty="0" err="1"/>
            <a:t>synthesis</a:t>
          </a:r>
          <a:endParaRPr lang="fr-FR" sz="1100" kern="1200" dirty="0"/>
        </a:p>
      </dsp:txBody>
      <dsp:txXfrm>
        <a:off x="9263501" y="128881"/>
        <a:ext cx="949667" cy="633111"/>
      </dsp:txXfrm>
    </dsp:sp>
    <dsp:sp modelId="{0B5F1729-538F-4779-878F-656CAA89A03A}">
      <dsp:nvSpPr>
        <dsp:cNvPr id="0" name=""/>
        <dsp:cNvSpPr/>
      </dsp:nvSpPr>
      <dsp:spPr>
        <a:xfrm>
          <a:off x="10371446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</a:p>
      </dsp:txBody>
      <dsp:txXfrm>
        <a:off x="10688002" y="128881"/>
        <a:ext cx="949667" cy="63311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27673-F4D4-4798-9101-7940F1ECBAF7}">
      <dsp:nvSpPr>
        <dsp:cNvPr id="0" name=""/>
        <dsp:cNvSpPr/>
      </dsp:nvSpPr>
      <dsp:spPr>
        <a:xfrm>
          <a:off x="714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Team</a:t>
          </a:r>
        </a:p>
      </dsp:txBody>
      <dsp:txXfrm>
        <a:off x="323698" y="128881"/>
        <a:ext cx="949667" cy="633111"/>
      </dsp:txXfrm>
    </dsp:sp>
    <dsp:sp modelId="{2119F166-949E-4D97-9938-F7A4234602BA}">
      <dsp:nvSpPr>
        <dsp:cNvPr id="0" name=""/>
        <dsp:cNvSpPr/>
      </dsp:nvSpPr>
      <dsp:spPr>
        <a:xfrm>
          <a:off x="1431643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Context</a:t>
          </a:r>
          <a:r>
            <a:rPr lang="fr-FR" sz="1100" kern="1200" dirty="0"/>
            <a:t> and Goals</a:t>
          </a:r>
        </a:p>
      </dsp:txBody>
      <dsp:txXfrm>
        <a:off x="1748199" y="128881"/>
        <a:ext cx="949667" cy="633111"/>
      </dsp:txXfrm>
    </dsp:sp>
    <dsp:sp modelId="{184CAA25-0677-4A53-AD56-83D318C4B234}">
      <dsp:nvSpPr>
        <dsp:cNvPr id="0" name=""/>
        <dsp:cNvSpPr/>
      </dsp:nvSpPr>
      <dsp:spPr>
        <a:xfrm>
          <a:off x="2856144" y="128881"/>
          <a:ext cx="1711506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Management</a:t>
          </a:r>
        </a:p>
      </dsp:txBody>
      <dsp:txXfrm>
        <a:off x="3172700" y="128881"/>
        <a:ext cx="1078395" cy="633111"/>
      </dsp:txXfrm>
    </dsp:sp>
    <dsp:sp modelId="{8142FED0-A09B-4BE1-9675-465134443407}">
      <dsp:nvSpPr>
        <dsp:cNvPr id="0" name=""/>
        <dsp:cNvSpPr/>
      </dsp:nvSpPr>
      <dsp:spPr>
        <a:xfrm>
          <a:off x="440937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Application</a:t>
          </a:r>
        </a:p>
      </dsp:txBody>
      <dsp:txXfrm>
        <a:off x="4725928" y="128881"/>
        <a:ext cx="949667" cy="633111"/>
      </dsp:txXfrm>
    </dsp:sp>
    <dsp:sp modelId="{F4B7BE42-6DAC-4D2D-B198-1DCE8F5477A3}">
      <dsp:nvSpPr>
        <dsp:cNvPr id="0" name=""/>
        <dsp:cNvSpPr/>
      </dsp:nvSpPr>
      <dsp:spPr>
        <a:xfrm>
          <a:off x="5833873" y="128881"/>
          <a:ext cx="1846849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Storage </a:t>
          </a:r>
          <a:br>
            <a:rPr lang="fr-FR" sz="1100" kern="1200" dirty="0"/>
          </a:br>
          <a:r>
            <a:rPr lang="fr-FR" sz="1100" kern="1200" dirty="0"/>
            <a:t>and communication</a:t>
          </a:r>
        </a:p>
      </dsp:txBody>
      <dsp:txXfrm>
        <a:off x="6150429" y="128881"/>
        <a:ext cx="1213738" cy="633111"/>
      </dsp:txXfrm>
    </dsp:sp>
    <dsp:sp modelId="{F7FC3C36-F705-4FB7-A1EA-63AE396CE447}">
      <dsp:nvSpPr>
        <dsp:cNvPr id="0" name=""/>
        <dsp:cNvSpPr/>
      </dsp:nvSpPr>
      <dsp:spPr>
        <a:xfrm>
          <a:off x="7522444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Reporting</a:t>
          </a:r>
          <a:r>
            <a:rPr lang="fr-FR" sz="1100" kern="1200" dirty="0"/>
            <a:t> and </a:t>
          </a:r>
          <a:r>
            <a:rPr lang="fr-FR" sz="1100" kern="1200" dirty="0" err="1"/>
            <a:t>dashboards</a:t>
          </a:r>
          <a:endParaRPr lang="fr-FR" sz="1100" kern="1200" dirty="0"/>
        </a:p>
      </dsp:txBody>
      <dsp:txXfrm>
        <a:off x="7839000" y="128881"/>
        <a:ext cx="949667" cy="633111"/>
      </dsp:txXfrm>
    </dsp:sp>
    <dsp:sp modelId="{0138AA13-8DB3-4257-AE5E-3C3960252AAE}">
      <dsp:nvSpPr>
        <dsp:cNvPr id="0" name=""/>
        <dsp:cNvSpPr/>
      </dsp:nvSpPr>
      <dsp:spPr>
        <a:xfrm>
          <a:off x="8946945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B.I </a:t>
          </a:r>
          <a:r>
            <a:rPr lang="fr-FR" sz="1100" kern="1200" dirty="0" err="1"/>
            <a:t>synthesis</a:t>
          </a:r>
          <a:endParaRPr lang="fr-FR" sz="1100" kern="1200" dirty="0"/>
        </a:p>
      </dsp:txBody>
      <dsp:txXfrm>
        <a:off x="9263501" y="128881"/>
        <a:ext cx="949667" cy="633111"/>
      </dsp:txXfrm>
    </dsp:sp>
    <dsp:sp modelId="{0B5F1729-538F-4779-878F-656CAA89A03A}">
      <dsp:nvSpPr>
        <dsp:cNvPr id="0" name=""/>
        <dsp:cNvSpPr/>
      </dsp:nvSpPr>
      <dsp:spPr>
        <a:xfrm>
          <a:off x="10371446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</a:p>
      </dsp:txBody>
      <dsp:txXfrm>
        <a:off x="10688002" y="128881"/>
        <a:ext cx="949667" cy="63311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27673-F4D4-4798-9101-7940F1ECBAF7}">
      <dsp:nvSpPr>
        <dsp:cNvPr id="0" name=""/>
        <dsp:cNvSpPr/>
      </dsp:nvSpPr>
      <dsp:spPr>
        <a:xfrm>
          <a:off x="714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Team</a:t>
          </a:r>
        </a:p>
      </dsp:txBody>
      <dsp:txXfrm>
        <a:off x="323698" y="128881"/>
        <a:ext cx="949667" cy="633111"/>
      </dsp:txXfrm>
    </dsp:sp>
    <dsp:sp modelId="{2119F166-949E-4D97-9938-F7A4234602BA}">
      <dsp:nvSpPr>
        <dsp:cNvPr id="0" name=""/>
        <dsp:cNvSpPr/>
      </dsp:nvSpPr>
      <dsp:spPr>
        <a:xfrm>
          <a:off x="1431643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Context</a:t>
          </a:r>
          <a:r>
            <a:rPr lang="fr-FR" sz="1100" kern="1200" dirty="0"/>
            <a:t> and Goals</a:t>
          </a:r>
        </a:p>
      </dsp:txBody>
      <dsp:txXfrm>
        <a:off x="1748199" y="128881"/>
        <a:ext cx="949667" cy="633111"/>
      </dsp:txXfrm>
    </dsp:sp>
    <dsp:sp modelId="{184CAA25-0677-4A53-AD56-83D318C4B234}">
      <dsp:nvSpPr>
        <dsp:cNvPr id="0" name=""/>
        <dsp:cNvSpPr/>
      </dsp:nvSpPr>
      <dsp:spPr>
        <a:xfrm>
          <a:off x="2856144" y="128881"/>
          <a:ext cx="1711506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Management</a:t>
          </a:r>
        </a:p>
      </dsp:txBody>
      <dsp:txXfrm>
        <a:off x="3172700" y="128881"/>
        <a:ext cx="1078395" cy="633111"/>
      </dsp:txXfrm>
    </dsp:sp>
    <dsp:sp modelId="{8142FED0-A09B-4BE1-9675-465134443407}">
      <dsp:nvSpPr>
        <dsp:cNvPr id="0" name=""/>
        <dsp:cNvSpPr/>
      </dsp:nvSpPr>
      <dsp:spPr>
        <a:xfrm>
          <a:off x="440937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Application</a:t>
          </a:r>
        </a:p>
      </dsp:txBody>
      <dsp:txXfrm>
        <a:off x="4725928" y="128881"/>
        <a:ext cx="949667" cy="633111"/>
      </dsp:txXfrm>
    </dsp:sp>
    <dsp:sp modelId="{F4B7BE42-6DAC-4D2D-B198-1DCE8F5477A3}">
      <dsp:nvSpPr>
        <dsp:cNvPr id="0" name=""/>
        <dsp:cNvSpPr/>
      </dsp:nvSpPr>
      <dsp:spPr>
        <a:xfrm>
          <a:off x="5833873" y="128881"/>
          <a:ext cx="1846849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Storage </a:t>
          </a:r>
          <a:br>
            <a:rPr lang="fr-FR" sz="1100" kern="1200" dirty="0"/>
          </a:br>
          <a:r>
            <a:rPr lang="fr-FR" sz="1100" kern="1200" dirty="0"/>
            <a:t>and communication</a:t>
          </a:r>
        </a:p>
      </dsp:txBody>
      <dsp:txXfrm>
        <a:off x="6150429" y="128881"/>
        <a:ext cx="1213738" cy="633111"/>
      </dsp:txXfrm>
    </dsp:sp>
    <dsp:sp modelId="{F7FC3C36-F705-4FB7-A1EA-63AE396CE447}">
      <dsp:nvSpPr>
        <dsp:cNvPr id="0" name=""/>
        <dsp:cNvSpPr/>
      </dsp:nvSpPr>
      <dsp:spPr>
        <a:xfrm>
          <a:off x="7522444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Reporting</a:t>
          </a:r>
          <a:r>
            <a:rPr lang="fr-FR" sz="1100" kern="1200" dirty="0"/>
            <a:t> and </a:t>
          </a:r>
          <a:r>
            <a:rPr lang="fr-FR" sz="1100" kern="1200" dirty="0" err="1"/>
            <a:t>dashboards</a:t>
          </a:r>
          <a:endParaRPr lang="fr-FR" sz="1100" kern="1200" dirty="0"/>
        </a:p>
      </dsp:txBody>
      <dsp:txXfrm>
        <a:off x="7839000" y="128881"/>
        <a:ext cx="949667" cy="633111"/>
      </dsp:txXfrm>
    </dsp:sp>
    <dsp:sp modelId="{0138AA13-8DB3-4257-AE5E-3C3960252AAE}">
      <dsp:nvSpPr>
        <dsp:cNvPr id="0" name=""/>
        <dsp:cNvSpPr/>
      </dsp:nvSpPr>
      <dsp:spPr>
        <a:xfrm>
          <a:off x="8946945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B.I </a:t>
          </a:r>
          <a:r>
            <a:rPr lang="fr-FR" sz="1100" kern="1200" dirty="0" err="1"/>
            <a:t>synthesis</a:t>
          </a:r>
          <a:endParaRPr lang="fr-FR" sz="1100" kern="1200" dirty="0"/>
        </a:p>
      </dsp:txBody>
      <dsp:txXfrm>
        <a:off x="9263501" y="128881"/>
        <a:ext cx="949667" cy="633111"/>
      </dsp:txXfrm>
    </dsp:sp>
    <dsp:sp modelId="{0B5F1729-538F-4779-878F-656CAA89A03A}">
      <dsp:nvSpPr>
        <dsp:cNvPr id="0" name=""/>
        <dsp:cNvSpPr/>
      </dsp:nvSpPr>
      <dsp:spPr>
        <a:xfrm>
          <a:off x="10371446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</a:p>
      </dsp:txBody>
      <dsp:txXfrm>
        <a:off x="10688002" y="128881"/>
        <a:ext cx="949667" cy="63311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27673-F4D4-4798-9101-7940F1ECBAF7}">
      <dsp:nvSpPr>
        <dsp:cNvPr id="0" name=""/>
        <dsp:cNvSpPr/>
      </dsp:nvSpPr>
      <dsp:spPr>
        <a:xfrm>
          <a:off x="714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Team</a:t>
          </a:r>
        </a:p>
      </dsp:txBody>
      <dsp:txXfrm>
        <a:off x="323698" y="128881"/>
        <a:ext cx="949667" cy="633111"/>
      </dsp:txXfrm>
    </dsp:sp>
    <dsp:sp modelId="{2119F166-949E-4D97-9938-F7A4234602BA}">
      <dsp:nvSpPr>
        <dsp:cNvPr id="0" name=""/>
        <dsp:cNvSpPr/>
      </dsp:nvSpPr>
      <dsp:spPr>
        <a:xfrm>
          <a:off x="1431643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Context</a:t>
          </a:r>
          <a:r>
            <a:rPr lang="fr-FR" sz="1100" kern="1200" dirty="0"/>
            <a:t> and Goals</a:t>
          </a:r>
        </a:p>
      </dsp:txBody>
      <dsp:txXfrm>
        <a:off x="1748199" y="128881"/>
        <a:ext cx="949667" cy="633111"/>
      </dsp:txXfrm>
    </dsp:sp>
    <dsp:sp modelId="{184CAA25-0677-4A53-AD56-83D318C4B234}">
      <dsp:nvSpPr>
        <dsp:cNvPr id="0" name=""/>
        <dsp:cNvSpPr/>
      </dsp:nvSpPr>
      <dsp:spPr>
        <a:xfrm>
          <a:off x="2856144" y="128881"/>
          <a:ext cx="1711506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Management</a:t>
          </a:r>
        </a:p>
      </dsp:txBody>
      <dsp:txXfrm>
        <a:off x="3172700" y="128881"/>
        <a:ext cx="1078395" cy="633111"/>
      </dsp:txXfrm>
    </dsp:sp>
    <dsp:sp modelId="{8142FED0-A09B-4BE1-9675-465134443407}">
      <dsp:nvSpPr>
        <dsp:cNvPr id="0" name=""/>
        <dsp:cNvSpPr/>
      </dsp:nvSpPr>
      <dsp:spPr>
        <a:xfrm>
          <a:off x="440937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Application</a:t>
          </a:r>
        </a:p>
      </dsp:txBody>
      <dsp:txXfrm>
        <a:off x="4725928" y="128881"/>
        <a:ext cx="949667" cy="633111"/>
      </dsp:txXfrm>
    </dsp:sp>
    <dsp:sp modelId="{F4B7BE42-6DAC-4D2D-B198-1DCE8F5477A3}">
      <dsp:nvSpPr>
        <dsp:cNvPr id="0" name=""/>
        <dsp:cNvSpPr/>
      </dsp:nvSpPr>
      <dsp:spPr>
        <a:xfrm>
          <a:off x="5833873" y="128881"/>
          <a:ext cx="1846849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Storage </a:t>
          </a:r>
          <a:br>
            <a:rPr lang="fr-FR" sz="1100" kern="1200" dirty="0"/>
          </a:br>
          <a:r>
            <a:rPr lang="fr-FR" sz="1100" kern="1200" dirty="0"/>
            <a:t>and communication</a:t>
          </a:r>
        </a:p>
      </dsp:txBody>
      <dsp:txXfrm>
        <a:off x="6150429" y="128881"/>
        <a:ext cx="1213738" cy="633111"/>
      </dsp:txXfrm>
    </dsp:sp>
    <dsp:sp modelId="{F7FC3C36-F705-4FB7-A1EA-63AE396CE447}">
      <dsp:nvSpPr>
        <dsp:cNvPr id="0" name=""/>
        <dsp:cNvSpPr/>
      </dsp:nvSpPr>
      <dsp:spPr>
        <a:xfrm>
          <a:off x="7522444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Reporting</a:t>
          </a:r>
          <a:r>
            <a:rPr lang="fr-FR" sz="1100" kern="1200" dirty="0"/>
            <a:t> and </a:t>
          </a:r>
          <a:r>
            <a:rPr lang="fr-FR" sz="1100" kern="1200" dirty="0" err="1"/>
            <a:t>dashboards</a:t>
          </a:r>
          <a:endParaRPr lang="fr-FR" sz="1100" kern="1200" dirty="0"/>
        </a:p>
      </dsp:txBody>
      <dsp:txXfrm>
        <a:off x="7839000" y="128881"/>
        <a:ext cx="949667" cy="633111"/>
      </dsp:txXfrm>
    </dsp:sp>
    <dsp:sp modelId="{0138AA13-8DB3-4257-AE5E-3C3960252AAE}">
      <dsp:nvSpPr>
        <dsp:cNvPr id="0" name=""/>
        <dsp:cNvSpPr/>
      </dsp:nvSpPr>
      <dsp:spPr>
        <a:xfrm>
          <a:off x="8946945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B.I </a:t>
          </a:r>
          <a:r>
            <a:rPr lang="fr-FR" sz="1100" kern="1200" dirty="0" err="1"/>
            <a:t>synthesis</a:t>
          </a:r>
          <a:endParaRPr lang="fr-FR" sz="1100" kern="1200" dirty="0"/>
        </a:p>
      </dsp:txBody>
      <dsp:txXfrm>
        <a:off x="9263501" y="128881"/>
        <a:ext cx="949667" cy="633111"/>
      </dsp:txXfrm>
    </dsp:sp>
    <dsp:sp modelId="{0B5F1729-538F-4779-878F-656CAA89A03A}">
      <dsp:nvSpPr>
        <dsp:cNvPr id="0" name=""/>
        <dsp:cNvSpPr/>
      </dsp:nvSpPr>
      <dsp:spPr>
        <a:xfrm>
          <a:off x="10371446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</a:p>
      </dsp:txBody>
      <dsp:txXfrm>
        <a:off x="10688002" y="128881"/>
        <a:ext cx="949667" cy="63311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27673-F4D4-4798-9101-7940F1ECBAF7}">
      <dsp:nvSpPr>
        <dsp:cNvPr id="0" name=""/>
        <dsp:cNvSpPr/>
      </dsp:nvSpPr>
      <dsp:spPr>
        <a:xfrm>
          <a:off x="714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Team</a:t>
          </a:r>
        </a:p>
      </dsp:txBody>
      <dsp:txXfrm>
        <a:off x="323698" y="128881"/>
        <a:ext cx="949667" cy="633111"/>
      </dsp:txXfrm>
    </dsp:sp>
    <dsp:sp modelId="{2119F166-949E-4D97-9938-F7A4234602BA}">
      <dsp:nvSpPr>
        <dsp:cNvPr id="0" name=""/>
        <dsp:cNvSpPr/>
      </dsp:nvSpPr>
      <dsp:spPr>
        <a:xfrm>
          <a:off x="1431643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Context</a:t>
          </a:r>
          <a:r>
            <a:rPr lang="fr-FR" sz="1100" kern="1200" dirty="0"/>
            <a:t> and Goals</a:t>
          </a:r>
        </a:p>
      </dsp:txBody>
      <dsp:txXfrm>
        <a:off x="1748199" y="128881"/>
        <a:ext cx="949667" cy="633111"/>
      </dsp:txXfrm>
    </dsp:sp>
    <dsp:sp modelId="{184CAA25-0677-4A53-AD56-83D318C4B234}">
      <dsp:nvSpPr>
        <dsp:cNvPr id="0" name=""/>
        <dsp:cNvSpPr/>
      </dsp:nvSpPr>
      <dsp:spPr>
        <a:xfrm>
          <a:off x="2856144" y="128881"/>
          <a:ext cx="1711506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Management</a:t>
          </a:r>
        </a:p>
      </dsp:txBody>
      <dsp:txXfrm>
        <a:off x="3172700" y="128881"/>
        <a:ext cx="1078395" cy="633111"/>
      </dsp:txXfrm>
    </dsp:sp>
    <dsp:sp modelId="{8142FED0-A09B-4BE1-9675-465134443407}">
      <dsp:nvSpPr>
        <dsp:cNvPr id="0" name=""/>
        <dsp:cNvSpPr/>
      </dsp:nvSpPr>
      <dsp:spPr>
        <a:xfrm>
          <a:off x="440937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Application</a:t>
          </a:r>
        </a:p>
      </dsp:txBody>
      <dsp:txXfrm>
        <a:off x="4725928" y="128881"/>
        <a:ext cx="949667" cy="633111"/>
      </dsp:txXfrm>
    </dsp:sp>
    <dsp:sp modelId="{F4B7BE42-6DAC-4D2D-B198-1DCE8F5477A3}">
      <dsp:nvSpPr>
        <dsp:cNvPr id="0" name=""/>
        <dsp:cNvSpPr/>
      </dsp:nvSpPr>
      <dsp:spPr>
        <a:xfrm>
          <a:off x="5833873" y="128881"/>
          <a:ext cx="1846849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Storage </a:t>
          </a:r>
          <a:br>
            <a:rPr lang="fr-FR" sz="1100" kern="1200" dirty="0"/>
          </a:br>
          <a:r>
            <a:rPr lang="fr-FR" sz="1100" kern="1200" dirty="0"/>
            <a:t>and communication</a:t>
          </a:r>
        </a:p>
      </dsp:txBody>
      <dsp:txXfrm>
        <a:off x="6150429" y="128881"/>
        <a:ext cx="1213738" cy="633111"/>
      </dsp:txXfrm>
    </dsp:sp>
    <dsp:sp modelId="{F7FC3C36-F705-4FB7-A1EA-63AE396CE447}">
      <dsp:nvSpPr>
        <dsp:cNvPr id="0" name=""/>
        <dsp:cNvSpPr/>
      </dsp:nvSpPr>
      <dsp:spPr>
        <a:xfrm>
          <a:off x="7522444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Reporting</a:t>
          </a:r>
          <a:r>
            <a:rPr lang="fr-FR" sz="1100" kern="1200" dirty="0"/>
            <a:t> and </a:t>
          </a:r>
          <a:r>
            <a:rPr lang="fr-FR" sz="1100" kern="1200" dirty="0" err="1"/>
            <a:t>dashboards</a:t>
          </a:r>
          <a:endParaRPr lang="fr-FR" sz="1100" kern="1200" dirty="0"/>
        </a:p>
      </dsp:txBody>
      <dsp:txXfrm>
        <a:off x="7839000" y="128881"/>
        <a:ext cx="949667" cy="633111"/>
      </dsp:txXfrm>
    </dsp:sp>
    <dsp:sp modelId="{0138AA13-8DB3-4257-AE5E-3C3960252AAE}">
      <dsp:nvSpPr>
        <dsp:cNvPr id="0" name=""/>
        <dsp:cNvSpPr/>
      </dsp:nvSpPr>
      <dsp:spPr>
        <a:xfrm>
          <a:off x="8946945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B.I </a:t>
          </a:r>
          <a:r>
            <a:rPr lang="fr-FR" sz="1100" kern="1200" dirty="0" err="1"/>
            <a:t>synthesis</a:t>
          </a:r>
          <a:endParaRPr lang="fr-FR" sz="1100" kern="1200" dirty="0"/>
        </a:p>
      </dsp:txBody>
      <dsp:txXfrm>
        <a:off x="9263501" y="128881"/>
        <a:ext cx="949667" cy="633111"/>
      </dsp:txXfrm>
    </dsp:sp>
    <dsp:sp modelId="{0B5F1729-538F-4779-878F-656CAA89A03A}">
      <dsp:nvSpPr>
        <dsp:cNvPr id="0" name=""/>
        <dsp:cNvSpPr/>
      </dsp:nvSpPr>
      <dsp:spPr>
        <a:xfrm>
          <a:off x="10371446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</a:p>
      </dsp:txBody>
      <dsp:txXfrm>
        <a:off x="10688002" y="128881"/>
        <a:ext cx="949667" cy="63311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27673-F4D4-4798-9101-7940F1ECBAF7}">
      <dsp:nvSpPr>
        <dsp:cNvPr id="0" name=""/>
        <dsp:cNvSpPr/>
      </dsp:nvSpPr>
      <dsp:spPr>
        <a:xfrm>
          <a:off x="714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Team</a:t>
          </a:r>
        </a:p>
      </dsp:txBody>
      <dsp:txXfrm>
        <a:off x="323698" y="128881"/>
        <a:ext cx="949667" cy="633111"/>
      </dsp:txXfrm>
    </dsp:sp>
    <dsp:sp modelId="{2119F166-949E-4D97-9938-F7A4234602BA}">
      <dsp:nvSpPr>
        <dsp:cNvPr id="0" name=""/>
        <dsp:cNvSpPr/>
      </dsp:nvSpPr>
      <dsp:spPr>
        <a:xfrm>
          <a:off x="1431643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Context</a:t>
          </a:r>
          <a:r>
            <a:rPr lang="fr-FR" sz="1100" kern="1200" dirty="0"/>
            <a:t> and Goals</a:t>
          </a:r>
        </a:p>
      </dsp:txBody>
      <dsp:txXfrm>
        <a:off x="1748199" y="128881"/>
        <a:ext cx="949667" cy="633111"/>
      </dsp:txXfrm>
    </dsp:sp>
    <dsp:sp modelId="{184CAA25-0677-4A53-AD56-83D318C4B234}">
      <dsp:nvSpPr>
        <dsp:cNvPr id="0" name=""/>
        <dsp:cNvSpPr/>
      </dsp:nvSpPr>
      <dsp:spPr>
        <a:xfrm>
          <a:off x="2856144" y="128881"/>
          <a:ext cx="1711506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Management</a:t>
          </a:r>
        </a:p>
      </dsp:txBody>
      <dsp:txXfrm>
        <a:off x="3172700" y="128881"/>
        <a:ext cx="1078395" cy="633111"/>
      </dsp:txXfrm>
    </dsp:sp>
    <dsp:sp modelId="{8142FED0-A09B-4BE1-9675-465134443407}">
      <dsp:nvSpPr>
        <dsp:cNvPr id="0" name=""/>
        <dsp:cNvSpPr/>
      </dsp:nvSpPr>
      <dsp:spPr>
        <a:xfrm>
          <a:off x="440937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Application</a:t>
          </a:r>
        </a:p>
      </dsp:txBody>
      <dsp:txXfrm>
        <a:off x="4725928" y="128881"/>
        <a:ext cx="949667" cy="633111"/>
      </dsp:txXfrm>
    </dsp:sp>
    <dsp:sp modelId="{F4B7BE42-6DAC-4D2D-B198-1DCE8F5477A3}">
      <dsp:nvSpPr>
        <dsp:cNvPr id="0" name=""/>
        <dsp:cNvSpPr/>
      </dsp:nvSpPr>
      <dsp:spPr>
        <a:xfrm>
          <a:off x="5833873" y="128881"/>
          <a:ext cx="1846849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Storage </a:t>
          </a:r>
          <a:br>
            <a:rPr lang="fr-FR" sz="1100" kern="1200" dirty="0"/>
          </a:br>
          <a:r>
            <a:rPr lang="fr-FR" sz="1100" kern="1200" dirty="0"/>
            <a:t>and communication</a:t>
          </a:r>
        </a:p>
      </dsp:txBody>
      <dsp:txXfrm>
        <a:off x="6150429" y="128881"/>
        <a:ext cx="1213738" cy="633111"/>
      </dsp:txXfrm>
    </dsp:sp>
    <dsp:sp modelId="{F7FC3C36-F705-4FB7-A1EA-63AE396CE447}">
      <dsp:nvSpPr>
        <dsp:cNvPr id="0" name=""/>
        <dsp:cNvSpPr/>
      </dsp:nvSpPr>
      <dsp:spPr>
        <a:xfrm>
          <a:off x="7522444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Reporting</a:t>
          </a:r>
          <a:r>
            <a:rPr lang="fr-FR" sz="1100" kern="1200" dirty="0"/>
            <a:t> and </a:t>
          </a:r>
          <a:r>
            <a:rPr lang="fr-FR" sz="1100" kern="1200" dirty="0" err="1"/>
            <a:t>dashboards</a:t>
          </a:r>
          <a:endParaRPr lang="fr-FR" sz="1100" kern="1200" dirty="0"/>
        </a:p>
      </dsp:txBody>
      <dsp:txXfrm>
        <a:off x="7839000" y="128881"/>
        <a:ext cx="949667" cy="633111"/>
      </dsp:txXfrm>
    </dsp:sp>
    <dsp:sp modelId="{0138AA13-8DB3-4257-AE5E-3C3960252AAE}">
      <dsp:nvSpPr>
        <dsp:cNvPr id="0" name=""/>
        <dsp:cNvSpPr/>
      </dsp:nvSpPr>
      <dsp:spPr>
        <a:xfrm>
          <a:off x="8946945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B.I </a:t>
          </a:r>
          <a:r>
            <a:rPr lang="fr-FR" sz="1100" kern="1200" dirty="0" err="1"/>
            <a:t>synthesis</a:t>
          </a:r>
          <a:endParaRPr lang="fr-FR" sz="1100" kern="1200" dirty="0"/>
        </a:p>
      </dsp:txBody>
      <dsp:txXfrm>
        <a:off x="9263501" y="128881"/>
        <a:ext cx="949667" cy="633111"/>
      </dsp:txXfrm>
    </dsp:sp>
    <dsp:sp modelId="{0B5F1729-538F-4779-878F-656CAA89A03A}">
      <dsp:nvSpPr>
        <dsp:cNvPr id="0" name=""/>
        <dsp:cNvSpPr/>
      </dsp:nvSpPr>
      <dsp:spPr>
        <a:xfrm>
          <a:off x="10371446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</a:p>
      </dsp:txBody>
      <dsp:txXfrm>
        <a:off x="10688002" y="128881"/>
        <a:ext cx="949667" cy="6331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27673-F4D4-4798-9101-7940F1ECBAF7}">
      <dsp:nvSpPr>
        <dsp:cNvPr id="0" name=""/>
        <dsp:cNvSpPr/>
      </dsp:nvSpPr>
      <dsp:spPr>
        <a:xfrm>
          <a:off x="714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Team</a:t>
          </a:r>
        </a:p>
      </dsp:txBody>
      <dsp:txXfrm>
        <a:off x="323698" y="128881"/>
        <a:ext cx="949667" cy="633111"/>
      </dsp:txXfrm>
    </dsp:sp>
    <dsp:sp modelId="{2119F166-949E-4D97-9938-F7A4234602BA}">
      <dsp:nvSpPr>
        <dsp:cNvPr id="0" name=""/>
        <dsp:cNvSpPr/>
      </dsp:nvSpPr>
      <dsp:spPr>
        <a:xfrm>
          <a:off x="1431643" y="128881"/>
          <a:ext cx="1582778" cy="633111"/>
        </a:xfrm>
        <a:prstGeom prst="chevron">
          <a:avLst/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Context</a:t>
          </a:r>
          <a:r>
            <a:rPr lang="fr-FR" sz="1100" kern="1200" dirty="0"/>
            <a:t> and Goals</a:t>
          </a:r>
        </a:p>
      </dsp:txBody>
      <dsp:txXfrm>
        <a:off x="1748199" y="128881"/>
        <a:ext cx="949667" cy="633111"/>
      </dsp:txXfrm>
    </dsp:sp>
    <dsp:sp modelId="{184CAA25-0677-4A53-AD56-83D318C4B234}">
      <dsp:nvSpPr>
        <dsp:cNvPr id="0" name=""/>
        <dsp:cNvSpPr/>
      </dsp:nvSpPr>
      <dsp:spPr>
        <a:xfrm>
          <a:off x="2856144" y="128881"/>
          <a:ext cx="1711506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Management</a:t>
          </a:r>
        </a:p>
      </dsp:txBody>
      <dsp:txXfrm>
        <a:off x="3172700" y="128881"/>
        <a:ext cx="1078395" cy="633111"/>
      </dsp:txXfrm>
    </dsp:sp>
    <dsp:sp modelId="{8142FED0-A09B-4BE1-9675-465134443407}">
      <dsp:nvSpPr>
        <dsp:cNvPr id="0" name=""/>
        <dsp:cNvSpPr/>
      </dsp:nvSpPr>
      <dsp:spPr>
        <a:xfrm>
          <a:off x="440937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Application</a:t>
          </a:r>
        </a:p>
      </dsp:txBody>
      <dsp:txXfrm>
        <a:off x="4725928" y="128881"/>
        <a:ext cx="949667" cy="633111"/>
      </dsp:txXfrm>
    </dsp:sp>
    <dsp:sp modelId="{F4B7BE42-6DAC-4D2D-B198-1DCE8F5477A3}">
      <dsp:nvSpPr>
        <dsp:cNvPr id="0" name=""/>
        <dsp:cNvSpPr/>
      </dsp:nvSpPr>
      <dsp:spPr>
        <a:xfrm>
          <a:off x="5833873" y="128881"/>
          <a:ext cx="1846849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Storage </a:t>
          </a:r>
          <a:br>
            <a:rPr lang="fr-FR" sz="1100" kern="1200" dirty="0"/>
          </a:br>
          <a:r>
            <a:rPr lang="fr-FR" sz="1100" kern="1200" dirty="0"/>
            <a:t>and communication</a:t>
          </a:r>
        </a:p>
      </dsp:txBody>
      <dsp:txXfrm>
        <a:off x="6150429" y="128881"/>
        <a:ext cx="1213738" cy="633111"/>
      </dsp:txXfrm>
    </dsp:sp>
    <dsp:sp modelId="{F7FC3C36-F705-4FB7-A1EA-63AE396CE447}">
      <dsp:nvSpPr>
        <dsp:cNvPr id="0" name=""/>
        <dsp:cNvSpPr/>
      </dsp:nvSpPr>
      <dsp:spPr>
        <a:xfrm>
          <a:off x="7522444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Reporting</a:t>
          </a:r>
          <a:r>
            <a:rPr lang="fr-FR" sz="1100" kern="1200" dirty="0"/>
            <a:t> and </a:t>
          </a:r>
          <a:r>
            <a:rPr lang="fr-FR" sz="1100" kern="1200" dirty="0" err="1"/>
            <a:t>dashboards</a:t>
          </a:r>
          <a:endParaRPr lang="fr-FR" sz="1100" kern="1200" dirty="0"/>
        </a:p>
      </dsp:txBody>
      <dsp:txXfrm>
        <a:off x="7839000" y="128881"/>
        <a:ext cx="949667" cy="633111"/>
      </dsp:txXfrm>
    </dsp:sp>
    <dsp:sp modelId="{0138AA13-8DB3-4257-AE5E-3C3960252AAE}">
      <dsp:nvSpPr>
        <dsp:cNvPr id="0" name=""/>
        <dsp:cNvSpPr/>
      </dsp:nvSpPr>
      <dsp:spPr>
        <a:xfrm>
          <a:off x="8946945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B.I </a:t>
          </a:r>
          <a:r>
            <a:rPr lang="fr-FR" sz="1100" kern="1200" dirty="0" err="1"/>
            <a:t>synthesis</a:t>
          </a:r>
          <a:endParaRPr lang="fr-FR" sz="1100" kern="1200" dirty="0"/>
        </a:p>
      </dsp:txBody>
      <dsp:txXfrm>
        <a:off x="9263501" y="128881"/>
        <a:ext cx="949667" cy="633111"/>
      </dsp:txXfrm>
    </dsp:sp>
    <dsp:sp modelId="{0B5F1729-538F-4779-878F-656CAA89A03A}">
      <dsp:nvSpPr>
        <dsp:cNvPr id="0" name=""/>
        <dsp:cNvSpPr/>
      </dsp:nvSpPr>
      <dsp:spPr>
        <a:xfrm>
          <a:off x="10371446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</a:p>
      </dsp:txBody>
      <dsp:txXfrm>
        <a:off x="10688002" y="128881"/>
        <a:ext cx="949667" cy="6331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27673-F4D4-4798-9101-7940F1ECBAF7}">
      <dsp:nvSpPr>
        <dsp:cNvPr id="0" name=""/>
        <dsp:cNvSpPr/>
      </dsp:nvSpPr>
      <dsp:spPr>
        <a:xfrm>
          <a:off x="714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Team</a:t>
          </a:r>
        </a:p>
      </dsp:txBody>
      <dsp:txXfrm>
        <a:off x="323698" y="128881"/>
        <a:ext cx="949667" cy="633111"/>
      </dsp:txXfrm>
    </dsp:sp>
    <dsp:sp modelId="{2119F166-949E-4D97-9938-F7A4234602BA}">
      <dsp:nvSpPr>
        <dsp:cNvPr id="0" name=""/>
        <dsp:cNvSpPr/>
      </dsp:nvSpPr>
      <dsp:spPr>
        <a:xfrm>
          <a:off x="1431643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Context</a:t>
          </a:r>
          <a:r>
            <a:rPr lang="fr-FR" sz="1100" kern="1200" dirty="0"/>
            <a:t> and Goals</a:t>
          </a:r>
        </a:p>
      </dsp:txBody>
      <dsp:txXfrm>
        <a:off x="1748199" y="128881"/>
        <a:ext cx="949667" cy="633111"/>
      </dsp:txXfrm>
    </dsp:sp>
    <dsp:sp modelId="{184CAA25-0677-4A53-AD56-83D318C4B234}">
      <dsp:nvSpPr>
        <dsp:cNvPr id="0" name=""/>
        <dsp:cNvSpPr/>
      </dsp:nvSpPr>
      <dsp:spPr>
        <a:xfrm>
          <a:off x="2856144" y="128881"/>
          <a:ext cx="1711506" cy="633111"/>
        </a:xfrm>
        <a:prstGeom prst="chevron">
          <a:avLst/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Management</a:t>
          </a:r>
        </a:p>
      </dsp:txBody>
      <dsp:txXfrm>
        <a:off x="3172700" y="128881"/>
        <a:ext cx="1078395" cy="633111"/>
      </dsp:txXfrm>
    </dsp:sp>
    <dsp:sp modelId="{8142FED0-A09B-4BE1-9675-465134443407}">
      <dsp:nvSpPr>
        <dsp:cNvPr id="0" name=""/>
        <dsp:cNvSpPr/>
      </dsp:nvSpPr>
      <dsp:spPr>
        <a:xfrm>
          <a:off x="440937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Application</a:t>
          </a:r>
        </a:p>
      </dsp:txBody>
      <dsp:txXfrm>
        <a:off x="4725928" y="128881"/>
        <a:ext cx="949667" cy="633111"/>
      </dsp:txXfrm>
    </dsp:sp>
    <dsp:sp modelId="{F4B7BE42-6DAC-4D2D-B198-1DCE8F5477A3}">
      <dsp:nvSpPr>
        <dsp:cNvPr id="0" name=""/>
        <dsp:cNvSpPr/>
      </dsp:nvSpPr>
      <dsp:spPr>
        <a:xfrm>
          <a:off x="5833873" y="128881"/>
          <a:ext cx="1846849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Storage </a:t>
          </a:r>
          <a:br>
            <a:rPr lang="fr-FR" sz="1100" kern="1200" dirty="0"/>
          </a:br>
          <a:r>
            <a:rPr lang="fr-FR" sz="1100" kern="1200" dirty="0"/>
            <a:t>and communication</a:t>
          </a:r>
        </a:p>
      </dsp:txBody>
      <dsp:txXfrm>
        <a:off x="6150429" y="128881"/>
        <a:ext cx="1213738" cy="633111"/>
      </dsp:txXfrm>
    </dsp:sp>
    <dsp:sp modelId="{F7FC3C36-F705-4FB7-A1EA-63AE396CE447}">
      <dsp:nvSpPr>
        <dsp:cNvPr id="0" name=""/>
        <dsp:cNvSpPr/>
      </dsp:nvSpPr>
      <dsp:spPr>
        <a:xfrm>
          <a:off x="7522444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Reporting</a:t>
          </a:r>
          <a:r>
            <a:rPr lang="fr-FR" sz="1100" kern="1200" dirty="0"/>
            <a:t> and </a:t>
          </a:r>
          <a:r>
            <a:rPr lang="fr-FR" sz="1100" kern="1200" dirty="0" err="1"/>
            <a:t>dashboards</a:t>
          </a:r>
          <a:endParaRPr lang="fr-FR" sz="1100" kern="1200" dirty="0"/>
        </a:p>
      </dsp:txBody>
      <dsp:txXfrm>
        <a:off x="7839000" y="128881"/>
        <a:ext cx="949667" cy="633111"/>
      </dsp:txXfrm>
    </dsp:sp>
    <dsp:sp modelId="{0138AA13-8DB3-4257-AE5E-3C3960252AAE}">
      <dsp:nvSpPr>
        <dsp:cNvPr id="0" name=""/>
        <dsp:cNvSpPr/>
      </dsp:nvSpPr>
      <dsp:spPr>
        <a:xfrm>
          <a:off x="8946945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B.I </a:t>
          </a:r>
          <a:r>
            <a:rPr lang="fr-FR" sz="1100" kern="1200" dirty="0" err="1"/>
            <a:t>synthesis</a:t>
          </a:r>
          <a:endParaRPr lang="fr-FR" sz="1100" kern="1200" dirty="0"/>
        </a:p>
      </dsp:txBody>
      <dsp:txXfrm>
        <a:off x="9263501" y="128881"/>
        <a:ext cx="949667" cy="633111"/>
      </dsp:txXfrm>
    </dsp:sp>
    <dsp:sp modelId="{0B5F1729-538F-4779-878F-656CAA89A03A}">
      <dsp:nvSpPr>
        <dsp:cNvPr id="0" name=""/>
        <dsp:cNvSpPr/>
      </dsp:nvSpPr>
      <dsp:spPr>
        <a:xfrm>
          <a:off x="10371446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</a:p>
      </dsp:txBody>
      <dsp:txXfrm>
        <a:off x="10688002" y="128881"/>
        <a:ext cx="949667" cy="6331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27673-F4D4-4798-9101-7940F1ECBAF7}">
      <dsp:nvSpPr>
        <dsp:cNvPr id="0" name=""/>
        <dsp:cNvSpPr/>
      </dsp:nvSpPr>
      <dsp:spPr>
        <a:xfrm>
          <a:off x="714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Team</a:t>
          </a:r>
        </a:p>
      </dsp:txBody>
      <dsp:txXfrm>
        <a:off x="323698" y="128881"/>
        <a:ext cx="949667" cy="633111"/>
      </dsp:txXfrm>
    </dsp:sp>
    <dsp:sp modelId="{2119F166-949E-4D97-9938-F7A4234602BA}">
      <dsp:nvSpPr>
        <dsp:cNvPr id="0" name=""/>
        <dsp:cNvSpPr/>
      </dsp:nvSpPr>
      <dsp:spPr>
        <a:xfrm>
          <a:off x="1431643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Context</a:t>
          </a:r>
          <a:r>
            <a:rPr lang="fr-FR" sz="1100" kern="1200" dirty="0"/>
            <a:t> and Goals</a:t>
          </a:r>
        </a:p>
      </dsp:txBody>
      <dsp:txXfrm>
        <a:off x="1748199" y="128881"/>
        <a:ext cx="949667" cy="633111"/>
      </dsp:txXfrm>
    </dsp:sp>
    <dsp:sp modelId="{184CAA25-0677-4A53-AD56-83D318C4B234}">
      <dsp:nvSpPr>
        <dsp:cNvPr id="0" name=""/>
        <dsp:cNvSpPr/>
      </dsp:nvSpPr>
      <dsp:spPr>
        <a:xfrm>
          <a:off x="2856144" y="128881"/>
          <a:ext cx="1711506" cy="633111"/>
        </a:xfrm>
        <a:prstGeom prst="chevron">
          <a:avLst/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Management</a:t>
          </a:r>
        </a:p>
      </dsp:txBody>
      <dsp:txXfrm>
        <a:off x="3172700" y="128881"/>
        <a:ext cx="1078395" cy="633111"/>
      </dsp:txXfrm>
    </dsp:sp>
    <dsp:sp modelId="{8142FED0-A09B-4BE1-9675-465134443407}">
      <dsp:nvSpPr>
        <dsp:cNvPr id="0" name=""/>
        <dsp:cNvSpPr/>
      </dsp:nvSpPr>
      <dsp:spPr>
        <a:xfrm>
          <a:off x="440937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Application</a:t>
          </a:r>
        </a:p>
      </dsp:txBody>
      <dsp:txXfrm>
        <a:off x="4725928" y="128881"/>
        <a:ext cx="949667" cy="633111"/>
      </dsp:txXfrm>
    </dsp:sp>
    <dsp:sp modelId="{F4B7BE42-6DAC-4D2D-B198-1DCE8F5477A3}">
      <dsp:nvSpPr>
        <dsp:cNvPr id="0" name=""/>
        <dsp:cNvSpPr/>
      </dsp:nvSpPr>
      <dsp:spPr>
        <a:xfrm>
          <a:off x="5833873" y="128881"/>
          <a:ext cx="1846849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Storage </a:t>
          </a:r>
          <a:br>
            <a:rPr lang="fr-FR" sz="1100" kern="1200" dirty="0"/>
          </a:br>
          <a:r>
            <a:rPr lang="fr-FR" sz="1100" kern="1200" dirty="0"/>
            <a:t>and communication</a:t>
          </a:r>
        </a:p>
      </dsp:txBody>
      <dsp:txXfrm>
        <a:off x="6150429" y="128881"/>
        <a:ext cx="1213738" cy="633111"/>
      </dsp:txXfrm>
    </dsp:sp>
    <dsp:sp modelId="{F7FC3C36-F705-4FB7-A1EA-63AE396CE447}">
      <dsp:nvSpPr>
        <dsp:cNvPr id="0" name=""/>
        <dsp:cNvSpPr/>
      </dsp:nvSpPr>
      <dsp:spPr>
        <a:xfrm>
          <a:off x="7522444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Reporting</a:t>
          </a:r>
          <a:r>
            <a:rPr lang="fr-FR" sz="1100" kern="1200" dirty="0"/>
            <a:t> and </a:t>
          </a:r>
          <a:r>
            <a:rPr lang="fr-FR" sz="1100" kern="1200" dirty="0" err="1"/>
            <a:t>dashboards</a:t>
          </a:r>
          <a:endParaRPr lang="fr-FR" sz="1100" kern="1200" dirty="0"/>
        </a:p>
      </dsp:txBody>
      <dsp:txXfrm>
        <a:off x="7839000" y="128881"/>
        <a:ext cx="949667" cy="633111"/>
      </dsp:txXfrm>
    </dsp:sp>
    <dsp:sp modelId="{0138AA13-8DB3-4257-AE5E-3C3960252AAE}">
      <dsp:nvSpPr>
        <dsp:cNvPr id="0" name=""/>
        <dsp:cNvSpPr/>
      </dsp:nvSpPr>
      <dsp:spPr>
        <a:xfrm>
          <a:off x="8946945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B.I </a:t>
          </a:r>
          <a:r>
            <a:rPr lang="fr-FR" sz="1100" kern="1200" dirty="0" err="1"/>
            <a:t>synthesis</a:t>
          </a:r>
          <a:endParaRPr lang="fr-FR" sz="1100" kern="1200" dirty="0"/>
        </a:p>
      </dsp:txBody>
      <dsp:txXfrm>
        <a:off x="9263501" y="128881"/>
        <a:ext cx="949667" cy="633111"/>
      </dsp:txXfrm>
    </dsp:sp>
    <dsp:sp modelId="{0B5F1729-538F-4779-878F-656CAA89A03A}">
      <dsp:nvSpPr>
        <dsp:cNvPr id="0" name=""/>
        <dsp:cNvSpPr/>
      </dsp:nvSpPr>
      <dsp:spPr>
        <a:xfrm>
          <a:off x="10371446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</a:p>
      </dsp:txBody>
      <dsp:txXfrm>
        <a:off x="10688002" y="128881"/>
        <a:ext cx="949667" cy="6331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27673-F4D4-4798-9101-7940F1ECBAF7}">
      <dsp:nvSpPr>
        <dsp:cNvPr id="0" name=""/>
        <dsp:cNvSpPr/>
      </dsp:nvSpPr>
      <dsp:spPr>
        <a:xfrm>
          <a:off x="714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Team</a:t>
          </a:r>
        </a:p>
      </dsp:txBody>
      <dsp:txXfrm>
        <a:off x="323698" y="128881"/>
        <a:ext cx="949667" cy="633111"/>
      </dsp:txXfrm>
    </dsp:sp>
    <dsp:sp modelId="{2119F166-949E-4D97-9938-F7A4234602BA}">
      <dsp:nvSpPr>
        <dsp:cNvPr id="0" name=""/>
        <dsp:cNvSpPr/>
      </dsp:nvSpPr>
      <dsp:spPr>
        <a:xfrm>
          <a:off x="1431643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Context</a:t>
          </a:r>
          <a:r>
            <a:rPr lang="fr-FR" sz="1100" kern="1200" dirty="0"/>
            <a:t> and Goals</a:t>
          </a:r>
        </a:p>
      </dsp:txBody>
      <dsp:txXfrm>
        <a:off x="1748199" y="128881"/>
        <a:ext cx="949667" cy="633111"/>
      </dsp:txXfrm>
    </dsp:sp>
    <dsp:sp modelId="{184CAA25-0677-4A53-AD56-83D318C4B234}">
      <dsp:nvSpPr>
        <dsp:cNvPr id="0" name=""/>
        <dsp:cNvSpPr/>
      </dsp:nvSpPr>
      <dsp:spPr>
        <a:xfrm>
          <a:off x="2856144" y="128881"/>
          <a:ext cx="1711506" cy="633111"/>
        </a:xfrm>
        <a:prstGeom prst="chevron">
          <a:avLst/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Management</a:t>
          </a:r>
        </a:p>
      </dsp:txBody>
      <dsp:txXfrm>
        <a:off x="3172700" y="128881"/>
        <a:ext cx="1078395" cy="633111"/>
      </dsp:txXfrm>
    </dsp:sp>
    <dsp:sp modelId="{8142FED0-A09B-4BE1-9675-465134443407}">
      <dsp:nvSpPr>
        <dsp:cNvPr id="0" name=""/>
        <dsp:cNvSpPr/>
      </dsp:nvSpPr>
      <dsp:spPr>
        <a:xfrm>
          <a:off x="440937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Application</a:t>
          </a:r>
        </a:p>
      </dsp:txBody>
      <dsp:txXfrm>
        <a:off x="4725928" y="128881"/>
        <a:ext cx="949667" cy="633111"/>
      </dsp:txXfrm>
    </dsp:sp>
    <dsp:sp modelId="{F4B7BE42-6DAC-4D2D-B198-1DCE8F5477A3}">
      <dsp:nvSpPr>
        <dsp:cNvPr id="0" name=""/>
        <dsp:cNvSpPr/>
      </dsp:nvSpPr>
      <dsp:spPr>
        <a:xfrm>
          <a:off x="5833873" y="128881"/>
          <a:ext cx="1846849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Storage </a:t>
          </a:r>
          <a:br>
            <a:rPr lang="fr-FR" sz="1100" kern="1200" dirty="0"/>
          </a:br>
          <a:r>
            <a:rPr lang="fr-FR" sz="1100" kern="1200" dirty="0"/>
            <a:t>and communication</a:t>
          </a:r>
        </a:p>
      </dsp:txBody>
      <dsp:txXfrm>
        <a:off x="6150429" y="128881"/>
        <a:ext cx="1213738" cy="633111"/>
      </dsp:txXfrm>
    </dsp:sp>
    <dsp:sp modelId="{F7FC3C36-F705-4FB7-A1EA-63AE396CE447}">
      <dsp:nvSpPr>
        <dsp:cNvPr id="0" name=""/>
        <dsp:cNvSpPr/>
      </dsp:nvSpPr>
      <dsp:spPr>
        <a:xfrm>
          <a:off x="7522444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Reporting</a:t>
          </a:r>
          <a:r>
            <a:rPr lang="fr-FR" sz="1100" kern="1200" dirty="0"/>
            <a:t> and </a:t>
          </a:r>
          <a:r>
            <a:rPr lang="fr-FR" sz="1100" kern="1200" dirty="0" err="1"/>
            <a:t>dashboards</a:t>
          </a:r>
          <a:endParaRPr lang="fr-FR" sz="1100" kern="1200" dirty="0"/>
        </a:p>
      </dsp:txBody>
      <dsp:txXfrm>
        <a:off x="7839000" y="128881"/>
        <a:ext cx="949667" cy="633111"/>
      </dsp:txXfrm>
    </dsp:sp>
    <dsp:sp modelId="{0138AA13-8DB3-4257-AE5E-3C3960252AAE}">
      <dsp:nvSpPr>
        <dsp:cNvPr id="0" name=""/>
        <dsp:cNvSpPr/>
      </dsp:nvSpPr>
      <dsp:spPr>
        <a:xfrm>
          <a:off x="8946945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B.I </a:t>
          </a:r>
          <a:r>
            <a:rPr lang="fr-FR" sz="1100" kern="1200" dirty="0" err="1"/>
            <a:t>synthesis</a:t>
          </a:r>
          <a:endParaRPr lang="fr-FR" sz="1100" kern="1200" dirty="0"/>
        </a:p>
      </dsp:txBody>
      <dsp:txXfrm>
        <a:off x="9263501" y="128881"/>
        <a:ext cx="949667" cy="633111"/>
      </dsp:txXfrm>
    </dsp:sp>
    <dsp:sp modelId="{0B5F1729-538F-4779-878F-656CAA89A03A}">
      <dsp:nvSpPr>
        <dsp:cNvPr id="0" name=""/>
        <dsp:cNvSpPr/>
      </dsp:nvSpPr>
      <dsp:spPr>
        <a:xfrm>
          <a:off x="10371446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</a:p>
      </dsp:txBody>
      <dsp:txXfrm>
        <a:off x="10688002" y="128881"/>
        <a:ext cx="949667" cy="63311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27673-F4D4-4798-9101-7940F1ECBAF7}">
      <dsp:nvSpPr>
        <dsp:cNvPr id="0" name=""/>
        <dsp:cNvSpPr/>
      </dsp:nvSpPr>
      <dsp:spPr>
        <a:xfrm>
          <a:off x="714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Team</a:t>
          </a:r>
        </a:p>
      </dsp:txBody>
      <dsp:txXfrm>
        <a:off x="323698" y="128881"/>
        <a:ext cx="949667" cy="633111"/>
      </dsp:txXfrm>
    </dsp:sp>
    <dsp:sp modelId="{2119F166-949E-4D97-9938-F7A4234602BA}">
      <dsp:nvSpPr>
        <dsp:cNvPr id="0" name=""/>
        <dsp:cNvSpPr/>
      </dsp:nvSpPr>
      <dsp:spPr>
        <a:xfrm>
          <a:off x="1431643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Context</a:t>
          </a:r>
          <a:r>
            <a:rPr lang="fr-FR" sz="1100" kern="1200" dirty="0"/>
            <a:t> and Goals</a:t>
          </a:r>
        </a:p>
      </dsp:txBody>
      <dsp:txXfrm>
        <a:off x="1748199" y="128881"/>
        <a:ext cx="949667" cy="633111"/>
      </dsp:txXfrm>
    </dsp:sp>
    <dsp:sp modelId="{184CAA25-0677-4A53-AD56-83D318C4B234}">
      <dsp:nvSpPr>
        <dsp:cNvPr id="0" name=""/>
        <dsp:cNvSpPr/>
      </dsp:nvSpPr>
      <dsp:spPr>
        <a:xfrm>
          <a:off x="2856144" y="128881"/>
          <a:ext cx="1711506" cy="633111"/>
        </a:xfrm>
        <a:prstGeom prst="chevron">
          <a:avLst/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Management</a:t>
          </a:r>
        </a:p>
      </dsp:txBody>
      <dsp:txXfrm>
        <a:off x="3172700" y="128881"/>
        <a:ext cx="1078395" cy="633111"/>
      </dsp:txXfrm>
    </dsp:sp>
    <dsp:sp modelId="{8142FED0-A09B-4BE1-9675-465134443407}">
      <dsp:nvSpPr>
        <dsp:cNvPr id="0" name=""/>
        <dsp:cNvSpPr/>
      </dsp:nvSpPr>
      <dsp:spPr>
        <a:xfrm>
          <a:off x="440937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Application</a:t>
          </a:r>
        </a:p>
      </dsp:txBody>
      <dsp:txXfrm>
        <a:off x="4725928" y="128881"/>
        <a:ext cx="949667" cy="633111"/>
      </dsp:txXfrm>
    </dsp:sp>
    <dsp:sp modelId="{F4B7BE42-6DAC-4D2D-B198-1DCE8F5477A3}">
      <dsp:nvSpPr>
        <dsp:cNvPr id="0" name=""/>
        <dsp:cNvSpPr/>
      </dsp:nvSpPr>
      <dsp:spPr>
        <a:xfrm>
          <a:off x="5833873" y="128881"/>
          <a:ext cx="1846849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Storage </a:t>
          </a:r>
          <a:br>
            <a:rPr lang="fr-FR" sz="1100" kern="1200" dirty="0"/>
          </a:br>
          <a:r>
            <a:rPr lang="fr-FR" sz="1100" kern="1200" dirty="0"/>
            <a:t>and communication</a:t>
          </a:r>
        </a:p>
      </dsp:txBody>
      <dsp:txXfrm>
        <a:off x="6150429" y="128881"/>
        <a:ext cx="1213738" cy="633111"/>
      </dsp:txXfrm>
    </dsp:sp>
    <dsp:sp modelId="{F7FC3C36-F705-4FB7-A1EA-63AE396CE447}">
      <dsp:nvSpPr>
        <dsp:cNvPr id="0" name=""/>
        <dsp:cNvSpPr/>
      </dsp:nvSpPr>
      <dsp:spPr>
        <a:xfrm>
          <a:off x="7522444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Reporting</a:t>
          </a:r>
          <a:r>
            <a:rPr lang="fr-FR" sz="1100" kern="1200" dirty="0"/>
            <a:t> and </a:t>
          </a:r>
          <a:r>
            <a:rPr lang="fr-FR" sz="1100" kern="1200" dirty="0" err="1"/>
            <a:t>dashboards</a:t>
          </a:r>
          <a:endParaRPr lang="fr-FR" sz="1100" kern="1200" dirty="0"/>
        </a:p>
      </dsp:txBody>
      <dsp:txXfrm>
        <a:off x="7839000" y="128881"/>
        <a:ext cx="949667" cy="633111"/>
      </dsp:txXfrm>
    </dsp:sp>
    <dsp:sp modelId="{0138AA13-8DB3-4257-AE5E-3C3960252AAE}">
      <dsp:nvSpPr>
        <dsp:cNvPr id="0" name=""/>
        <dsp:cNvSpPr/>
      </dsp:nvSpPr>
      <dsp:spPr>
        <a:xfrm>
          <a:off x="8946945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B.I </a:t>
          </a:r>
          <a:r>
            <a:rPr lang="fr-FR" sz="1100" kern="1200" dirty="0" err="1"/>
            <a:t>synthesis</a:t>
          </a:r>
          <a:endParaRPr lang="fr-FR" sz="1100" kern="1200" dirty="0"/>
        </a:p>
      </dsp:txBody>
      <dsp:txXfrm>
        <a:off x="9263501" y="128881"/>
        <a:ext cx="949667" cy="633111"/>
      </dsp:txXfrm>
    </dsp:sp>
    <dsp:sp modelId="{0B5F1729-538F-4779-878F-656CAA89A03A}">
      <dsp:nvSpPr>
        <dsp:cNvPr id="0" name=""/>
        <dsp:cNvSpPr/>
      </dsp:nvSpPr>
      <dsp:spPr>
        <a:xfrm>
          <a:off x="10371446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</a:p>
      </dsp:txBody>
      <dsp:txXfrm>
        <a:off x="10688002" y="128881"/>
        <a:ext cx="949667" cy="63311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27673-F4D4-4798-9101-7940F1ECBAF7}">
      <dsp:nvSpPr>
        <dsp:cNvPr id="0" name=""/>
        <dsp:cNvSpPr/>
      </dsp:nvSpPr>
      <dsp:spPr>
        <a:xfrm>
          <a:off x="714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Team</a:t>
          </a:r>
        </a:p>
      </dsp:txBody>
      <dsp:txXfrm>
        <a:off x="323698" y="128881"/>
        <a:ext cx="949667" cy="633111"/>
      </dsp:txXfrm>
    </dsp:sp>
    <dsp:sp modelId="{2119F166-949E-4D97-9938-F7A4234602BA}">
      <dsp:nvSpPr>
        <dsp:cNvPr id="0" name=""/>
        <dsp:cNvSpPr/>
      </dsp:nvSpPr>
      <dsp:spPr>
        <a:xfrm>
          <a:off x="1431643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Context</a:t>
          </a:r>
          <a:r>
            <a:rPr lang="fr-FR" sz="1100" kern="1200" dirty="0"/>
            <a:t> and Goals</a:t>
          </a:r>
        </a:p>
      </dsp:txBody>
      <dsp:txXfrm>
        <a:off x="1748199" y="128881"/>
        <a:ext cx="949667" cy="633111"/>
      </dsp:txXfrm>
    </dsp:sp>
    <dsp:sp modelId="{184CAA25-0677-4A53-AD56-83D318C4B234}">
      <dsp:nvSpPr>
        <dsp:cNvPr id="0" name=""/>
        <dsp:cNvSpPr/>
      </dsp:nvSpPr>
      <dsp:spPr>
        <a:xfrm>
          <a:off x="2856144" y="128881"/>
          <a:ext cx="1711506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Management</a:t>
          </a:r>
        </a:p>
      </dsp:txBody>
      <dsp:txXfrm>
        <a:off x="3172700" y="128881"/>
        <a:ext cx="1078395" cy="633111"/>
      </dsp:txXfrm>
    </dsp:sp>
    <dsp:sp modelId="{8142FED0-A09B-4BE1-9675-465134443407}">
      <dsp:nvSpPr>
        <dsp:cNvPr id="0" name=""/>
        <dsp:cNvSpPr/>
      </dsp:nvSpPr>
      <dsp:spPr>
        <a:xfrm>
          <a:off x="440937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Application</a:t>
          </a:r>
        </a:p>
      </dsp:txBody>
      <dsp:txXfrm>
        <a:off x="4725928" y="128881"/>
        <a:ext cx="949667" cy="633111"/>
      </dsp:txXfrm>
    </dsp:sp>
    <dsp:sp modelId="{F4B7BE42-6DAC-4D2D-B198-1DCE8F5477A3}">
      <dsp:nvSpPr>
        <dsp:cNvPr id="0" name=""/>
        <dsp:cNvSpPr/>
      </dsp:nvSpPr>
      <dsp:spPr>
        <a:xfrm>
          <a:off x="5833873" y="128881"/>
          <a:ext cx="1846849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Storage </a:t>
          </a:r>
          <a:br>
            <a:rPr lang="fr-FR" sz="1100" kern="1200" dirty="0"/>
          </a:br>
          <a:r>
            <a:rPr lang="fr-FR" sz="1100" kern="1200" dirty="0"/>
            <a:t>and communication</a:t>
          </a:r>
        </a:p>
      </dsp:txBody>
      <dsp:txXfrm>
        <a:off x="6150429" y="128881"/>
        <a:ext cx="1213738" cy="633111"/>
      </dsp:txXfrm>
    </dsp:sp>
    <dsp:sp modelId="{F7FC3C36-F705-4FB7-A1EA-63AE396CE447}">
      <dsp:nvSpPr>
        <dsp:cNvPr id="0" name=""/>
        <dsp:cNvSpPr/>
      </dsp:nvSpPr>
      <dsp:spPr>
        <a:xfrm>
          <a:off x="7522444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Reporting</a:t>
          </a:r>
          <a:r>
            <a:rPr lang="fr-FR" sz="1100" kern="1200" dirty="0"/>
            <a:t> and </a:t>
          </a:r>
          <a:r>
            <a:rPr lang="fr-FR" sz="1100" kern="1200" dirty="0" err="1"/>
            <a:t>dashboards</a:t>
          </a:r>
          <a:endParaRPr lang="fr-FR" sz="1100" kern="1200" dirty="0"/>
        </a:p>
      </dsp:txBody>
      <dsp:txXfrm>
        <a:off x="7839000" y="128881"/>
        <a:ext cx="949667" cy="633111"/>
      </dsp:txXfrm>
    </dsp:sp>
    <dsp:sp modelId="{0138AA13-8DB3-4257-AE5E-3C3960252AAE}">
      <dsp:nvSpPr>
        <dsp:cNvPr id="0" name=""/>
        <dsp:cNvSpPr/>
      </dsp:nvSpPr>
      <dsp:spPr>
        <a:xfrm>
          <a:off x="8946945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B.I </a:t>
          </a:r>
          <a:r>
            <a:rPr lang="fr-FR" sz="1100" kern="1200" dirty="0" err="1"/>
            <a:t>synthesis</a:t>
          </a:r>
          <a:endParaRPr lang="fr-FR" sz="1100" kern="1200" dirty="0"/>
        </a:p>
      </dsp:txBody>
      <dsp:txXfrm>
        <a:off x="9263501" y="128881"/>
        <a:ext cx="949667" cy="633111"/>
      </dsp:txXfrm>
    </dsp:sp>
    <dsp:sp modelId="{0B5F1729-538F-4779-878F-656CAA89A03A}">
      <dsp:nvSpPr>
        <dsp:cNvPr id="0" name=""/>
        <dsp:cNvSpPr/>
      </dsp:nvSpPr>
      <dsp:spPr>
        <a:xfrm>
          <a:off x="10371446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</a:p>
      </dsp:txBody>
      <dsp:txXfrm>
        <a:off x="10688002" y="128881"/>
        <a:ext cx="949667" cy="63311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27673-F4D4-4798-9101-7940F1ECBAF7}">
      <dsp:nvSpPr>
        <dsp:cNvPr id="0" name=""/>
        <dsp:cNvSpPr/>
      </dsp:nvSpPr>
      <dsp:spPr>
        <a:xfrm>
          <a:off x="714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Team</a:t>
          </a:r>
        </a:p>
      </dsp:txBody>
      <dsp:txXfrm>
        <a:off x="323698" y="128881"/>
        <a:ext cx="949667" cy="633111"/>
      </dsp:txXfrm>
    </dsp:sp>
    <dsp:sp modelId="{2119F166-949E-4D97-9938-F7A4234602BA}">
      <dsp:nvSpPr>
        <dsp:cNvPr id="0" name=""/>
        <dsp:cNvSpPr/>
      </dsp:nvSpPr>
      <dsp:spPr>
        <a:xfrm>
          <a:off x="1431643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Context</a:t>
          </a:r>
          <a:r>
            <a:rPr lang="fr-FR" sz="1100" kern="1200" dirty="0"/>
            <a:t> and Goals</a:t>
          </a:r>
        </a:p>
      </dsp:txBody>
      <dsp:txXfrm>
        <a:off x="1748199" y="128881"/>
        <a:ext cx="949667" cy="633111"/>
      </dsp:txXfrm>
    </dsp:sp>
    <dsp:sp modelId="{184CAA25-0677-4A53-AD56-83D318C4B234}">
      <dsp:nvSpPr>
        <dsp:cNvPr id="0" name=""/>
        <dsp:cNvSpPr/>
      </dsp:nvSpPr>
      <dsp:spPr>
        <a:xfrm>
          <a:off x="2856144" y="128881"/>
          <a:ext cx="1711506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Management</a:t>
          </a:r>
        </a:p>
      </dsp:txBody>
      <dsp:txXfrm>
        <a:off x="3172700" y="128881"/>
        <a:ext cx="1078395" cy="633111"/>
      </dsp:txXfrm>
    </dsp:sp>
    <dsp:sp modelId="{8142FED0-A09B-4BE1-9675-465134443407}">
      <dsp:nvSpPr>
        <dsp:cNvPr id="0" name=""/>
        <dsp:cNvSpPr/>
      </dsp:nvSpPr>
      <dsp:spPr>
        <a:xfrm>
          <a:off x="440937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Application</a:t>
          </a:r>
        </a:p>
      </dsp:txBody>
      <dsp:txXfrm>
        <a:off x="4725928" y="128881"/>
        <a:ext cx="949667" cy="633111"/>
      </dsp:txXfrm>
    </dsp:sp>
    <dsp:sp modelId="{F4B7BE42-6DAC-4D2D-B198-1DCE8F5477A3}">
      <dsp:nvSpPr>
        <dsp:cNvPr id="0" name=""/>
        <dsp:cNvSpPr/>
      </dsp:nvSpPr>
      <dsp:spPr>
        <a:xfrm>
          <a:off x="5833873" y="128881"/>
          <a:ext cx="1846849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Storage </a:t>
          </a:r>
          <a:br>
            <a:rPr lang="fr-FR" sz="1100" kern="1200" dirty="0"/>
          </a:br>
          <a:r>
            <a:rPr lang="fr-FR" sz="1100" kern="1200" dirty="0"/>
            <a:t>and communication</a:t>
          </a:r>
        </a:p>
      </dsp:txBody>
      <dsp:txXfrm>
        <a:off x="6150429" y="128881"/>
        <a:ext cx="1213738" cy="633111"/>
      </dsp:txXfrm>
    </dsp:sp>
    <dsp:sp modelId="{F7FC3C36-F705-4FB7-A1EA-63AE396CE447}">
      <dsp:nvSpPr>
        <dsp:cNvPr id="0" name=""/>
        <dsp:cNvSpPr/>
      </dsp:nvSpPr>
      <dsp:spPr>
        <a:xfrm>
          <a:off x="7522444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Reporting</a:t>
          </a:r>
          <a:r>
            <a:rPr lang="fr-FR" sz="1100" kern="1200" dirty="0"/>
            <a:t> and </a:t>
          </a:r>
          <a:r>
            <a:rPr lang="fr-FR" sz="1100" kern="1200" dirty="0" err="1"/>
            <a:t>dashboards</a:t>
          </a:r>
          <a:endParaRPr lang="fr-FR" sz="1100" kern="1200" dirty="0"/>
        </a:p>
      </dsp:txBody>
      <dsp:txXfrm>
        <a:off x="7839000" y="128881"/>
        <a:ext cx="949667" cy="633111"/>
      </dsp:txXfrm>
    </dsp:sp>
    <dsp:sp modelId="{0138AA13-8DB3-4257-AE5E-3C3960252AAE}">
      <dsp:nvSpPr>
        <dsp:cNvPr id="0" name=""/>
        <dsp:cNvSpPr/>
      </dsp:nvSpPr>
      <dsp:spPr>
        <a:xfrm>
          <a:off x="8946945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B.I </a:t>
          </a:r>
          <a:r>
            <a:rPr lang="fr-FR" sz="1100" kern="1200" dirty="0" err="1"/>
            <a:t>synthesis</a:t>
          </a:r>
          <a:endParaRPr lang="fr-FR" sz="1100" kern="1200" dirty="0"/>
        </a:p>
      </dsp:txBody>
      <dsp:txXfrm>
        <a:off x="9263501" y="128881"/>
        <a:ext cx="949667" cy="633111"/>
      </dsp:txXfrm>
    </dsp:sp>
    <dsp:sp modelId="{0B5F1729-538F-4779-878F-656CAA89A03A}">
      <dsp:nvSpPr>
        <dsp:cNvPr id="0" name=""/>
        <dsp:cNvSpPr/>
      </dsp:nvSpPr>
      <dsp:spPr>
        <a:xfrm>
          <a:off x="10371446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</a:p>
      </dsp:txBody>
      <dsp:txXfrm>
        <a:off x="10688002" y="128881"/>
        <a:ext cx="949667" cy="63311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27673-F4D4-4798-9101-7940F1ECBAF7}">
      <dsp:nvSpPr>
        <dsp:cNvPr id="0" name=""/>
        <dsp:cNvSpPr/>
      </dsp:nvSpPr>
      <dsp:spPr>
        <a:xfrm>
          <a:off x="714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Team</a:t>
          </a:r>
        </a:p>
      </dsp:txBody>
      <dsp:txXfrm>
        <a:off x="323698" y="128881"/>
        <a:ext cx="949667" cy="633111"/>
      </dsp:txXfrm>
    </dsp:sp>
    <dsp:sp modelId="{2119F166-949E-4D97-9938-F7A4234602BA}">
      <dsp:nvSpPr>
        <dsp:cNvPr id="0" name=""/>
        <dsp:cNvSpPr/>
      </dsp:nvSpPr>
      <dsp:spPr>
        <a:xfrm>
          <a:off x="1431643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Context</a:t>
          </a:r>
          <a:r>
            <a:rPr lang="fr-FR" sz="1100" kern="1200" dirty="0"/>
            <a:t> and Goals</a:t>
          </a:r>
        </a:p>
      </dsp:txBody>
      <dsp:txXfrm>
        <a:off x="1748199" y="128881"/>
        <a:ext cx="949667" cy="633111"/>
      </dsp:txXfrm>
    </dsp:sp>
    <dsp:sp modelId="{184CAA25-0677-4A53-AD56-83D318C4B234}">
      <dsp:nvSpPr>
        <dsp:cNvPr id="0" name=""/>
        <dsp:cNvSpPr/>
      </dsp:nvSpPr>
      <dsp:spPr>
        <a:xfrm>
          <a:off x="2856144" y="128881"/>
          <a:ext cx="1711506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Management</a:t>
          </a:r>
        </a:p>
      </dsp:txBody>
      <dsp:txXfrm>
        <a:off x="3172700" y="128881"/>
        <a:ext cx="1078395" cy="633111"/>
      </dsp:txXfrm>
    </dsp:sp>
    <dsp:sp modelId="{8142FED0-A09B-4BE1-9675-465134443407}">
      <dsp:nvSpPr>
        <dsp:cNvPr id="0" name=""/>
        <dsp:cNvSpPr/>
      </dsp:nvSpPr>
      <dsp:spPr>
        <a:xfrm>
          <a:off x="440937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Application</a:t>
          </a:r>
        </a:p>
      </dsp:txBody>
      <dsp:txXfrm>
        <a:off x="4725928" y="128881"/>
        <a:ext cx="949667" cy="633111"/>
      </dsp:txXfrm>
    </dsp:sp>
    <dsp:sp modelId="{F4B7BE42-6DAC-4D2D-B198-1DCE8F5477A3}">
      <dsp:nvSpPr>
        <dsp:cNvPr id="0" name=""/>
        <dsp:cNvSpPr/>
      </dsp:nvSpPr>
      <dsp:spPr>
        <a:xfrm>
          <a:off x="5833873" y="128881"/>
          <a:ext cx="1846849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Storage </a:t>
          </a:r>
          <a:br>
            <a:rPr lang="fr-FR" sz="1100" kern="1200" dirty="0"/>
          </a:br>
          <a:r>
            <a:rPr lang="fr-FR" sz="1100" kern="1200" dirty="0"/>
            <a:t>and communication</a:t>
          </a:r>
        </a:p>
      </dsp:txBody>
      <dsp:txXfrm>
        <a:off x="6150429" y="128881"/>
        <a:ext cx="1213738" cy="633111"/>
      </dsp:txXfrm>
    </dsp:sp>
    <dsp:sp modelId="{F7FC3C36-F705-4FB7-A1EA-63AE396CE447}">
      <dsp:nvSpPr>
        <dsp:cNvPr id="0" name=""/>
        <dsp:cNvSpPr/>
      </dsp:nvSpPr>
      <dsp:spPr>
        <a:xfrm>
          <a:off x="7522444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Reporting</a:t>
          </a:r>
          <a:r>
            <a:rPr lang="fr-FR" sz="1100" kern="1200" dirty="0"/>
            <a:t> and </a:t>
          </a:r>
          <a:r>
            <a:rPr lang="fr-FR" sz="1100" kern="1200" dirty="0" err="1"/>
            <a:t>dashboards</a:t>
          </a:r>
          <a:endParaRPr lang="fr-FR" sz="1100" kern="1200" dirty="0"/>
        </a:p>
      </dsp:txBody>
      <dsp:txXfrm>
        <a:off x="7839000" y="128881"/>
        <a:ext cx="949667" cy="633111"/>
      </dsp:txXfrm>
    </dsp:sp>
    <dsp:sp modelId="{0138AA13-8DB3-4257-AE5E-3C3960252AAE}">
      <dsp:nvSpPr>
        <dsp:cNvPr id="0" name=""/>
        <dsp:cNvSpPr/>
      </dsp:nvSpPr>
      <dsp:spPr>
        <a:xfrm>
          <a:off x="8946945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B.I </a:t>
          </a:r>
          <a:r>
            <a:rPr lang="fr-FR" sz="1100" kern="1200" dirty="0" err="1"/>
            <a:t>synthesis</a:t>
          </a:r>
          <a:endParaRPr lang="fr-FR" sz="1100" kern="1200" dirty="0"/>
        </a:p>
      </dsp:txBody>
      <dsp:txXfrm>
        <a:off x="9263501" y="128881"/>
        <a:ext cx="949667" cy="633111"/>
      </dsp:txXfrm>
    </dsp:sp>
    <dsp:sp modelId="{0B5F1729-538F-4779-878F-656CAA89A03A}">
      <dsp:nvSpPr>
        <dsp:cNvPr id="0" name=""/>
        <dsp:cNvSpPr/>
      </dsp:nvSpPr>
      <dsp:spPr>
        <a:xfrm>
          <a:off x="10371446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</a:p>
      </dsp:txBody>
      <dsp:txXfrm>
        <a:off x="10688002" y="128881"/>
        <a:ext cx="949667" cy="6331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3B377A-87C8-4470-B94C-CA8FB066C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E8BD6A6-899C-476F-B5BF-AF4E43861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866BE4-2F4C-47C6-B29C-40166F383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2B81F7-B649-4367-B139-EB815D848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48BA70-1287-4C74-8B48-BE5C5743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535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D98494-BDC7-43F7-8C8C-E1A6D384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0B2A4B-D608-4896-BCCB-D06A59BA1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2A9F29-59C2-4220-88D2-A9E657C7C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ADFD8B-0477-4FFD-B9A5-0569A89FD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9CFCB1-193E-4D9D-A46D-C603CDD96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035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F30FA3-D26A-4A8E-BE78-8B078B3E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D6E0A8-9FDC-4643-AB67-367698A0E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C4C1C7-AAEE-4237-9D03-76A292E3F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7851D1-89E7-4B97-B8A1-36455844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BDB26B-8512-43B3-B9C7-1DDB55F40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26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281D9-063C-4358-AA7B-05E55A5AF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F6C9BF-8C45-4CA6-96F3-6C56F30FB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5DF015-FF35-4E79-A26D-D4B9C04A2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29DE0E-6A08-489B-944A-6B7A01D0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7/6/2017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25E416-0CB8-40EE-A9B4-CBD99F4FC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9A4B42-941F-4B45-8206-56ABEC244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6655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B2B33E-9A44-45EC-BF81-392AA2284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EAA765-2FDB-46DE-BA3C-570E487E2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9A1885-431A-449E-8347-FBB2FD702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CDEF20D-BDDB-4570-BF94-5EFBF96A93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D8B1C21-57C1-4481-862C-7775E0334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2127A18-DE50-4B85-9A87-46C7DB54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7/6/2017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16FAFF4-78B8-4A5F-8DD6-2B959BBA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04ABB39-8B22-4C6D-B914-0F18C736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901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61CD0F-2169-485E-AD6D-96783398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5AC3722-36FE-4E94-A2B5-0E7A6B6DD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7/6/2017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CCD402-DC78-4024-8FDB-D4FFA5420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532E7A-3235-48BD-B608-2A3A58A7B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919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3226ECC-DC59-4541-ABB7-1B065470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7/6/2017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45757B2-CBEE-4C13-B162-EC6F2A77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07E954-6B36-4803-A402-B91C5876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7262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E63EBB-2AD5-466D-8A55-5383C405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2C5610-7440-45F9-827F-532674B87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CF16B4-230A-45C6-9F2C-0EB8C1EC8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35AA6C-AFA3-408E-836F-A6A37902E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7/6/2017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B538B3-47C6-43DC-8ECD-E3CA21000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232A9C-508F-4C47-95D3-239E85AEC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1960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47582-63DE-4043-9C0F-F746A0563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03F1D2F-734C-4A84-BF7D-3F239C87D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CFFA54-3F67-40DF-A4D1-1BCE53CB4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89E478-CB48-4EE5-9CE0-C9D8BEABB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7/6/2017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3D1F50-B323-4BAB-83A6-DC53FAD3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4F61BF-DC07-445E-BD80-77D5A0EE7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3548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351960-C19F-4E20-B727-FDBC7A90D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65543B-6B1A-4C07-9467-FC0E59EBB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019B4E-98BE-4C93-826C-B33F0F6C3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268715-26BB-4610-83BE-73EFE9352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24266B-CDDE-445E-A569-0577FE0A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086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67CBEE1-4F7F-4B92-A070-BAB7D446A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6C85EF-1DF4-4A43-ADF7-0C7272D14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FDC0B9-F505-4E98-9F60-9FDE0B5FA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C2B73A-8146-4656-96A0-141D87903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50C467-4A02-4DC4-805B-69E99D2B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86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D3E84F0-A2DA-48ED-A83C-DE23C4BCF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D063D1-8166-4CDD-A044-965081ADD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227979-2AB0-44F1-B18E-444B5633D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7/6/2017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A638A8-F0FB-4DEE-A697-E94DFA3FA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E53D9E-50E5-486B-8DAD-78D68A25E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26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2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3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5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4.xml"/><Relationship Id="rId7" Type="http://schemas.openxmlformats.org/officeDocument/2006/relationships/image" Target="../media/image7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9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A1657F-2F42-4352-B577-6F8A0AFF05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B.I Project</a:t>
            </a:r>
            <a:br>
              <a:rPr lang="fr-FR" dirty="0"/>
            </a:br>
            <a:r>
              <a:rPr lang="fr-FR" dirty="0"/>
              <a:t>Palais du Bonbon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EEA62E-6C79-4009-9A2D-B8A46254E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Gaëtan LOPEZ CUTILLAS, Thomas DROUIN, Zac MENENDEZ, François KODJOVI</a:t>
            </a:r>
          </a:p>
        </p:txBody>
      </p:sp>
    </p:spTree>
    <p:extLst>
      <p:ext uri="{BB962C8B-B14F-4D97-AF65-F5344CB8AC3E}">
        <p14:creationId xmlns:p14="http://schemas.microsoft.com/office/powerpoint/2010/main" val="260539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B1E178-43F6-4E96-90FA-35230D5C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Simulator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782BA1-BB39-46A0-9638-8B7D5DE5B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Simulation of </a:t>
            </a:r>
            <a:r>
              <a:rPr lang="fr-FR" dirty="0" err="1"/>
              <a:t>manufacturing</a:t>
            </a:r>
            <a:r>
              <a:rPr lang="fr-FR" dirty="0"/>
              <a:t>, packaging and </a:t>
            </a:r>
            <a:r>
              <a:rPr lang="fr-FR" dirty="0" err="1"/>
              <a:t>preparation</a:t>
            </a:r>
            <a:r>
              <a:rPr lang="fr-FR" dirty="0"/>
              <a:t> time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Reproduces</a:t>
            </a:r>
            <a:r>
              <a:rPr lang="fr-FR" dirty="0"/>
              <a:t> the </a:t>
            </a:r>
            <a:r>
              <a:rPr lang="fr-FR" dirty="0" err="1"/>
              <a:t>operation</a:t>
            </a:r>
            <a:r>
              <a:rPr lang="fr-FR" dirty="0"/>
              <a:t> of the </a:t>
            </a:r>
            <a:r>
              <a:rPr lang="fr-FR" dirty="0" err="1"/>
              <a:t>company</a:t>
            </a:r>
            <a:r>
              <a:rPr lang="fr-FR" dirty="0"/>
              <a:t> </a:t>
            </a:r>
            <a:r>
              <a:rPr lang="fr-FR" dirty="0" err="1"/>
              <a:t>supply</a:t>
            </a:r>
            <a:r>
              <a:rPr lang="fr-FR" dirty="0"/>
              <a:t> </a:t>
            </a:r>
            <a:r>
              <a:rPr lang="fr-FR" dirty="0" err="1"/>
              <a:t>chain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2FE9CE55-F215-4D8C-8D52-96C5B9763C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747298"/>
              </p:ext>
            </p:extLst>
          </p:nvPr>
        </p:nvGraphicFramePr>
        <p:xfrm>
          <a:off x="230632" y="5824728"/>
          <a:ext cx="11961368" cy="89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8274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438893-6265-49E7-967E-A48A08892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Storage</a:t>
            </a:r>
            <a:br>
              <a:rPr lang="fr-FR" dirty="0"/>
            </a:br>
            <a:r>
              <a:rPr lang="fr-FR" dirty="0"/>
              <a:t>	</a:t>
            </a:r>
            <a:r>
              <a:rPr lang="fr-FR" sz="2000" dirty="0"/>
              <a:t>Merise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A7E717-7B39-410C-94E6-4B413877D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E37CB2FB-6253-49D0-9970-93ACCC0367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747298"/>
              </p:ext>
            </p:extLst>
          </p:nvPr>
        </p:nvGraphicFramePr>
        <p:xfrm>
          <a:off x="230632" y="5824728"/>
          <a:ext cx="11961368" cy="89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A96B1E84-0AA8-458F-82E0-898F239D7E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5424" y="1794181"/>
            <a:ext cx="7376683" cy="391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95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A7E717-7B39-410C-94E6-4B413877D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8567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438893-6265-49E7-967E-A48A08892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Storage</a:t>
            </a:r>
            <a:br>
              <a:rPr lang="fr-FR" dirty="0"/>
            </a:br>
            <a:r>
              <a:rPr lang="fr-FR" dirty="0"/>
              <a:t>	</a:t>
            </a:r>
            <a:r>
              <a:rPr lang="fr-FR" sz="2000" dirty="0" err="1"/>
              <a:t>DataBase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A7E717-7B39-410C-94E6-4B413877D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26680"/>
            <a:ext cx="4212853" cy="3584542"/>
          </a:xfrm>
        </p:spPr>
        <p:txBody>
          <a:bodyPr/>
          <a:lstStyle/>
          <a:p>
            <a:r>
              <a:rPr lang="fr-FR" dirty="0"/>
              <a:t>Oracle</a:t>
            </a:r>
          </a:p>
          <a:p>
            <a:pPr lvl="1"/>
            <a:r>
              <a:rPr lang="fr-FR" dirty="0" err="1"/>
              <a:t>Relational</a:t>
            </a:r>
            <a:endParaRPr lang="fr-FR" dirty="0"/>
          </a:p>
          <a:p>
            <a:pPr lvl="1"/>
            <a:r>
              <a:rPr lang="fr-FR" dirty="0"/>
              <a:t>Trigger</a:t>
            </a:r>
          </a:p>
          <a:p>
            <a:endParaRPr lang="fr-FR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E37CB2FB-6253-49D0-9970-93ACCC036798}"/>
              </a:ext>
            </a:extLst>
          </p:cNvPr>
          <p:cNvGraphicFramePr/>
          <p:nvPr>
            <p:extLst/>
          </p:nvPr>
        </p:nvGraphicFramePr>
        <p:xfrm>
          <a:off x="230632" y="5824728"/>
          <a:ext cx="11961368" cy="89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https://mobilemarketingwatch.com/wp-content/uploads/2016/09/oracle-1.jpg">
            <a:extLst>
              <a:ext uri="{FF2B5EF4-FFF2-40B4-BE49-F238E27FC236}">
                <a16:creationId xmlns:a16="http://schemas.microsoft.com/office/drawing/2014/main" id="{CB9C7289-5007-4158-8EEB-B301A2DBD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207" y="3990030"/>
            <a:ext cx="982339" cy="98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theodo.fr/uploads/blog/2015/11/mongodb.png">
            <a:extLst>
              <a:ext uri="{FF2B5EF4-FFF2-40B4-BE49-F238E27FC236}">
                <a16:creationId xmlns:a16="http://schemas.microsoft.com/office/drawing/2014/main" id="{EFE9CA03-3E34-4307-B2D9-4FCD3ADEF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089" y="3919830"/>
            <a:ext cx="1048063" cy="122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CD8B8DF-1338-43FD-AD9D-DE096C13A9F0}"/>
              </a:ext>
            </a:extLst>
          </p:cNvPr>
          <p:cNvSpPr txBox="1">
            <a:spLocks/>
          </p:cNvSpPr>
          <p:nvPr/>
        </p:nvSpPr>
        <p:spPr>
          <a:xfrm>
            <a:off x="7390291" y="2326680"/>
            <a:ext cx="3568088" cy="3584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MongoDB</a:t>
            </a:r>
          </a:p>
          <a:p>
            <a:pPr lvl="1"/>
            <a:r>
              <a:rPr lang="fr-FR" dirty="0"/>
              <a:t>NoSQL</a:t>
            </a:r>
          </a:p>
          <a:p>
            <a:pPr lvl="1"/>
            <a:r>
              <a:rPr lang="fr-FR" dirty="0"/>
              <a:t>Document</a:t>
            </a:r>
          </a:p>
        </p:txBody>
      </p:sp>
    </p:spTree>
    <p:extLst>
      <p:ext uri="{BB962C8B-B14F-4D97-AF65-F5344CB8AC3E}">
        <p14:creationId xmlns:p14="http://schemas.microsoft.com/office/powerpoint/2010/main" val="2889341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438893-6265-49E7-967E-A48A08892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Storage</a:t>
            </a:r>
            <a:br>
              <a:rPr lang="fr-FR" dirty="0"/>
            </a:br>
            <a:r>
              <a:rPr lang="fr-FR" dirty="0"/>
              <a:t>	</a:t>
            </a:r>
            <a:r>
              <a:rPr lang="fr-FR" sz="2000" dirty="0"/>
              <a:t>ETL - Talend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A7E717-7B39-410C-94E6-4B413877D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26681"/>
            <a:ext cx="3229708" cy="1093528"/>
          </a:xfrm>
        </p:spPr>
        <p:txBody>
          <a:bodyPr/>
          <a:lstStyle/>
          <a:p>
            <a:r>
              <a:rPr lang="fr-FR" dirty="0" err="1"/>
              <a:t>Database</a:t>
            </a:r>
            <a:r>
              <a:rPr lang="fr-FR" dirty="0"/>
              <a:t> Connection</a:t>
            </a:r>
          </a:p>
          <a:p>
            <a:r>
              <a:rPr lang="fr-FR" dirty="0"/>
              <a:t>JSON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E37CB2FB-6253-49D0-9970-93ACCC036798}"/>
              </a:ext>
            </a:extLst>
          </p:cNvPr>
          <p:cNvGraphicFramePr/>
          <p:nvPr>
            <p:extLst/>
          </p:nvPr>
        </p:nvGraphicFramePr>
        <p:xfrm>
          <a:off x="230632" y="5824728"/>
          <a:ext cx="11961368" cy="89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2E902F8D-18EB-4EB5-A54A-45CDB8C64F4C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1440229" y="3506641"/>
            <a:ext cx="9620494" cy="205889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F1CD8E01-4296-40CE-9B91-4FD48BA2B24A}"/>
              </a:ext>
            </a:extLst>
          </p:cNvPr>
          <p:cNvSpPr txBox="1">
            <a:spLocks/>
          </p:cNvSpPr>
          <p:nvPr/>
        </p:nvSpPr>
        <p:spPr>
          <a:xfrm>
            <a:off x="6172199" y="2326680"/>
            <a:ext cx="5002823" cy="1179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Jointure</a:t>
            </a:r>
          </a:p>
          <a:p>
            <a:r>
              <a:rPr lang="fr-FR" dirty="0"/>
              <a:t>Script </a:t>
            </a:r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2016425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533FC-1871-488D-8143-C70DEB2A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Reporting</a:t>
            </a:r>
            <a:r>
              <a:rPr lang="fr-FR" dirty="0"/>
              <a:t> : few KPI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14E217-9093-4F76-9AA8-7428D69C6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4005019" cy="3777622"/>
          </a:xfrm>
        </p:spPr>
        <p:txBody>
          <a:bodyPr>
            <a:normAutofit/>
          </a:bodyPr>
          <a:lstStyle/>
          <a:p>
            <a:r>
              <a:rPr lang="fr-FR" dirty="0" err="1"/>
              <a:t>Manufacturing</a:t>
            </a:r>
            <a:r>
              <a:rPr lang="fr-FR" dirty="0"/>
              <a:t> service</a:t>
            </a:r>
          </a:p>
          <a:p>
            <a:pPr lvl="1"/>
            <a:r>
              <a:rPr lang="fr-FR" dirty="0"/>
              <a:t>Numbers of candies by </a:t>
            </a:r>
            <a:r>
              <a:rPr lang="fr-FR" dirty="0" err="1"/>
              <a:t>days</a:t>
            </a:r>
            <a:endParaRPr lang="fr-FR" dirty="0"/>
          </a:p>
          <a:p>
            <a:r>
              <a:rPr lang="fr-FR" dirty="0"/>
              <a:t>Packaging service</a:t>
            </a:r>
          </a:p>
          <a:p>
            <a:pPr lvl="1"/>
            <a:r>
              <a:rPr lang="fr-FR" dirty="0"/>
              <a:t>Numbers of packing by </a:t>
            </a:r>
            <a:r>
              <a:rPr lang="fr-FR" dirty="0" err="1"/>
              <a:t>days</a:t>
            </a:r>
            <a:endParaRPr lang="fr-FR" dirty="0"/>
          </a:p>
          <a:p>
            <a:r>
              <a:rPr lang="fr-FR" dirty="0" err="1"/>
              <a:t>Orders</a:t>
            </a:r>
            <a:r>
              <a:rPr lang="fr-FR" dirty="0"/>
              <a:t> </a:t>
            </a:r>
            <a:r>
              <a:rPr lang="fr-FR" dirty="0" err="1"/>
              <a:t>preparation</a:t>
            </a:r>
            <a:r>
              <a:rPr lang="fr-FR" dirty="0"/>
              <a:t> service</a:t>
            </a:r>
          </a:p>
          <a:p>
            <a:pPr lvl="1"/>
            <a:r>
              <a:rPr lang="fr-FR" dirty="0" err="1"/>
              <a:t>Orders</a:t>
            </a:r>
            <a:r>
              <a:rPr lang="fr-FR" dirty="0"/>
              <a:t> by </a:t>
            </a:r>
            <a:r>
              <a:rPr lang="fr-FR" dirty="0" err="1"/>
              <a:t>days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975C7FCE-76B1-4A58-95C3-13CCA7434D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747298"/>
              </p:ext>
            </p:extLst>
          </p:nvPr>
        </p:nvGraphicFramePr>
        <p:xfrm>
          <a:off x="230632" y="5824728"/>
          <a:ext cx="11961368" cy="89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CBCC9A69-6809-45BD-90FF-17B0BCA1023F}"/>
              </a:ext>
            </a:extLst>
          </p:cNvPr>
          <p:cNvSpPr txBox="1">
            <a:spLocks/>
          </p:cNvSpPr>
          <p:nvPr/>
        </p:nvSpPr>
        <p:spPr>
          <a:xfrm>
            <a:off x="7499593" y="2133600"/>
            <a:ext cx="4106253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Purchase</a:t>
            </a:r>
            <a:r>
              <a:rPr lang="fr-FR" dirty="0"/>
              <a:t> service</a:t>
            </a:r>
          </a:p>
          <a:p>
            <a:pPr lvl="1"/>
            <a:r>
              <a:rPr lang="fr-FR" dirty="0"/>
              <a:t>Candies by distribution</a:t>
            </a:r>
          </a:p>
          <a:p>
            <a:pPr lvl="1"/>
            <a:r>
              <a:rPr lang="fr-FR" dirty="0"/>
              <a:t>Candies by global </a:t>
            </a:r>
            <a:r>
              <a:rPr lang="fr-FR" dirty="0" err="1"/>
              <a:t>price</a:t>
            </a:r>
            <a:endParaRPr lang="fr-FR" dirty="0"/>
          </a:p>
          <a:p>
            <a:r>
              <a:rPr lang="fr-FR" dirty="0"/>
              <a:t>Maintenance service</a:t>
            </a:r>
          </a:p>
          <a:p>
            <a:pPr lvl="1"/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tool</a:t>
            </a:r>
            <a:r>
              <a:rPr lang="fr-FR" dirty="0"/>
              <a:t> change by </a:t>
            </a:r>
            <a:r>
              <a:rPr lang="fr-FR" dirty="0" err="1"/>
              <a:t>days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3262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7E4007D-8FFF-492D-AFDD-073F5B1CD1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0062" y="1905000"/>
            <a:ext cx="6787661" cy="3162300"/>
          </a:xfrm>
          <a:prstGeom prst="rect">
            <a:avLst/>
          </a:prstGeom>
        </p:spPr>
      </p:pic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975C7FCE-76B1-4A58-95C3-13CCA7434DFE}"/>
              </a:ext>
            </a:extLst>
          </p:cNvPr>
          <p:cNvGraphicFramePr/>
          <p:nvPr>
            <p:extLst/>
          </p:nvPr>
        </p:nvGraphicFramePr>
        <p:xfrm>
          <a:off x="230632" y="5824728"/>
          <a:ext cx="11961368" cy="89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itre 1">
            <a:extLst>
              <a:ext uri="{FF2B5EF4-FFF2-40B4-BE49-F238E27FC236}">
                <a16:creationId xmlns:a16="http://schemas.microsoft.com/office/drawing/2014/main" id="{94D5D0C6-560E-4063-B8F3-67F8A7976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err="1"/>
              <a:t>Reporting</a:t>
            </a:r>
            <a:r>
              <a:rPr lang="fr-FR" dirty="0"/>
              <a:t> : Dashboard</a:t>
            </a:r>
            <a:br>
              <a:rPr lang="fr-FR" dirty="0"/>
            </a:br>
            <a:r>
              <a:rPr lang="fr-FR" dirty="0"/>
              <a:t>	</a:t>
            </a:r>
            <a:r>
              <a:rPr lang="fr-FR" sz="2000" dirty="0" err="1"/>
              <a:t>Qlikview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2331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975C7FCE-76B1-4A58-95C3-13CCA7434DFE}"/>
              </a:ext>
            </a:extLst>
          </p:cNvPr>
          <p:cNvGraphicFramePr/>
          <p:nvPr>
            <p:extLst/>
          </p:nvPr>
        </p:nvGraphicFramePr>
        <p:xfrm>
          <a:off x="230632" y="5824728"/>
          <a:ext cx="11961368" cy="89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re 1">
            <a:extLst>
              <a:ext uri="{FF2B5EF4-FFF2-40B4-BE49-F238E27FC236}">
                <a16:creationId xmlns:a16="http://schemas.microsoft.com/office/drawing/2014/main" id="{94D5D0C6-560E-4063-B8F3-67F8A7976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err="1"/>
              <a:t>Reporting</a:t>
            </a:r>
            <a:r>
              <a:rPr lang="fr-FR" dirty="0"/>
              <a:t> : Dashboard</a:t>
            </a:r>
            <a:br>
              <a:rPr lang="fr-FR" dirty="0"/>
            </a:br>
            <a:r>
              <a:rPr lang="fr-FR" dirty="0"/>
              <a:t>	</a:t>
            </a:r>
            <a:r>
              <a:rPr lang="fr-FR" sz="2000" dirty="0" err="1"/>
              <a:t>Qlikview</a:t>
            </a: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1D13142-70D0-43DF-B25C-FE99908EE1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9209" y="2079292"/>
            <a:ext cx="5046784" cy="3162300"/>
          </a:xfrm>
          <a:prstGeom prst="rect">
            <a:avLst/>
          </a:prstGeom>
        </p:spPr>
      </p:pic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37AA32E-D0A9-4C7E-A3CE-45857BCB6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776532" y="2079292"/>
            <a:ext cx="5888037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54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2D32E9-B28C-49A9-A650-209E587D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Theorie</a:t>
            </a:r>
            <a:r>
              <a:rPr lang="fr-FR" dirty="0"/>
              <a:t> Graphe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5649B38B-41B4-45C5-9CED-886281D3A1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747298"/>
              </p:ext>
            </p:extLst>
          </p:nvPr>
        </p:nvGraphicFramePr>
        <p:xfrm>
          <a:off x="230632" y="5824728"/>
          <a:ext cx="11961368" cy="89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Espace réservé du contenu 4" descr="C:\Users\Gaetan90\AppData\Local\Microsoft\Windows\INetCache\Content.Word\Graphe.png">
            <a:extLst>
              <a:ext uri="{FF2B5EF4-FFF2-40B4-BE49-F238E27FC236}">
                <a16:creationId xmlns:a16="http://schemas.microsoft.com/office/drawing/2014/main" id="{8E4AACFF-B3AF-4E18-9B54-F1734D6AE91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031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442DE2-8959-425B-A6F0-65CF521F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B.I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433C8E-0BEC-4DAA-B391-03C2F90ED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1C9EBA7E-6A08-4B45-A49E-1AF0EA4193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747298"/>
              </p:ext>
            </p:extLst>
          </p:nvPr>
        </p:nvGraphicFramePr>
        <p:xfrm>
          <a:off x="230632" y="5824728"/>
          <a:ext cx="11961368" cy="89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629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4B56BA-C2BC-4F69-94E2-48B211E2C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0654A3-B76C-497E-B61C-05508C29F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4053" y="1420368"/>
            <a:ext cx="8915400" cy="47152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Project Team</a:t>
            </a:r>
          </a:p>
          <a:p>
            <a:pPr>
              <a:lnSpc>
                <a:spcPct val="150000"/>
              </a:lnSpc>
            </a:pPr>
            <a:r>
              <a:rPr lang="fr-FR" dirty="0" err="1"/>
              <a:t>Context</a:t>
            </a:r>
            <a:r>
              <a:rPr lang="fr-FR" dirty="0"/>
              <a:t> and Goals</a:t>
            </a:r>
          </a:p>
          <a:p>
            <a:pPr>
              <a:lnSpc>
                <a:spcPct val="150000"/>
              </a:lnSpc>
            </a:pPr>
            <a:r>
              <a:rPr lang="fr-FR" dirty="0"/>
              <a:t>Project Management</a:t>
            </a:r>
          </a:p>
          <a:p>
            <a:pPr>
              <a:lnSpc>
                <a:spcPct val="150000"/>
              </a:lnSpc>
            </a:pPr>
            <a:r>
              <a:rPr lang="fr-FR" dirty="0"/>
              <a:t>Application</a:t>
            </a:r>
          </a:p>
          <a:p>
            <a:pPr>
              <a:lnSpc>
                <a:spcPct val="150000"/>
              </a:lnSpc>
            </a:pPr>
            <a:r>
              <a:rPr lang="fr-FR" dirty="0"/>
              <a:t>Storage and communication</a:t>
            </a:r>
          </a:p>
          <a:p>
            <a:pPr>
              <a:lnSpc>
                <a:spcPct val="150000"/>
              </a:lnSpc>
            </a:pPr>
            <a:r>
              <a:rPr lang="fr-FR" dirty="0" err="1"/>
              <a:t>Reporting</a:t>
            </a:r>
            <a:r>
              <a:rPr lang="fr-FR" dirty="0"/>
              <a:t> and </a:t>
            </a:r>
            <a:r>
              <a:rPr lang="fr-FR" dirty="0" err="1"/>
              <a:t>dashboards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B.I </a:t>
            </a:r>
            <a:r>
              <a:rPr lang="fr-FR" dirty="0" err="1"/>
              <a:t>synthesis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Conclusion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540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B48D68-C780-4243-985F-BF41B2DC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Team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9FA358-62F9-48F6-8C3F-66A5BAFFE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Gaëtan : Project Manager, Scrum Master, Assistant </a:t>
            </a:r>
            <a:r>
              <a:rPr lang="fr-FR" dirty="0" err="1"/>
              <a:t>Developer</a:t>
            </a:r>
            <a:endParaRPr lang="fr-FR" dirty="0"/>
          </a:p>
          <a:p>
            <a:endParaRPr lang="fr-FR" dirty="0"/>
          </a:p>
          <a:p>
            <a:r>
              <a:rPr lang="fr-FR" dirty="0"/>
              <a:t>Thomas : Lead </a:t>
            </a:r>
            <a:r>
              <a:rPr lang="fr-FR" dirty="0" err="1"/>
              <a:t>Developer</a:t>
            </a:r>
            <a:r>
              <a:rPr lang="fr-FR" dirty="0"/>
              <a:t>, </a:t>
            </a:r>
            <a:r>
              <a:rPr lang="fr-FR" dirty="0" err="1"/>
              <a:t>Development</a:t>
            </a:r>
            <a:r>
              <a:rPr lang="fr-FR" dirty="0"/>
              <a:t> Architect, UML </a:t>
            </a:r>
            <a:r>
              <a:rPr lang="fr-FR" dirty="0" err="1"/>
              <a:t>Conceptor</a:t>
            </a:r>
            <a:endParaRPr lang="fr-FR" dirty="0"/>
          </a:p>
          <a:p>
            <a:endParaRPr lang="fr-FR" dirty="0"/>
          </a:p>
          <a:p>
            <a:r>
              <a:rPr lang="fr-FR" dirty="0"/>
              <a:t>Zac : DBA, System </a:t>
            </a:r>
            <a:r>
              <a:rPr lang="fr-FR" dirty="0" err="1"/>
              <a:t>Technician</a:t>
            </a:r>
            <a:r>
              <a:rPr lang="fr-FR" dirty="0"/>
              <a:t>, Merise Architect</a:t>
            </a:r>
          </a:p>
          <a:p>
            <a:endParaRPr lang="fr-FR" dirty="0"/>
          </a:p>
          <a:p>
            <a:r>
              <a:rPr lang="fr-FR" dirty="0"/>
              <a:t>François : </a:t>
            </a:r>
            <a:r>
              <a:rPr lang="fr-FR" dirty="0" err="1"/>
              <a:t>Responsible</a:t>
            </a:r>
            <a:r>
              <a:rPr lang="fr-FR" dirty="0"/>
              <a:t> for BI, Dashboard </a:t>
            </a:r>
            <a:r>
              <a:rPr lang="fr-FR" dirty="0" err="1"/>
              <a:t>Conceptor</a:t>
            </a:r>
            <a:endParaRPr lang="fr-FR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E921BF7C-9F99-4B89-80E1-D9345B18B6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6029617"/>
              </p:ext>
            </p:extLst>
          </p:nvPr>
        </p:nvGraphicFramePr>
        <p:xfrm>
          <a:off x="230632" y="5824728"/>
          <a:ext cx="11961368" cy="89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076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36E30B-1D29-4A23-B1D1-9D780BA0D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Palais du bonbon and Goals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7C7D7D-B702-4AFD-83A0-E2A903711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130" y="1905000"/>
            <a:ext cx="4716844" cy="3341758"/>
          </a:xfrm>
        </p:spPr>
        <p:txBody>
          <a:bodyPr/>
          <a:lstStyle/>
          <a:p>
            <a:r>
              <a:rPr lang="fr-FR" dirty="0" err="1"/>
              <a:t>Supply</a:t>
            </a:r>
            <a:r>
              <a:rPr lang="fr-FR" dirty="0"/>
              <a:t> </a:t>
            </a:r>
            <a:r>
              <a:rPr lang="fr-FR" dirty="0" err="1"/>
              <a:t>chain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Eastern</a:t>
            </a:r>
            <a:r>
              <a:rPr lang="fr-FR" dirty="0"/>
              <a:t> </a:t>
            </a:r>
            <a:r>
              <a:rPr lang="fr-FR" dirty="0" err="1"/>
              <a:t>Competitors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Cyberattack</a:t>
            </a:r>
            <a:r>
              <a:rPr lang="fr-FR" dirty="0"/>
              <a:t> : MongoDB</a:t>
            </a:r>
          </a:p>
          <a:p>
            <a:endParaRPr lang="fr-FR" dirty="0"/>
          </a:p>
          <a:p>
            <a:r>
              <a:rPr lang="fr-FR" dirty="0"/>
              <a:t>Last </a:t>
            </a:r>
            <a:r>
              <a:rPr lang="fr-FR" dirty="0" err="1"/>
              <a:t>year</a:t>
            </a:r>
            <a:r>
              <a:rPr lang="fr-FR" dirty="0"/>
              <a:t> Data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DFC2EBDA-E8F7-4E29-941E-24706C26CF8D}"/>
              </a:ext>
            </a:extLst>
          </p:cNvPr>
          <p:cNvSpPr txBox="1">
            <a:spLocks/>
          </p:cNvSpPr>
          <p:nvPr/>
        </p:nvSpPr>
        <p:spPr>
          <a:xfrm>
            <a:off x="6914974" y="1905000"/>
            <a:ext cx="4661852" cy="3405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Data </a:t>
            </a:r>
            <a:r>
              <a:rPr lang="fr-FR" dirty="0" err="1"/>
              <a:t>Analysis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Optimization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 err="1"/>
              <a:t>Supply</a:t>
            </a:r>
            <a:r>
              <a:rPr lang="fr-FR" dirty="0"/>
              <a:t> </a:t>
            </a:r>
            <a:r>
              <a:rPr lang="fr-FR" dirty="0" err="1"/>
              <a:t>chain</a:t>
            </a:r>
            <a:r>
              <a:rPr lang="fr-FR" dirty="0"/>
              <a:t> simulations</a:t>
            </a:r>
          </a:p>
          <a:p>
            <a:endParaRPr lang="fr-FR" dirty="0"/>
          </a:p>
          <a:p>
            <a:r>
              <a:rPr lang="fr-FR" dirty="0"/>
              <a:t>Oracle, ETL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F5EE5084-8ED2-4AD1-9771-75764D45B1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73365"/>
              </p:ext>
            </p:extLst>
          </p:nvPr>
        </p:nvGraphicFramePr>
        <p:xfrm>
          <a:off x="230632" y="5824728"/>
          <a:ext cx="11961368" cy="89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783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33B2C0-B3E4-4D36-A364-A5825E0CC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Project Management</a:t>
            </a:r>
            <a:br>
              <a:rPr lang="fr-FR" dirty="0"/>
            </a:br>
            <a:r>
              <a:rPr lang="fr-FR" dirty="0"/>
              <a:t>	</a:t>
            </a:r>
            <a:r>
              <a:rPr lang="fr-FR" sz="2000" dirty="0"/>
              <a:t>Work Breakdown (pages 7, 8 and 9)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80F84B6-D590-402D-895D-D1ADC0EE7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552" y="2133600"/>
            <a:ext cx="4270248" cy="1633728"/>
          </a:xfrm>
        </p:spPr>
        <p:txBody>
          <a:bodyPr>
            <a:normAutofit/>
          </a:bodyPr>
          <a:lstStyle/>
          <a:p>
            <a:r>
              <a:rPr lang="fr-FR" dirty="0"/>
              <a:t>Zac</a:t>
            </a:r>
          </a:p>
          <a:p>
            <a:pPr lvl="1"/>
            <a:r>
              <a:rPr lang="fr-FR" dirty="0" err="1"/>
              <a:t>Database</a:t>
            </a:r>
            <a:endParaRPr lang="fr-FR" dirty="0"/>
          </a:p>
          <a:p>
            <a:pPr lvl="1"/>
            <a:r>
              <a:rPr lang="fr-FR" dirty="0"/>
              <a:t>ETL (</a:t>
            </a:r>
            <a:r>
              <a:rPr lang="fr-FR" dirty="0" err="1"/>
              <a:t>Extract</a:t>
            </a:r>
            <a:r>
              <a:rPr lang="fr-FR" dirty="0"/>
              <a:t> </a:t>
            </a:r>
            <a:r>
              <a:rPr lang="fr-FR" dirty="0" err="1"/>
              <a:t>Transform</a:t>
            </a:r>
            <a:r>
              <a:rPr lang="fr-FR" dirty="0"/>
              <a:t> </a:t>
            </a:r>
            <a:r>
              <a:rPr lang="fr-FR" dirty="0" err="1"/>
              <a:t>Load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KPI (Key </a:t>
            </a:r>
            <a:r>
              <a:rPr lang="fr-FR" dirty="0" err="1"/>
              <a:t>Perfomance</a:t>
            </a:r>
            <a:r>
              <a:rPr lang="fr-FR" dirty="0"/>
              <a:t> Indicator)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6" name="Espace réservé du contenu 4">
            <a:extLst>
              <a:ext uri="{FF2B5EF4-FFF2-40B4-BE49-F238E27FC236}">
                <a16:creationId xmlns:a16="http://schemas.microsoft.com/office/drawing/2014/main" id="{E4A258E3-1CBA-41D1-9BAD-2F2EC000F9A9}"/>
              </a:ext>
            </a:extLst>
          </p:cNvPr>
          <p:cNvSpPr txBox="1">
            <a:spLocks/>
          </p:cNvSpPr>
          <p:nvPr/>
        </p:nvSpPr>
        <p:spPr>
          <a:xfrm>
            <a:off x="6755828" y="2133600"/>
            <a:ext cx="2997772" cy="16337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Thomas</a:t>
            </a:r>
          </a:p>
          <a:p>
            <a:pPr lvl="1"/>
            <a:r>
              <a:rPr lang="fr-FR" dirty="0"/>
              <a:t>UML</a:t>
            </a:r>
          </a:p>
          <a:p>
            <a:pPr lvl="1"/>
            <a:r>
              <a:rPr lang="fr-FR" dirty="0" err="1"/>
              <a:t>Generator</a:t>
            </a:r>
            <a:endParaRPr lang="fr-FR" dirty="0"/>
          </a:p>
          <a:p>
            <a:pPr lvl="1"/>
            <a:r>
              <a:rPr lang="fr-FR" dirty="0"/>
              <a:t>Simulator</a:t>
            </a:r>
          </a:p>
          <a:p>
            <a:pPr lvl="1"/>
            <a:r>
              <a:rPr lang="fr-FR" dirty="0" err="1"/>
              <a:t>Entity</a:t>
            </a:r>
            <a:r>
              <a:rPr lang="fr-FR" dirty="0"/>
              <a:t> Framework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7" name="Espace réservé du contenu 4">
            <a:extLst>
              <a:ext uri="{FF2B5EF4-FFF2-40B4-BE49-F238E27FC236}">
                <a16:creationId xmlns:a16="http://schemas.microsoft.com/office/drawing/2014/main" id="{098201D2-51E9-41DB-B3E9-33C0F66CA6B6}"/>
              </a:ext>
            </a:extLst>
          </p:cNvPr>
          <p:cNvSpPr txBox="1">
            <a:spLocks/>
          </p:cNvSpPr>
          <p:nvPr/>
        </p:nvSpPr>
        <p:spPr>
          <a:xfrm>
            <a:off x="2130552" y="4050792"/>
            <a:ext cx="3794760" cy="16337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François</a:t>
            </a:r>
          </a:p>
          <a:p>
            <a:pPr lvl="1"/>
            <a:r>
              <a:rPr lang="fr-FR" dirty="0"/>
              <a:t>POC ETL</a:t>
            </a:r>
          </a:p>
          <a:p>
            <a:pPr lvl="1"/>
            <a:r>
              <a:rPr lang="fr-FR" dirty="0"/>
              <a:t>KPI</a:t>
            </a:r>
          </a:p>
          <a:p>
            <a:pPr lvl="1"/>
            <a:r>
              <a:rPr lang="fr-FR" dirty="0"/>
              <a:t>Dashboard</a:t>
            </a:r>
          </a:p>
          <a:p>
            <a:pPr lvl="1"/>
            <a:r>
              <a:rPr lang="fr-FR" dirty="0"/>
              <a:t>Business Intelligence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8" name="Espace réservé du contenu 4">
            <a:extLst>
              <a:ext uri="{FF2B5EF4-FFF2-40B4-BE49-F238E27FC236}">
                <a16:creationId xmlns:a16="http://schemas.microsoft.com/office/drawing/2014/main" id="{DEA0FFD7-9F5B-47FE-BFF4-2B90F7350227}"/>
              </a:ext>
            </a:extLst>
          </p:cNvPr>
          <p:cNvSpPr txBox="1">
            <a:spLocks/>
          </p:cNvSpPr>
          <p:nvPr/>
        </p:nvSpPr>
        <p:spPr>
          <a:xfrm>
            <a:off x="6755828" y="3995928"/>
            <a:ext cx="2997772" cy="1633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Gaëtan</a:t>
            </a:r>
          </a:p>
          <a:p>
            <a:pPr lvl="1"/>
            <a:r>
              <a:rPr lang="fr-FR" dirty="0"/>
              <a:t>Management</a:t>
            </a:r>
          </a:p>
          <a:p>
            <a:pPr lvl="1"/>
            <a:r>
              <a:rPr lang="fr-FR" dirty="0"/>
              <a:t>POC </a:t>
            </a:r>
            <a:r>
              <a:rPr lang="fr-FR" dirty="0" err="1"/>
              <a:t>Entity</a:t>
            </a:r>
            <a:endParaRPr lang="fr-FR" dirty="0"/>
          </a:p>
          <a:p>
            <a:pPr lvl="1"/>
            <a:r>
              <a:rPr lang="fr-FR" dirty="0" err="1"/>
              <a:t>Writting</a:t>
            </a:r>
            <a:r>
              <a:rPr lang="fr-FR" dirty="0"/>
              <a:t>	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4126B016-5214-4748-A29C-361D6A9BC5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8917987"/>
              </p:ext>
            </p:extLst>
          </p:nvPr>
        </p:nvGraphicFramePr>
        <p:xfrm>
          <a:off x="230632" y="5824728"/>
          <a:ext cx="11961368" cy="89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8022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33B2C0-B3E4-4D36-A364-A5825E0CC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Management</a:t>
            </a:r>
            <a:br>
              <a:rPr lang="fr-FR" dirty="0"/>
            </a:br>
            <a:r>
              <a:rPr lang="fr-FR" dirty="0"/>
              <a:t>	</a:t>
            </a:r>
            <a:r>
              <a:rPr lang="fr-FR" sz="2000" dirty="0"/>
              <a:t>Scrum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8C4011-8E5C-482C-A560-70071DF09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126237"/>
            <a:ext cx="8915400" cy="3777622"/>
          </a:xfrm>
        </p:spPr>
        <p:txBody>
          <a:bodyPr/>
          <a:lstStyle/>
          <a:p>
            <a:r>
              <a:rPr lang="fr-FR" dirty="0"/>
              <a:t>Daily-meeting</a:t>
            </a:r>
          </a:p>
          <a:p>
            <a:endParaRPr lang="fr-FR" dirty="0"/>
          </a:p>
          <a:p>
            <a:r>
              <a:rPr lang="fr-FR" dirty="0"/>
              <a:t>Project Monitoring</a:t>
            </a:r>
          </a:p>
          <a:p>
            <a:endParaRPr lang="fr-FR" dirty="0"/>
          </a:p>
          <a:p>
            <a:r>
              <a:rPr lang="fr-FR" dirty="0" err="1"/>
              <a:t>Knowledge</a:t>
            </a:r>
            <a:r>
              <a:rPr lang="fr-FR" dirty="0"/>
              <a:t> of </a:t>
            </a:r>
            <a:r>
              <a:rPr lang="fr-FR" dirty="0" err="1"/>
              <a:t>others</a:t>
            </a:r>
            <a:r>
              <a:rPr lang="fr-FR" dirty="0"/>
              <a:t> </a:t>
            </a:r>
            <a:r>
              <a:rPr lang="fr-FR" dirty="0" err="1"/>
              <a:t>work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Retrospective</a:t>
            </a:r>
            <a:r>
              <a:rPr lang="fr-FR" dirty="0"/>
              <a:t> meetings</a:t>
            </a:r>
          </a:p>
          <a:p>
            <a:endParaRPr lang="fr-FR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980CABFE-CB6F-4348-910C-CD95D10FCB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8852416"/>
              </p:ext>
            </p:extLst>
          </p:nvPr>
        </p:nvGraphicFramePr>
        <p:xfrm>
          <a:off x="230632" y="5824728"/>
          <a:ext cx="11961368" cy="89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9738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33B2C0-B3E4-4D36-A364-A5825E0CC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Management</a:t>
            </a:r>
            <a:br>
              <a:rPr lang="fr-FR" dirty="0"/>
            </a:br>
            <a:r>
              <a:rPr lang="fr-FR" dirty="0"/>
              <a:t>	</a:t>
            </a:r>
            <a:r>
              <a:rPr lang="fr-FR" sz="2000" dirty="0"/>
              <a:t>Git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98E3A6B-DD9A-49BE-BCAD-2B950EE22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 err="1"/>
              <a:t>Versioning</a:t>
            </a:r>
            <a:endParaRPr lang="fr-FR" dirty="0"/>
          </a:p>
          <a:p>
            <a:endParaRPr lang="fr-FR" dirty="0"/>
          </a:p>
          <a:p>
            <a:r>
              <a:rPr lang="fr-FR" dirty="0"/>
              <a:t>Sharing</a:t>
            </a:r>
          </a:p>
          <a:p>
            <a:endParaRPr lang="fr-FR" dirty="0"/>
          </a:p>
          <a:p>
            <a:r>
              <a:rPr lang="fr-FR" dirty="0"/>
              <a:t>Cloud </a:t>
            </a:r>
            <a:r>
              <a:rPr lang="fr-FR" dirty="0" err="1"/>
              <a:t>Computing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12C7DC76-2939-477C-8DC4-A764D3004F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8915142"/>
              </p:ext>
            </p:extLst>
          </p:nvPr>
        </p:nvGraphicFramePr>
        <p:xfrm>
          <a:off x="230632" y="5824728"/>
          <a:ext cx="11961368" cy="89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051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AD2F51-8103-498E-AD81-CF68849C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Architecture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582A2748-1C6F-46C0-A61A-E26967F2EA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3518925"/>
              </p:ext>
            </p:extLst>
          </p:nvPr>
        </p:nvGraphicFramePr>
        <p:xfrm>
          <a:off x="230632" y="5824728"/>
          <a:ext cx="11961368" cy="89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E59E0582-E158-44CB-9A24-53AA70F046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2394" y="1337993"/>
            <a:ext cx="6304890" cy="426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6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D70F7-7396-4FCC-BC5D-D578084A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Generator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208DB0-9B8F-432E-939A-47D1637A7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 err="1"/>
              <a:t>Generating</a:t>
            </a:r>
            <a:r>
              <a:rPr lang="fr-FR" dirty="0"/>
              <a:t> Consistent Data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Pushing Data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D025C65B-7512-41B8-B752-282E29FC83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747298"/>
              </p:ext>
            </p:extLst>
          </p:nvPr>
        </p:nvGraphicFramePr>
        <p:xfrm>
          <a:off x="230632" y="5824728"/>
          <a:ext cx="11961368" cy="89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7418861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</TotalTime>
  <Words>520</Words>
  <Application>Microsoft Office PowerPoint</Application>
  <PresentationFormat>Grand écran</PresentationFormat>
  <Paragraphs>238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Wingdings 3</vt:lpstr>
      <vt:lpstr>Brin</vt:lpstr>
      <vt:lpstr>Thème Office</vt:lpstr>
      <vt:lpstr>B.I Project Palais du Bonbon</vt:lpstr>
      <vt:lpstr>Summary</vt:lpstr>
      <vt:lpstr>Project Team</vt:lpstr>
      <vt:lpstr>Palais du bonbon and Goals</vt:lpstr>
      <vt:lpstr>Project Management  Work Breakdown (pages 7, 8 and 9)</vt:lpstr>
      <vt:lpstr>Project Management  Scrum</vt:lpstr>
      <vt:lpstr>Project Management  Git</vt:lpstr>
      <vt:lpstr>Project Architecture</vt:lpstr>
      <vt:lpstr>Data Generator</vt:lpstr>
      <vt:lpstr>Data Simulator</vt:lpstr>
      <vt:lpstr>Data Storage  Merise</vt:lpstr>
      <vt:lpstr>Présentation PowerPoint</vt:lpstr>
      <vt:lpstr>Data Storage  DataBase</vt:lpstr>
      <vt:lpstr>Data Storage  ETL - Talend</vt:lpstr>
      <vt:lpstr>Reporting : few KPI</vt:lpstr>
      <vt:lpstr>Reporting : Dashboard  Qlikview</vt:lpstr>
      <vt:lpstr>Reporting : Dashboard  Qlikview</vt:lpstr>
      <vt:lpstr>Theorie Graphe</vt:lpstr>
      <vt:lpstr>Bilan B.I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B.I  Palais du Bonbon</dc:title>
  <dc:creator>DROUIN THOMAS</dc:creator>
  <cp:lastModifiedBy>LOPEZ CUTILLAS GAËTAN</cp:lastModifiedBy>
  <cp:revision>44</cp:revision>
  <dcterms:created xsi:type="dcterms:W3CDTF">2017-07-06T08:21:28Z</dcterms:created>
  <dcterms:modified xsi:type="dcterms:W3CDTF">2017-07-06T15:42:30Z</dcterms:modified>
</cp:coreProperties>
</file>