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1657F-2F42-4352-B577-6F8A0AFF0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B.I Project</a:t>
            </a:r>
            <a:br>
              <a:rPr lang="fr-FR" dirty="0"/>
            </a:br>
            <a:r>
              <a:rPr lang="fr-FR" dirty="0"/>
              <a:t>Palais du Bonbon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EA62E-6C79-4009-9A2D-B8A46254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Gaëtan LOPEZ CUTILLAS, Thomas DROUIN, Zac MENENDEZ, François KODJOVI</a:t>
            </a:r>
          </a:p>
        </p:txBody>
      </p:sp>
    </p:spTree>
    <p:extLst>
      <p:ext uri="{BB962C8B-B14F-4D97-AF65-F5344CB8AC3E}">
        <p14:creationId xmlns:p14="http://schemas.microsoft.com/office/powerpoint/2010/main" val="26053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1E178-43F6-4E96-90FA-35230D5C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Simulator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82BA1-BB39-46A0-9638-8B7D5DE5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Simulation of </a:t>
            </a:r>
            <a:r>
              <a:rPr lang="fr-FR" dirty="0" err="1"/>
              <a:t>manufacturing</a:t>
            </a:r>
            <a:r>
              <a:rPr lang="fr-FR" dirty="0"/>
              <a:t>, packaging and </a:t>
            </a:r>
            <a:r>
              <a:rPr lang="fr-FR" dirty="0" err="1"/>
              <a:t>preparation</a:t>
            </a:r>
            <a:r>
              <a:rPr lang="fr-FR" dirty="0"/>
              <a:t> time of the </a:t>
            </a:r>
            <a:r>
              <a:rPr lang="fr-FR" dirty="0" err="1"/>
              <a:t>orders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Reproduces</a:t>
            </a:r>
            <a:r>
              <a:rPr lang="fr-FR" dirty="0"/>
              <a:t> the </a:t>
            </a:r>
            <a:r>
              <a:rPr lang="fr-FR" dirty="0" err="1"/>
              <a:t>operation</a:t>
            </a:r>
            <a:r>
              <a:rPr lang="fr-FR" dirty="0"/>
              <a:t> of the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2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B56BA-C2BC-4F69-94E2-48B211E2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654A3-B76C-497E-B61C-05508C29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0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48D68-C780-4243-985F-BF41B2DC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FA358-62F9-48F6-8C3F-66A5BAFF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Gaëtan : Project Manager, Scrum Master, Assistant </a:t>
            </a:r>
            <a:r>
              <a:rPr lang="fr-FR" dirty="0" err="1"/>
              <a:t>Developer</a:t>
            </a:r>
            <a:endParaRPr lang="fr-FR" dirty="0"/>
          </a:p>
          <a:p>
            <a:endParaRPr lang="fr-FR" dirty="0"/>
          </a:p>
          <a:p>
            <a:r>
              <a:rPr lang="fr-FR" dirty="0"/>
              <a:t>Thomas : Lead </a:t>
            </a:r>
            <a:r>
              <a:rPr lang="fr-FR" dirty="0" err="1"/>
              <a:t>Developer</a:t>
            </a:r>
            <a:r>
              <a:rPr lang="fr-FR" dirty="0"/>
              <a:t>, </a:t>
            </a:r>
            <a:r>
              <a:rPr lang="fr-FR" dirty="0" err="1"/>
              <a:t>Development</a:t>
            </a:r>
            <a:r>
              <a:rPr lang="fr-FR" dirty="0"/>
              <a:t> Architect, UML </a:t>
            </a:r>
            <a:r>
              <a:rPr lang="fr-FR" dirty="0" err="1"/>
              <a:t>Conceptor</a:t>
            </a:r>
            <a:endParaRPr lang="fr-FR" dirty="0"/>
          </a:p>
          <a:p>
            <a:endParaRPr lang="fr-FR" dirty="0"/>
          </a:p>
          <a:p>
            <a:r>
              <a:rPr lang="fr-FR" dirty="0"/>
              <a:t>Zac : DBA, System </a:t>
            </a:r>
            <a:r>
              <a:rPr lang="fr-FR" dirty="0" err="1"/>
              <a:t>Technician</a:t>
            </a:r>
            <a:r>
              <a:rPr lang="fr-FR" dirty="0"/>
              <a:t>, Merise Architect</a:t>
            </a:r>
          </a:p>
          <a:p>
            <a:endParaRPr lang="fr-FR" dirty="0"/>
          </a:p>
          <a:p>
            <a:r>
              <a:rPr lang="fr-FR" dirty="0"/>
              <a:t>François : </a:t>
            </a:r>
            <a:r>
              <a:rPr lang="fr-FR" dirty="0" err="1"/>
              <a:t>Responsible</a:t>
            </a:r>
            <a:r>
              <a:rPr lang="fr-FR" dirty="0"/>
              <a:t> for BI, Dashboard </a:t>
            </a:r>
            <a:r>
              <a:rPr lang="fr-FR" dirty="0" err="1"/>
              <a:t>Conceptor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076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6E30B-1D29-4A23-B1D1-9D780BA0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Palais du bonbon and Goals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C7D7D-B702-4AFD-83A0-E2A90371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996" y="2569464"/>
            <a:ext cx="4716844" cy="3341758"/>
          </a:xfrm>
        </p:spPr>
        <p:txBody>
          <a:bodyPr/>
          <a:lstStyle/>
          <a:p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Cyberattack</a:t>
            </a:r>
            <a:r>
              <a:rPr lang="fr-FR" dirty="0"/>
              <a:t> : Oracle, ETL, MongoDB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Eastern</a:t>
            </a:r>
            <a:r>
              <a:rPr lang="fr-FR" dirty="0"/>
              <a:t> </a:t>
            </a:r>
            <a:r>
              <a:rPr lang="fr-FR" dirty="0" err="1"/>
              <a:t>Competitors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FC2EBDA-E8F7-4E29-941E-24706C26CF8D}"/>
              </a:ext>
            </a:extLst>
          </p:cNvPr>
          <p:cNvSpPr txBox="1">
            <a:spLocks/>
          </p:cNvSpPr>
          <p:nvPr/>
        </p:nvSpPr>
        <p:spPr>
          <a:xfrm>
            <a:off x="6967728" y="2505456"/>
            <a:ext cx="4661852" cy="340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Data </a:t>
            </a:r>
            <a:r>
              <a:rPr lang="fr-FR" dirty="0" err="1"/>
              <a:t>Analysis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Optimization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 simulations</a:t>
            </a:r>
          </a:p>
        </p:txBody>
      </p:sp>
    </p:spTree>
    <p:extLst>
      <p:ext uri="{BB962C8B-B14F-4D97-AF65-F5344CB8AC3E}">
        <p14:creationId xmlns:p14="http://schemas.microsoft.com/office/powerpoint/2010/main" val="36078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Work Breakdown (pages 7, 8 and 9)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80F84B6-D590-402D-895D-D1ADC0EE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552" y="2133600"/>
            <a:ext cx="4270248" cy="1633728"/>
          </a:xfrm>
        </p:spPr>
        <p:txBody>
          <a:bodyPr>
            <a:normAutofit/>
          </a:bodyPr>
          <a:lstStyle/>
          <a:p>
            <a:r>
              <a:rPr lang="fr-FR" dirty="0"/>
              <a:t>Zac</a:t>
            </a:r>
          </a:p>
          <a:p>
            <a:pPr lvl="1"/>
            <a:r>
              <a:rPr lang="fr-FR" dirty="0" err="1"/>
              <a:t>Database</a:t>
            </a:r>
            <a:endParaRPr lang="fr-FR" dirty="0"/>
          </a:p>
          <a:p>
            <a:pPr lvl="1"/>
            <a:r>
              <a:rPr lang="fr-FR" dirty="0"/>
              <a:t>ETL (</a:t>
            </a:r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KPI (Key </a:t>
            </a:r>
            <a:r>
              <a:rPr lang="fr-FR" dirty="0" err="1"/>
              <a:t>Perfommance</a:t>
            </a:r>
            <a:r>
              <a:rPr lang="fr-FR" dirty="0"/>
              <a:t> Indicator)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E4A258E3-1CBA-41D1-9BAD-2F2EC000F9A9}"/>
              </a:ext>
            </a:extLst>
          </p:cNvPr>
          <p:cNvSpPr txBox="1">
            <a:spLocks/>
          </p:cNvSpPr>
          <p:nvPr/>
        </p:nvSpPr>
        <p:spPr>
          <a:xfrm>
            <a:off x="6755828" y="2133600"/>
            <a:ext cx="2997772" cy="163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Thomas</a:t>
            </a:r>
          </a:p>
          <a:p>
            <a:pPr lvl="1"/>
            <a:r>
              <a:rPr lang="fr-FR" dirty="0"/>
              <a:t>UML</a:t>
            </a:r>
          </a:p>
          <a:p>
            <a:pPr lvl="1"/>
            <a:r>
              <a:rPr lang="fr-FR" dirty="0" err="1"/>
              <a:t>Generator</a:t>
            </a:r>
            <a:endParaRPr lang="fr-FR" dirty="0"/>
          </a:p>
          <a:p>
            <a:pPr lvl="1"/>
            <a:r>
              <a:rPr lang="fr-FR" dirty="0"/>
              <a:t>Simulator</a:t>
            </a:r>
          </a:p>
          <a:p>
            <a:pPr lvl="1"/>
            <a:r>
              <a:rPr lang="fr-FR" dirty="0" err="1"/>
              <a:t>Entity</a:t>
            </a:r>
            <a:r>
              <a:rPr lang="fr-FR" dirty="0"/>
              <a:t> Framework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098201D2-51E9-41DB-B3E9-33C0F66CA6B6}"/>
              </a:ext>
            </a:extLst>
          </p:cNvPr>
          <p:cNvSpPr txBox="1">
            <a:spLocks/>
          </p:cNvSpPr>
          <p:nvPr/>
        </p:nvSpPr>
        <p:spPr>
          <a:xfrm>
            <a:off x="2130552" y="4050792"/>
            <a:ext cx="3794760" cy="163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François</a:t>
            </a:r>
          </a:p>
          <a:p>
            <a:pPr lvl="1"/>
            <a:r>
              <a:rPr lang="fr-FR" dirty="0"/>
              <a:t>POC ETL</a:t>
            </a:r>
          </a:p>
          <a:p>
            <a:pPr lvl="1"/>
            <a:r>
              <a:rPr lang="fr-FR" dirty="0"/>
              <a:t>KPI</a:t>
            </a:r>
          </a:p>
          <a:p>
            <a:pPr lvl="1"/>
            <a:r>
              <a:rPr lang="fr-FR" dirty="0"/>
              <a:t>Dashboard</a:t>
            </a:r>
          </a:p>
          <a:p>
            <a:pPr lvl="1"/>
            <a:r>
              <a:rPr lang="fr-FR" dirty="0"/>
              <a:t>Business Intelligence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DEA0FFD7-9F5B-47FE-BFF4-2B90F7350227}"/>
              </a:ext>
            </a:extLst>
          </p:cNvPr>
          <p:cNvSpPr txBox="1">
            <a:spLocks/>
          </p:cNvSpPr>
          <p:nvPr/>
        </p:nvSpPr>
        <p:spPr>
          <a:xfrm>
            <a:off x="6755828" y="3995928"/>
            <a:ext cx="2997772" cy="163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Gaëtan</a:t>
            </a:r>
          </a:p>
          <a:p>
            <a:pPr lvl="1"/>
            <a:r>
              <a:rPr lang="fr-FR" dirty="0"/>
              <a:t>Management</a:t>
            </a:r>
          </a:p>
          <a:p>
            <a:pPr lvl="1"/>
            <a:r>
              <a:rPr lang="fr-FR" dirty="0"/>
              <a:t>POC </a:t>
            </a:r>
            <a:r>
              <a:rPr lang="fr-FR" dirty="0" err="1"/>
              <a:t>Entity</a:t>
            </a:r>
            <a:endParaRPr lang="fr-FR" dirty="0"/>
          </a:p>
          <a:p>
            <a:pPr lvl="1"/>
            <a:r>
              <a:rPr lang="fr-FR" dirty="0" err="1"/>
              <a:t>Writting</a:t>
            </a:r>
            <a:r>
              <a:rPr lang="fr-FR" dirty="0"/>
              <a:t>	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02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Scrum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C4011-8E5C-482C-A560-70071DF0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Daily-meeting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73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Scrum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8E3A6B-DD9A-49BE-BCAD-2B950EE2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D2F51-8103-498E-AD81-CF68849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(?)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E8B81-92D0-40CA-9138-70C8DF81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[insert archi]</a:t>
            </a:r>
          </a:p>
        </p:txBody>
      </p:sp>
    </p:spTree>
    <p:extLst>
      <p:ext uri="{BB962C8B-B14F-4D97-AF65-F5344CB8AC3E}">
        <p14:creationId xmlns:p14="http://schemas.microsoft.com/office/powerpoint/2010/main" val="1679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D70F7-7396-4FCC-BC5D-D578084A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Generator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08DB0-9B8F-432E-939A-47D1637A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err="1"/>
              <a:t>Generating</a:t>
            </a:r>
            <a:r>
              <a:rPr lang="fr-FR" dirty="0"/>
              <a:t> Consistent Data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Pushing data </a:t>
            </a:r>
            <a:r>
              <a:rPr lang="fr-FR" dirty="0" err="1"/>
              <a:t>into</a:t>
            </a:r>
            <a:r>
              <a:rPr lang="fr-FR" dirty="0"/>
              <a:t> Oracle </a:t>
            </a:r>
            <a:r>
              <a:rPr lang="fr-FR" dirty="0" err="1"/>
              <a:t>DataBase</a:t>
            </a:r>
            <a:r>
              <a:rPr lang="fr-FR" dirty="0"/>
              <a:t> via the </a:t>
            </a:r>
            <a:r>
              <a:rPr lang="fr-FR" dirty="0" err="1"/>
              <a:t>Entity</a:t>
            </a:r>
            <a:r>
              <a:rPr lang="fr-FR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37741886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232</TotalTime>
  <Words>158</Words>
  <Application>Microsoft Office PowerPoint</Application>
  <PresentationFormat>Grand écran</PresentationFormat>
  <Paragraphs>61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Brin</vt:lpstr>
      <vt:lpstr>B.I Project Palais du Bonbon</vt:lpstr>
      <vt:lpstr>Summary</vt:lpstr>
      <vt:lpstr>Project Team</vt:lpstr>
      <vt:lpstr>Palais du bonbon and Goals</vt:lpstr>
      <vt:lpstr>Project Management  Work Breakdown (pages 7, 8 and 9)</vt:lpstr>
      <vt:lpstr>Project Management  Scrum</vt:lpstr>
      <vt:lpstr>Project Management  Scrum</vt:lpstr>
      <vt:lpstr>Architecture (?)</vt:lpstr>
      <vt:lpstr>Data Generator</vt:lpstr>
      <vt:lpstr>Data Simulator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B.I  Palais du Bonbon</dc:title>
  <dc:creator>DROUIN THOMAS</dc:creator>
  <cp:lastModifiedBy>DROUIN THOMAS</cp:lastModifiedBy>
  <cp:revision>14</cp:revision>
  <dcterms:created xsi:type="dcterms:W3CDTF">2017-07-06T08:21:28Z</dcterms:created>
  <dcterms:modified xsi:type="dcterms:W3CDTF">2017-07-06T12:13:47Z</dcterms:modified>
</cp:coreProperties>
</file>