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EE5FD2-9C80-4EDE-81FF-3D4E82D6F7E1}">
          <p14:sldIdLst>
            <p14:sldId id="256"/>
            <p14:sldId id="257"/>
          </p14:sldIdLst>
        </p14:section>
        <p14:section name="Developpement" id="{2FECA326-3622-4BB4-8CE2-04E8F5B2275A}">
          <p14:sldIdLst>
            <p14:sldId id="258"/>
            <p14:sldId id="260"/>
            <p14:sldId id="261"/>
            <p14:sldId id="262"/>
            <p14:sldId id="263"/>
          </p14:sldIdLst>
        </p14:section>
        <p14:section name="Conclusion" id="{CA46BBF3-0F72-4ABF-922B-CBB7CBB7A808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3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7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2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9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04335C-DB9A-45BD-9707-120B8DCA1D9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3E47605-1E19-4AD5-9E21-80B6AC4FD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68D6C-AA79-46F0-B1FC-C9F550F42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F63F8-DAB4-4A6D-BBF0-A1AF2E325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28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93B46-6FA9-44F0-8FBA-72F21327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F88DB-A927-4EE8-857F-6DAE7448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/>
              <a:t>La mission à réaliser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La démarche adoptée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Les difficultés rencontrées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 responsive design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Ce que cela nous a apporté </a:t>
            </a:r>
          </a:p>
        </p:txBody>
      </p:sp>
    </p:spTree>
    <p:extLst>
      <p:ext uri="{BB962C8B-B14F-4D97-AF65-F5344CB8AC3E}">
        <p14:creationId xmlns:p14="http://schemas.microsoft.com/office/powerpoint/2010/main" val="410636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1B6A2-AA12-4FEF-A787-F26CB21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mission à réaliser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E4578-CF73-475C-BD45-9C646781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11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2E2B-E848-4D1D-B08A-ED6F98D9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adoptée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0544F-9D23-43E7-A702-C117256E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7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858C0-B14F-487B-B7C7-B060737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adoptée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4715D-787E-4352-9BAE-886CC78B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0CDDB-D56A-4F72-AD6A-2C8C646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35416-3A85-49B7-A543-A81E63E8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6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72EEB-BF31-4E85-90B6-1817751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responsive design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81FDB-D73D-4299-A1CF-65DB69FA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7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73B54-9FA1-47DC-BE9B-3B0BFAD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cela nous a apporté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BEE0C-34FB-4EFA-BC7C-5115D57B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29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r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11</TotalTime>
  <Words>44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Cadre</vt:lpstr>
      <vt:lpstr>Projet S1</vt:lpstr>
      <vt:lpstr>Sommaire</vt:lpstr>
      <vt:lpstr>La mission à réaliser </vt:lpstr>
      <vt:lpstr>La démarche adoptée </vt:lpstr>
      <vt:lpstr>La démarche adoptée </vt:lpstr>
      <vt:lpstr>Les difficultés rencontrées </vt:lpstr>
      <vt:lpstr>Le responsive design </vt:lpstr>
      <vt:lpstr>Ce que cela nous a apporté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S1</dc:title>
  <dc:creator>Gaëtan GAREIN</dc:creator>
  <cp:lastModifiedBy>Gaëtan GAREIN</cp:lastModifiedBy>
  <cp:revision>2</cp:revision>
  <dcterms:created xsi:type="dcterms:W3CDTF">2020-01-14T13:00:33Z</dcterms:created>
  <dcterms:modified xsi:type="dcterms:W3CDTF">2020-01-14T13:12:09Z</dcterms:modified>
</cp:coreProperties>
</file>