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32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961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632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262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59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529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906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55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33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856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01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11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610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0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39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78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85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2DD450-BA30-CF41-84E1-EC9AFB48EBE4}" type="datetimeFigureOut">
              <a:rPr lang="it-IT" smtClean="0"/>
              <a:t>16/12/23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146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4E906-D645-B664-B36A-BBF21114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1637"/>
            <a:ext cx="9144000" cy="829108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BOOKSNAP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D4370E-403E-77A9-4B51-DCE1A96F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45068"/>
            <a:ext cx="8825658" cy="861420"/>
          </a:xfrm>
        </p:spPr>
        <p:txBody>
          <a:bodyPr/>
          <a:lstStyle/>
          <a:p>
            <a:pPr algn="ctr"/>
            <a:r>
              <a:rPr lang="it-IT" dirty="0"/>
              <a:t>Gaetano Romeo – Vincenzo Figliolino – Domenico Risso</a:t>
            </a:r>
          </a:p>
        </p:txBody>
      </p:sp>
    </p:spTree>
    <p:extLst>
      <p:ext uri="{BB962C8B-B14F-4D97-AF65-F5344CB8AC3E}">
        <p14:creationId xmlns:p14="http://schemas.microsoft.com/office/powerpoint/2010/main" val="26463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31989-AE64-9F82-567C-05ABAAF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086817-17DC-8534-F312-AD710BCA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155286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La maggior parte dei siti web presenti che permettono l’acquisto di libri in versione digitale o fisica, non forniscono agli utenti delle anteprime dei libri.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Questo porta gli utenti ad acquistare libri e poi pentirsene o a dover effettuare ricerche sul web per visualizzare una trama del libro che vogliono acquistare, andando in contro ad inutili scocciature e pericolosi spoiler.</a:t>
            </a:r>
          </a:p>
        </p:txBody>
      </p:sp>
    </p:spTree>
    <p:extLst>
      <p:ext uri="{BB962C8B-B14F-4D97-AF65-F5344CB8AC3E}">
        <p14:creationId xmlns:p14="http://schemas.microsoft.com/office/powerpoint/2010/main" val="231403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282F7-5FA7-48B0-5D32-C16DF16F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AF912B-5914-E456-7989-87272447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92940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Realizzare un sito web che, oltre a garantire le operazioni di base come gestione del carrello e delle recensioni, permetta all’utente di visualizzare l’anteprima di un libro prima di acquistarlo.</a:t>
            </a:r>
          </a:p>
        </p:txBody>
      </p:sp>
    </p:spTree>
    <p:extLst>
      <p:ext uri="{BB962C8B-B14F-4D97-AF65-F5344CB8AC3E}">
        <p14:creationId xmlns:p14="http://schemas.microsoft.com/office/powerpoint/2010/main" val="29135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F1AE7-C01C-A173-6F7E-94944EA0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1B23CF-9794-942F-22AB-E09B34AE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125152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E’ stata realizzata una Progressive Web App attraverso l’utilizzo dei linguaggi HTML5, CSS3, JavaScript lato client e Node.Js lato server.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I dati come credenziali degli utenti, informazioni dei libri e recensioni saranno memorizzati in un file JSON.</a:t>
            </a:r>
          </a:p>
        </p:txBody>
      </p:sp>
    </p:spTree>
    <p:extLst>
      <p:ext uri="{BB962C8B-B14F-4D97-AF65-F5344CB8AC3E}">
        <p14:creationId xmlns:p14="http://schemas.microsoft.com/office/powerpoint/2010/main" val="388609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98203-165C-2BC7-123E-AD70EFDD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ACCESSO AL SITO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CAF4D9-09AE-5689-86A5-3293AFF7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2082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Gli utenti avranno pieno accesso a tutte le funzionalità del sito dopo aver eseguito una procedura di login compilando l’apposito form.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Ogni utente è identificato da un username univoco e da una password, memorizzata in seguito all’applicazione di un algoritmo di hash.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Gli utenti che non hanno mai effettuato l’accesso, possono eseguire la procedura di registrazione.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E’ anche consentita la possibilità di modificare le proprie credenziali.</a:t>
            </a:r>
          </a:p>
        </p:txBody>
      </p:sp>
    </p:spTree>
    <p:extLst>
      <p:ext uri="{BB962C8B-B14F-4D97-AF65-F5344CB8AC3E}">
        <p14:creationId xmlns:p14="http://schemas.microsoft.com/office/powerpoint/2010/main" val="276910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27C00-FB07-6400-20EF-EFE62EF2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FUNZIONALITA’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92289E-DD95-AF21-CF89-76A68666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Una volta effettuato l’accesso, l’utente potrà visualizzare i libri catalogati, scrivere e visualizzare recensioni, visualizzare anteprime dei libri e aggiungerli al carrello per procedere all’acquisto.</a:t>
            </a:r>
          </a:p>
        </p:txBody>
      </p:sp>
    </p:spTree>
    <p:extLst>
      <p:ext uri="{BB962C8B-B14F-4D97-AF65-F5344CB8AC3E}">
        <p14:creationId xmlns:p14="http://schemas.microsoft.com/office/powerpoint/2010/main" val="216555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{AA762BEF-C4EE-6A4E-AB86-9E6DF6004B85}tf10001076</Template>
  <TotalTime>24</TotalTime>
  <Words>263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Riunioni ione</vt:lpstr>
      <vt:lpstr>BOOKSNAP</vt:lpstr>
      <vt:lpstr>DESCRIZIONE DEL PROBLEMA</vt:lpstr>
      <vt:lpstr>IDEA</vt:lpstr>
      <vt:lpstr>SOLUZIONE</vt:lpstr>
      <vt:lpstr>ACCESSO AL SITO</vt:lpstr>
      <vt:lpstr>FUNZIONALITA’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BOOKSNAP</dc:title>
  <dc:creator>Gaetano Romeo</dc:creator>
  <cp:lastModifiedBy>Gaetano Romeo</cp:lastModifiedBy>
  <cp:revision>14</cp:revision>
  <dcterms:created xsi:type="dcterms:W3CDTF">2023-12-16T11:59:18Z</dcterms:created>
  <dcterms:modified xsi:type="dcterms:W3CDTF">2023-12-16T12:23:34Z</dcterms:modified>
</cp:coreProperties>
</file>