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C364463-FE62-47BE-9955-06EEE2071B2A}" type="datetime">
              <a:rPr b="0" lang="en-US" sz="1200" spc="-1" strike="noStrike">
                <a:solidFill>
                  <a:srgbClr val="787878"/>
                </a:solidFill>
                <a:latin typeface="Aptos"/>
              </a:rPr>
              <a:t>3/25/24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2EB752-FC23-45FB-BB06-4409EEAB4D53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Fai clic per modificare il formato del testo della struttura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Secondo livello struttura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Terzo livello struttura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Quarto livello struttura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68C656E-2B8B-407A-960D-1D440DCAB2D1}" type="datetime">
              <a:rPr b="0" lang="en-US" sz="1200" spc="-1" strike="noStrike">
                <a:solidFill>
                  <a:srgbClr val="787878"/>
                </a:solidFill>
                <a:latin typeface="Aptos"/>
              </a:rPr>
              <a:t>3/25/24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C7EF0E-1D2F-4445-8013-22D88C180012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HW1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  <a:ea typeface="Aptos"/>
              </a:rPr>
              <a:t>Indirizzo del sito:</a:t>
            </a:r>
            <a:endParaRPr b="0" lang="it-I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  <a:ea typeface="Aptos"/>
              </a:rPr>
              <a:t>https://www.mcdonalds.it/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5" name="Content Placeholder 3" descr="A screenshot of a computer&#10;&#10;Description automatically generated"/>
          <p:cNvPicPr/>
          <p:nvPr/>
        </p:nvPicPr>
        <p:blipFill>
          <a:blip r:embed="rId1"/>
          <a:srcRect l="0" t="0" r="0" b="6200"/>
          <a:stretch/>
        </p:blipFill>
        <p:spPr>
          <a:xfrm>
            <a:off x="359280" y="145440"/>
            <a:ext cx="11659680" cy="61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7" name="Content Placeholder 3" descr="A screenshot of a computer&#10;&#10;Description automatically generated"/>
          <p:cNvPicPr/>
          <p:nvPr/>
        </p:nvPicPr>
        <p:blipFill>
          <a:blip r:embed="rId1"/>
          <a:srcRect l="0" t="0" r="0" b="5920"/>
          <a:stretch/>
        </p:blipFill>
        <p:spPr>
          <a:xfrm>
            <a:off x="618120" y="217440"/>
            <a:ext cx="11170800" cy="590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9" name="Content Placeholder 3" descr="A screenshot of a computer&#10;&#10;Description automatically generated"/>
          <p:cNvPicPr/>
          <p:nvPr/>
        </p:nvPicPr>
        <p:blipFill>
          <a:blip r:embed="rId1"/>
          <a:srcRect l="0" t="0" r="0" b="7450"/>
          <a:stretch/>
        </p:blipFill>
        <p:spPr>
          <a:xfrm>
            <a:off x="618120" y="260280"/>
            <a:ext cx="11127600" cy="585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1" name="Content Placeholder 3" descr="A screenshot of a computer&#10;&#10;Description automatically generated"/>
          <p:cNvPicPr/>
          <p:nvPr/>
        </p:nvPicPr>
        <p:blipFill>
          <a:blip r:embed="rId1"/>
          <a:srcRect l="0" t="0" r="0" b="5442"/>
          <a:stretch/>
        </p:blipFill>
        <p:spPr>
          <a:xfrm>
            <a:off x="546480" y="231840"/>
            <a:ext cx="11386440" cy="60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Application>LibreOffice/7.0.4.2$Windows_X86_64 LibreOffice_project/dcf040e67528d9187c66b2379df5ea4407429775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2024-03-25T12:22:12Z</dcterms:created>
  <dc:creator/>
  <dc:description/>
  <dc:language>it-IT</dc:language>
  <cp:lastModifiedBy/>
  <dcterms:modified xsi:type="dcterms:W3CDTF">2024-03-25T13:28:47Z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