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678D9D-D801-4A1E-A519-8CCB90E203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996E3C1-4FD7-4942-B48C-F2099657C548}">
      <dgm:prSet/>
      <dgm:spPr/>
      <dgm:t>
        <a:bodyPr/>
        <a:lstStyle/>
        <a:p>
          <a:r>
            <a:rPr lang="es-MX"/>
            <a:t>Diseñar y generar soluciones de software innovadoras y de calidad.</a:t>
          </a:r>
          <a:endParaRPr lang="en-US"/>
        </a:p>
      </dgm:t>
    </dgm:pt>
    <dgm:pt modelId="{1A3C6CBB-113B-45A7-B826-43FE94D7B5F4}" type="parTrans" cxnId="{59C44325-E16B-4328-A741-4D77C8BA4A2D}">
      <dgm:prSet/>
      <dgm:spPr/>
      <dgm:t>
        <a:bodyPr/>
        <a:lstStyle/>
        <a:p>
          <a:endParaRPr lang="en-US"/>
        </a:p>
      </dgm:t>
    </dgm:pt>
    <dgm:pt modelId="{C56F8A76-2C07-41F0-815F-0D5B5D809CBC}" type="sibTrans" cxnId="{59C44325-E16B-4328-A741-4D77C8BA4A2D}">
      <dgm:prSet/>
      <dgm:spPr/>
      <dgm:t>
        <a:bodyPr/>
        <a:lstStyle/>
        <a:p>
          <a:endParaRPr lang="en-US"/>
        </a:p>
      </dgm:t>
    </dgm:pt>
    <dgm:pt modelId="{64F13985-FB6A-4847-B66D-C2F1853BDCE4}">
      <dgm:prSet/>
      <dgm:spPr/>
      <dgm:t>
        <a:bodyPr/>
        <a:lstStyle/>
        <a:p>
          <a:r>
            <a:rPr lang="es-MX"/>
            <a:t>Adaptar procesos de ingeniería de requisitos usando metodologías actuales.</a:t>
          </a:r>
          <a:endParaRPr lang="en-US"/>
        </a:p>
      </dgm:t>
    </dgm:pt>
    <dgm:pt modelId="{71EC5E8A-04DF-49DE-8A88-8E51D33FBAD6}" type="parTrans" cxnId="{0928F9B6-8B55-4181-B0D8-65A4370891CB}">
      <dgm:prSet/>
      <dgm:spPr/>
      <dgm:t>
        <a:bodyPr/>
        <a:lstStyle/>
        <a:p>
          <a:endParaRPr lang="en-US"/>
        </a:p>
      </dgm:t>
    </dgm:pt>
    <dgm:pt modelId="{4D615BB1-A58D-47B9-87F9-590425DDAD86}" type="sibTrans" cxnId="{0928F9B6-8B55-4181-B0D8-65A4370891CB}">
      <dgm:prSet/>
      <dgm:spPr/>
      <dgm:t>
        <a:bodyPr/>
        <a:lstStyle/>
        <a:p>
          <a:endParaRPr lang="en-US"/>
        </a:p>
      </dgm:t>
    </dgm:pt>
    <dgm:pt modelId="{FB667383-26C9-4849-A312-6B540CDAF4C4}">
      <dgm:prSet/>
      <dgm:spPr/>
      <dgm:t>
        <a:bodyPr/>
        <a:lstStyle/>
        <a:p>
          <a:r>
            <a:rPr lang="es-MX"/>
            <a:t>Desarrollar software para plataformas web y móviles según estándares de calidad.</a:t>
          </a:r>
          <a:endParaRPr lang="en-US"/>
        </a:p>
      </dgm:t>
    </dgm:pt>
    <dgm:pt modelId="{2708E90A-256D-4B75-A6A0-329740F7AF9B}" type="parTrans" cxnId="{0FF3B36E-6BF9-4A34-B23F-A65E44341905}">
      <dgm:prSet/>
      <dgm:spPr/>
      <dgm:t>
        <a:bodyPr/>
        <a:lstStyle/>
        <a:p>
          <a:endParaRPr lang="en-US"/>
        </a:p>
      </dgm:t>
    </dgm:pt>
    <dgm:pt modelId="{B9EDB5B1-1B5D-4B85-91F4-5C401781BDD5}" type="sibTrans" cxnId="{0FF3B36E-6BF9-4A34-B23F-A65E44341905}">
      <dgm:prSet/>
      <dgm:spPr/>
      <dgm:t>
        <a:bodyPr/>
        <a:lstStyle/>
        <a:p>
          <a:endParaRPr lang="en-US"/>
        </a:p>
      </dgm:t>
    </dgm:pt>
    <dgm:pt modelId="{D5BF9047-D9B4-46A4-94AC-3F68664A57EB}" type="pres">
      <dgm:prSet presAssocID="{08678D9D-D801-4A1E-A519-8CCB90E20322}" presName="root" presStyleCnt="0">
        <dgm:presLayoutVars>
          <dgm:dir/>
          <dgm:resizeHandles val="exact"/>
        </dgm:presLayoutVars>
      </dgm:prSet>
      <dgm:spPr/>
    </dgm:pt>
    <dgm:pt modelId="{1827E774-4E16-49A3-BC39-C7D453CC75E0}" type="pres">
      <dgm:prSet presAssocID="{E996E3C1-4FD7-4942-B48C-F2099657C548}" presName="compNode" presStyleCnt="0"/>
      <dgm:spPr/>
    </dgm:pt>
    <dgm:pt modelId="{41C0BA31-B3AC-4206-8415-F0DCEE14D9A2}" type="pres">
      <dgm:prSet presAssocID="{E996E3C1-4FD7-4942-B48C-F2099657C548}" presName="bgRect" presStyleLbl="bgShp" presStyleIdx="0" presStyleCnt="3"/>
      <dgm:spPr/>
    </dgm:pt>
    <dgm:pt modelId="{2DAFBC08-9A2C-4511-BB0A-6976253E5460}" type="pres">
      <dgm:prSet presAssocID="{E996E3C1-4FD7-4942-B48C-F2099657C5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mbilla"/>
        </a:ext>
      </dgm:extLst>
    </dgm:pt>
    <dgm:pt modelId="{571084E7-D9D8-4032-9024-BD64C631D578}" type="pres">
      <dgm:prSet presAssocID="{E996E3C1-4FD7-4942-B48C-F2099657C548}" presName="spaceRect" presStyleCnt="0"/>
      <dgm:spPr/>
    </dgm:pt>
    <dgm:pt modelId="{1C2BF59D-06DC-42B5-B981-09FB811F5650}" type="pres">
      <dgm:prSet presAssocID="{E996E3C1-4FD7-4942-B48C-F2099657C548}" presName="parTx" presStyleLbl="revTx" presStyleIdx="0" presStyleCnt="3">
        <dgm:presLayoutVars>
          <dgm:chMax val="0"/>
          <dgm:chPref val="0"/>
        </dgm:presLayoutVars>
      </dgm:prSet>
      <dgm:spPr/>
    </dgm:pt>
    <dgm:pt modelId="{52340068-D351-4B7A-A1B0-0D9BB72B4669}" type="pres">
      <dgm:prSet presAssocID="{C56F8A76-2C07-41F0-815F-0D5B5D809CBC}" presName="sibTrans" presStyleCnt="0"/>
      <dgm:spPr/>
    </dgm:pt>
    <dgm:pt modelId="{8D4E7352-7E9A-46D0-BCAC-8849C1EF7F82}" type="pres">
      <dgm:prSet presAssocID="{64F13985-FB6A-4847-B66D-C2F1853BDCE4}" presName="compNode" presStyleCnt="0"/>
      <dgm:spPr/>
    </dgm:pt>
    <dgm:pt modelId="{8BE36522-65C1-402B-9718-741474772963}" type="pres">
      <dgm:prSet presAssocID="{64F13985-FB6A-4847-B66D-C2F1853BDCE4}" presName="bgRect" presStyleLbl="bgShp" presStyleIdx="1" presStyleCnt="3"/>
      <dgm:spPr/>
    </dgm:pt>
    <dgm:pt modelId="{A9F176AD-8672-4D8B-8CD7-EDAC6C5FDCBB}" type="pres">
      <dgm:prSet presAssocID="{64F13985-FB6A-4847-B66D-C2F1853BDC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A6040119-66C6-4A57-8BAE-A34F6A2FCA40}" type="pres">
      <dgm:prSet presAssocID="{64F13985-FB6A-4847-B66D-C2F1853BDCE4}" presName="spaceRect" presStyleCnt="0"/>
      <dgm:spPr/>
    </dgm:pt>
    <dgm:pt modelId="{A742DA33-A471-4FFC-A882-014C18D4A257}" type="pres">
      <dgm:prSet presAssocID="{64F13985-FB6A-4847-B66D-C2F1853BDCE4}" presName="parTx" presStyleLbl="revTx" presStyleIdx="1" presStyleCnt="3">
        <dgm:presLayoutVars>
          <dgm:chMax val="0"/>
          <dgm:chPref val="0"/>
        </dgm:presLayoutVars>
      </dgm:prSet>
      <dgm:spPr/>
    </dgm:pt>
    <dgm:pt modelId="{FF27DD61-0B55-4AD4-9098-134224234A54}" type="pres">
      <dgm:prSet presAssocID="{4D615BB1-A58D-47B9-87F9-590425DDAD86}" presName="sibTrans" presStyleCnt="0"/>
      <dgm:spPr/>
    </dgm:pt>
    <dgm:pt modelId="{000E6A9C-CBB9-4D78-978E-F13F561BAF0D}" type="pres">
      <dgm:prSet presAssocID="{FB667383-26C9-4849-A312-6B540CDAF4C4}" presName="compNode" presStyleCnt="0"/>
      <dgm:spPr/>
    </dgm:pt>
    <dgm:pt modelId="{6A7711D6-D1F2-4D38-A72E-4B1DDF08344F}" type="pres">
      <dgm:prSet presAssocID="{FB667383-26C9-4849-A312-6B540CDAF4C4}" presName="bgRect" presStyleLbl="bgShp" presStyleIdx="2" presStyleCnt="3"/>
      <dgm:spPr/>
    </dgm:pt>
    <dgm:pt modelId="{722FF22A-2428-4041-9B79-D4212237862C}" type="pres">
      <dgm:prSet presAssocID="{FB667383-26C9-4849-A312-6B540CDAF4C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E980E7F-9B97-4EE6-85A1-7A67BB1328F9}" type="pres">
      <dgm:prSet presAssocID="{FB667383-26C9-4849-A312-6B540CDAF4C4}" presName="spaceRect" presStyleCnt="0"/>
      <dgm:spPr/>
    </dgm:pt>
    <dgm:pt modelId="{F99ABDDA-669D-439D-A12B-8668CB101804}" type="pres">
      <dgm:prSet presAssocID="{FB667383-26C9-4849-A312-6B540CDAF4C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1CAB124-6509-4D3A-B480-698F2EB49152}" type="presOf" srcId="{FB667383-26C9-4849-A312-6B540CDAF4C4}" destId="{F99ABDDA-669D-439D-A12B-8668CB101804}" srcOrd="0" destOrd="0" presId="urn:microsoft.com/office/officeart/2018/2/layout/IconVerticalSolidList"/>
    <dgm:cxn modelId="{59C44325-E16B-4328-A741-4D77C8BA4A2D}" srcId="{08678D9D-D801-4A1E-A519-8CCB90E20322}" destId="{E996E3C1-4FD7-4942-B48C-F2099657C548}" srcOrd="0" destOrd="0" parTransId="{1A3C6CBB-113B-45A7-B826-43FE94D7B5F4}" sibTransId="{C56F8A76-2C07-41F0-815F-0D5B5D809CBC}"/>
    <dgm:cxn modelId="{0012E55D-5E22-4B31-A0B6-CF497FE7C60D}" type="presOf" srcId="{08678D9D-D801-4A1E-A519-8CCB90E20322}" destId="{D5BF9047-D9B4-46A4-94AC-3F68664A57EB}" srcOrd="0" destOrd="0" presId="urn:microsoft.com/office/officeart/2018/2/layout/IconVerticalSolidList"/>
    <dgm:cxn modelId="{554CAE5F-C956-451C-A392-D7C2B01A667F}" type="presOf" srcId="{64F13985-FB6A-4847-B66D-C2F1853BDCE4}" destId="{A742DA33-A471-4FFC-A882-014C18D4A257}" srcOrd="0" destOrd="0" presId="urn:microsoft.com/office/officeart/2018/2/layout/IconVerticalSolidList"/>
    <dgm:cxn modelId="{0FF3B36E-6BF9-4A34-B23F-A65E44341905}" srcId="{08678D9D-D801-4A1E-A519-8CCB90E20322}" destId="{FB667383-26C9-4849-A312-6B540CDAF4C4}" srcOrd="2" destOrd="0" parTransId="{2708E90A-256D-4B75-A6A0-329740F7AF9B}" sibTransId="{B9EDB5B1-1B5D-4B85-91F4-5C401781BDD5}"/>
    <dgm:cxn modelId="{0928F9B6-8B55-4181-B0D8-65A4370891CB}" srcId="{08678D9D-D801-4A1E-A519-8CCB90E20322}" destId="{64F13985-FB6A-4847-B66D-C2F1853BDCE4}" srcOrd="1" destOrd="0" parTransId="{71EC5E8A-04DF-49DE-8A88-8E51D33FBAD6}" sibTransId="{4D615BB1-A58D-47B9-87F9-590425DDAD86}"/>
    <dgm:cxn modelId="{9FD000DE-54ED-4D8B-B84D-4EEAFC747804}" type="presOf" srcId="{E996E3C1-4FD7-4942-B48C-F2099657C548}" destId="{1C2BF59D-06DC-42B5-B981-09FB811F5650}" srcOrd="0" destOrd="0" presId="urn:microsoft.com/office/officeart/2018/2/layout/IconVerticalSolidList"/>
    <dgm:cxn modelId="{57385B96-FF52-45C0-B406-AF70DF299DA4}" type="presParOf" srcId="{D5BF9047-D9B4-46A4-94AC-3F68664A57EB}" destId="{1827E774-4E16-49A3-BC39-C7D453CC75E0}" srcOrd="0" destOrd="0" presId="urn:microsoft.com/office/officeart/2018/2/layout/IconVerticalSolidList"/>
    <dgm:cxn modelId="{34465EA6-9B32-4F43-87ED-6D87FE260650}" type="presParOf" srcId="{1827E774-4E16-49A3-BC39-C7D453CC75E0}" destId="{41C0BA31-B3AC-4206-8415-F0DCEE14D9A2}" srcOrd="0" destOrd="0" presId="urn:microsoft.com/office/officeart/2018/2/layout/IconVerticalSolidList"/>
    <dgm:cxn modelId="{A8416280-AA7D-4A5D-9E5B-568E1AC4F269}" type="presParOf" srcId="{1827E774-4E16-49A3-BC39-C7D453CC75E0}" destId="{2DAFBC08-9A2C-4511-BB0A-6976253E5460}" srcOrd="1" destOrd="0" presId="urn:microsoft.com/office/officeart/2018/2/layout/IconVerticalSolidList"/>
    <dgm:cxn modelId="{907E554C-2CAA-4982-B096-2F9F2F33BA8D}" type="presParOf" srcId="{1827E774-4E16-49A3-BC39-C7D453CC75E0}" destId="{571084E7-D9D8-4032-9024-BD64C631D578}" srcOrd="2" destOrd="0" presId="urn:microsoft.com/office/officeart/2018/2/layout/IconVerticalSolidList"/>
    <dgm:cxn modelId="{D176F792-3AFD-4554-A36A-62D4F288D6AA}" type="presParOf" srcId="{1827E774-4E16-49A3-BC39-C7D453CC75E0}" destId="{1C2BF59D-06DC-42B5-B981-09FB811F5650}" srcOrd="3" destOrd="0" presId="urn:microsoft.com/office/officeart/2018/2/layout/IconVerticalSolidList"/>
    <dgm:cxn modelId="{1D010FAB-E2E8-4479-88AA-C1410F9428B3}" type="presParOf" srcId="{D5BF9047-D9B4-46A4-94AC-3F68664A57EB}" destId="{52340068-D351-4B7A-A1B0-0D9BB72B4669}" srcOrd="1" destOrd="0" presId="urn:microsoft.com/office/officeart/2018/2/layout/IconVerticalSolidList"/>
    <dgm:cxn modelId="{1E1473C5-E033-4500-98DA-A819FDD16EC1}" type="presParOf" srcId="{D5BF9047-D9B4-46A4-94AC-3F68664A57EB}" destId="{8D4E7352-7E9A-46D0-BCAC-8849C1EF7F82}" srcOrd="2" destOrd="0" presId="urn:microsoft.com/office/officeart/2018/2/layout/IconVerticalSolidList"/>
    <dgm:cxn modelId="{F86F839F-0E7E-4AF7-BBEC-1BA9C4C842C1}" type="presParOf" srcId="{8D4E7352-7E9A-46D0-BCAC-8849C1EF7F82}" destId="{8BE36522-65C1-402B-9718-741474772963}" srcOrd="0" destOrd="0" presId="urn:microsoft.com/office/officeart/2018/2/layout/IconVerticalSolidList"/>
    <dgm:cxn modelId="{54890750-43FF-4128-A41F-2106BD7B5EA4}" type="presParOf" srcId="{8D4E7352-7E9A-46D0-BCAC-8849C1EF7F82}" destId="{A9F176AD-8672-4D8B-8CD7-EDAC6C5FDCBB}" srcOrd="1" destOrd="0" presId="urn:microsoft.com/office/officeart/2018/2/layout/IconVerticalSolidList"/>
    <dgm:cxn modelId="{89012680-8F7A-4785-819C-169F9A1C5F44}" type="presParOf" srcId="{8D4E7352-7E9A-46D0-BCAC-8849C1EF7F82}" destId="{A6040119-66C6-4A57-8BAE-A34F6A2FCA40}" srcOrd="2" destOrd="0" presId="urn:microsoft.com/office/officeart/2018/2/layout/IconVerticalSolidList"/>
    <dgm:cxn modelId="{6D20D174-AEBF-4777-859A-8FA1AD9CA5BB}" type="presParOf" srcId="{8D4E7352-7E9A-46D0-BCAC-8849C1EF7F82}" destId="{A742DA33-A471-4FFC-A882-014C18D4A257}" srcOrd="3" destOrd="0" presId="urn:microsoft.com/office/officeart/2018/2/layout/IconVerticalSolidList"/>
    <dgm:cxn modelId="{40CAC34E-805B-4677-B827-357D642B6396}" type="presParOf" srcId="{D5BF9047-D9B4-46A4-94AC-3F68664A57EB}" destId="{FF27DD61-0B55-4AD4-9098-134224234A54}" srcOrd="3" destOrd="0" presId="urn:microsoft.com/office/officeart/2018/2/layout/IconVerticalSolidList"/>
    <dgm:cxn modelId="{67570E73-62D9-42E6-A927-616E2FE12E77}" type="presParOf" srcId="{D5BF9047-D9B4-46A4-94AC-3F68664A57EB}" destId="{000E6A9C-CBB9-4D78-978E-F13F561BAF0D}" srcOrd="4" destOrd="0" presId="urn:microsoft.com/office/officeart/2018/2/layout/IconVerticalSolidList"/>
    <dgm:cxn modelId="{B8E7F813-2202-4163-ACAB-C6308BC9694F}" type="presParOf" srcId="{000E6A9C-CBB9-4D78-978E-F13F561BAF0D}" destId="{6A7711D6-D1F2-4D38-A72E-4B1DDF08344F}" srcOrd="0" destOrd="0" presId="urn:microsoft.com/office/officeart/2018/2/layout/IconVerticalSolidList"/>
    <dgm:cxn modelId="{E5EF1C75-67B1-4247-925F-C76B893DCF35}" type="presParOf" srcId="{000E6A9C-CBB9-4D78-978E-F13F561BAF0D}" destId="{722FF22A-2428-4041-9B79-D4212237862C}" srcOrd="1" destOrd="0" presId="urn:microsoft.com/office/officeart/2018/2/layout/IconVerticalSolidList"/>
    <dgm:cxn modelId="{00D50F69-C736-4143-8263-0438013CE6C4}" type="presParOf" srcId="{000E6A9C-CBB9-4D78-978E-F13F561BAF0D}" destId="{DE980E7F-9B97-4EE6-85A1-7A67BB1328F9}" srcOrd="2" destOrd="0" presId="urn:microsoft.com/office/officeart/2018/2/layout/IconVerticalSolidList"/>
    <dgm:cxn modelId="{12C4545F-564D-49A6-ABAD-30AB1A5C1638}" type="presParOf" srcId="{000E6A9C-CBB9-4D78-978E-F13F561BAF0D}" destId="{F99ABDDA-669D-439D-A12B-8668CB1018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9276F9-676F-4DDA-B555-F1AA3A44C52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F4A265-B526-43B2-81EC-1B8C3A993191}">
      <dgm:prSet/>
      <dgm:spPr/>
      <dgm:t>
        <a:bodyPr/>
        <a:lstStyle/>
        <a:p>
          <a:r>
            <a:rPr lang="es-MX"/>
            <a:t>Análisis FODA</a:t>
          </a:r>
          <a:endParaRPr lang="en-US"/>
        </a:p>
      </dgm:t>
    </dgm:pt>
    <dgm:pt modelId="{96B2EB00-AAE3-4C41-A7DF-2017DA8CEF94}" type="parTrans" cxnId="{82F87D2D-27EC-481F-85C7-14AE3B0DE94B}">
      <dgm:prSet/>
      <dgm:spPr/>
      <dgm:t>
        <a:bodyPr/>
        <a:lstStyle/>
        <a:p>
          <a:endParaRPr lang="en-US"/>
        </a:p>
      </dgm:t>
    </dgm:pt>
    <dgm:pt modelId="{310751FA-FDE9-40AA-BCEE-89580C1077AE}" type="sibTrans" cxnId="{82F87D2D-27EC-481F-85C7-14AE3B0DE94B}">
      <dgm:prSet/>
      <dgm:spPr/>
      <dgm:t>
        <a:bodyPr/>
        <a:lstStyle/>
        <a:p>
          <a:endParaRPr lang="en-US"/>
        </a:p>
      </dgm:t>
    </dgm:pt>
    <dgm:pt modelId="{D3721C87-F052-4D6F-B225-6FC67851216E}">
      <dgm:prSet/>
      <dgm:spPr/>
      <dgm:t>
        <a:bodyPr/>
        <a:lstStyle/>
        <a:p>
          <a:r>
            <a:rPr lang="es-MX"/>
            <a:t>Requerimientos y casos de uso</a:t>
          </a:r>
          <a:endParaRPr lang="en-US"/>
        </a:p>
      </dgm:t>
    </dgm:pt>
    <dgm:pt modelId="{7F3DA25B-3FAA-4B19-AA1B-722618C5E384}" type="parTrans" cxnId="{17F6EE5B-C3E9-485C-B742-8751BCCD4A08}">
      <dgm:prSet/>
      <dgm:spPr/>
      <dgm:t>
        <a:bodyPr/>
        <a:lstStyle/>
        <a:p>
          <a:endParaRPr lang="en-US"/>
        </a:p>
      </dgm:t>
    </dgm:pt>
    <dgm:pt modelId="{1F27748B-12DA-4AAE-88B0-FC623E6A8CBD}" type="sibTrans" cxnId="{17F6EE5B-C3E9-485C-B742-8751BCCD4A08}">
      <dgm:prSet/>
      <dgm:spPr/>
      <dgm:t>
        <a:bodyPr/>
        <a:lstStyle/>
        <a:p>
          <a:endParaRPr lang="en-US"/>
        </a:p>
      </dgm:t>
    </dgm:pt>
    <dgm:pt modelId="{CECDF87A-13B9-4E11-BF25-B803390A35E7}">
      <dgm:prSet/>
      <dgm:spPr/>
      <dgm:t>
        <a:bodyPr/>
        <a:lstStyle/>
        <a:p>
          <a:r>
            <a:rPr lang="es-MX"/>
            <a:t>Mockups y diseño de base de datos</a:t>
          </a:r>
          <a:endParaRPr lang="en-US"/>
        </a:p>
      </dgm:t>
    </dgm:pt>
    <dgm:pt modelId="{206547FE-0B3A-4923-8C4D-DE2BF98EC1DF}" type="parTrans" cxnId="{862CD207-E062-49E1-A485-330045BBE0B8}">
      <dgm:prSet/>
      <dgm:spPr/>
      <dgm:t>
        <a:bodyPr/>
        <a:lstStyle/>
        <a:p>
          <a:endParaRPr lang="en-US"/>
        </a:p>
      </dgm:t>
    </dgm:pt>
    <dgm:pt modelId="{18321C57-8FA4-4048-AB89-3B54961BC092}" type="sibTrans" cxnId="{862CD207-E062-49E1-A485-330045BBE0B8}">
      <dgm:prSet/>
      <dgm:spPr/>
      <dgm:t>
        <a:bodyPr/>
        <a:lstStyle/>
        <a:p>
          <a:endParaRPr lang="en-US"/>
        </a:p>
      </dgm:t>
    </dgm:pt>
    <dgm:pt modelId="{069AF318-42BF-4CA1-9D38-EE6C5B818569}">
      <dgm:prSet/>
      <dgm:spPr/>
      <dgm:t>
        <a:bodyPr/>
        <a:lstStyle/>
        <a:p>
          <a:r>
            <a:rPr lang="es-MX"/>
            <a:t>Desarrollo por iteraciones</a:t>
          </a:r>
          <a:endParaRPr lang="en-US"/>
        </a:p>
      </dgm:t>
    </dgm:pt>
    <dgm:pt modelId="{8C6B9A52-8D3F-4B2E-AAFD-00F3C7193FCA}" type="parTrans" cxnId="{3B639F77-2F4C-4A24-9D25-DA202CB2EC6A}">
      <dgm:prSet/>
      <dgm:spPr/>
      <dgm:t>
        <a:bodyPr/>
        <a:lstStyle/>
        <a:p>
          <a:endParaRPr lang="en-US"/>
        </a:p>
      </dgm:t>
    </dgm:pt>
    <dgm:pt modelId="{58468B3C-D133-4554-8977-CA88E475D48C}" type="sibTrans" cxnId="{3B639F77-2F4C-4A24-9D25-DA202CB2EC6A}">
      <dgm:prSet/>
      <dgm:spPr/>
      <dgm:t>
        <a:bodyPr/>
        <a:lstStyle/>
        <a:p>
          <a:endParaRPr lang="en-US"/>
        </a:p>
      </dgm:t>
    </dgm:pt>
    <dgm:pt modelId="{03971091-1E9F-4747-9084-6899991247E2}">
      <dgm:prSet/>
      <dgm:spPr/>
      <dgm:t>
        <a:bodyPr/>
        <a:lstStyle/>
        <a:p>
          <a:r>
            <a:rPr lang="es-MX"/>
            <a:t>Pruebas, validación y ajustes</a:t>
          </a:r>
          <a:endParaRPr lang="en-US"/>
        </a:p>
      </dgm:t>
    </dgm:pt>
    <dgm:pt modelId="{AD66EB6C-CD62-4CE6-8050-234D5B80D7AF}" type="parTrans" cxnId="{F553B927-F2E9-410C-88C4-50CB78269831}">
      <dgm:prSet/>
      <dgm:spPr/>
      <dgm:t>
        <a:bodyPr/>
        <a:lstStyle/>
        <a:p>
          <a:endParaRPr lang="en-US"/>
        </a:p>
      </dgm:t>
    </dgm:pt>
    <dgm:pt modelId="{5624C5EA-50DB-4824-9A97-FAF8452E2C31}" type="sibTrans" cxnId="{F553B927-F2E9-410C-88C4-50CB78269831}">
      <dgm:prSet/>
      <dgm:spPr/>
      <dgm:t>
        <a:bodyPr/>
        <a:lstStyle/>
        <a:p>
          <a:endParaRPr lang="en-US"/>
        </a:p>
      </dgm:t>
    </dgm:pt>
    <dgm:pt modelId="{22ED4596-2F31-4E81-A03B-E9B3AB47B5D1}">
      <dgm:prSet/>
      <dgm:spPr/>
      <dgm:t>
        <a:bodyPr/>
        <a:lstStyle/>
        <a:p>
          <a:r>
            <a:rPr lang="es-MX"/>
            <a:t>Documentación técnica y usuario</a:t>
          </a:r>
          <a:endParaRPr lang="en-US"/>
        </a:p>
      </dgm:t>
    </dgm:pt>
    <dgm:pt modelId="{0B1BADE7-B005-436D-9E24-0D71576C66E5}" type="parTrans" cxnId="{823DE48C-0C3E-40C2-A2B0-3874F119E538}">
      <dgm:prSet/>
      <dgm:spPr/>
      <dgm:t>
        <a:bodyPr/>
        <a:lstStyle/>
        <a:p>
          <a:endParaRPr lang="en-US"/>
        </a:p>
      </dgm:t>
    </dgm:pt>
    <dgm:pt modelId="{A4CFA778-C867-432D-8132-75E339A9DE14}" type="sibTrans" cxnId="{823DE48C-0C3E-40C2-A2B0-3874F119E538}">
      <dgm:prSet/>
      <dgm:spPr/>
      <dgm:t>
        <a:bodyPr/>
        <a:lstStyle/>
        <a:p>
          <a:endParaRPr lang="en-US"/>
        </a:p>
      </dgm:t>
    </dgm:pt>
    <dgm:pt modelId="{D9AB2342-7FD2-4CA4-B788-7A946159ADE9}">
      <dgm:prSet/>
      <dgm:spPr/>
      <dgm:t>
        <a:bodyPr/>
        <a:lstStyle/>
        <a:p>
          <a:r>
            <a:rPr lang="es-MX"/>
            <a:t>Entregas parciales y final</a:t>
          </a:r>
          <a:endParaRPr lang="en-US"/>
        </a:p>
      </dgm:t>
    </dgm:pt>
    <dgm:pt modelId="{78B6D5D2-B20E-4930-B06B-2A95E576AF06}" type="parTrans" cxnId="{D5552C70-AA08-4724-A5BA-5F20E43931D8}">
      <dgm:prSet/>
      <dgm:spPr/>
      <dgm:t>
        <a:bodyPr/>
        <a:lstStyle/>
        <a:p>
          <a:endParaRPr lang="en-US"/>
        </a:p>
      </dgm:t>
    </dgm:pt>
    <dgm:pt modelId="{E449B514-3B09-47A8-B97F-D40465A90AF5}" type="sibTrans" cxnId="{D5552C70-AA08-4724-A5BA-5F20E43931D8}">
      <dgm:prSet/>
      <dgm:spPr/>
      <dgm:t>
        <a:bodyPr/>
        <a:lstStyle/>
        <a:p>
          <a:endParaRPr lang="en-US"/>
        </a:p>
      </dgm:t>
    </dgm:pt>
    <dgm:pt modelId="{FFC1BDCC-6781-4F0A-A157-1DFF34B89870}" type="pres">
      <dgm:prSet presAssocID="{8A9276F9-676F-4DDA-B555-F1AA3A44C529}" presName="root" presStyleCnt="0">
        <dgm:presLayoutVars>
          <dgm:dir/>
          <dgm:resizeHandles val="exact"/>
        </dgm:presLayoutVars>
      </dgm:prSet>
      <dgm:spPr/>
    </dgm:pt>
    <dgm:pt modelId="{C018FD66-9F16-4A1A-9D36-A50033E118B3}" type="pres">
      <dgm:prSet presAssocID="{DAF4A265-B526-43B2-81EC-1B8C3A993191}" presName="compNode" presStyleCnt="0"/>
      <dgm:spPr/>
    </dgm:pt>
    <dgm:pt modelId="{E2E82E92-4C3E-4CE7-9A9D-CE57653F02AE}" type="pres">
      <dgm:prSet presAssocID="{DAF4A265-B526-43B2-81EC-1B8C3A993191}" presName="bgRect" presStyleLbl="bgShp" presStyleIdx="0" presStyleCnt="7"/>
      <dgm:spPr/>
    </dgm:pt>
    <dgm:pt modelId="{99DC3747-9A1E-4C5E-9C34-3A1586D91028}" type="pres">
      <dgm:prSet presAssocID="{DAF4A265-B526-43B2-81EC-1B8C3A99319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3450750-7E64-4C79-B86D-90DCD0E37A37}" type="pres">
      <dgm:prSet presAssocID="{DAF4A265-B526-43B2-81EC-1B8C3A993191}" presName="spaceRect" presStyleCnt="0"/>
      <dgm:spPr/>
    </dgm:pt>
    <dgm:pt modelId="{265EDDB0-4072-4577-976F-6D5DB9E4390B}" type="pres">
      <dgm:prSet presAssocID="{DAF4A265-B526-43B2-81EC-1B8C3A993191}" presName="parTx" presStyleLbl="revTx" presStyleIdx="0" presStyleCnt="7">
        <dgm:presLayoutVars>
          <dgm:chMax val="0"/>
          <dgm:chPref val="0"/>
        </dgm:presLayoutVars>
      </dgm:prSet>
      <dgm:spPr/>
    </dgm:pt>
    <dgm:pt modelId="{339741D5-1C37-4103-A4CC-452B530D79F3}" type="pres">
      <dgm:prSet presAssocID="{310751FA-FDE9-40AA-BCEE-89580C1077AE}" presName="sibTrans" presStyleCnt="0"/>
      <dgm:spPr/>
    </dgm:pt>
    <dgm:pt modelId="{A2398EEB-14A0-4BA7-ABFB-F6DEC29980F7}" type="pres">
      <dgm:prSet presAssocID="{D3721C87-F052-4D6F-B225-6FC67851216E}" presName="compNode" presStyleCnt="0"/>
      <dgm:spPr/>
    </dgm:pt>
    <dgm:pt modelId="{68B18115-0722-4E5C-8490-0978FBA2B729}" type="pres">
      <dgm:prSet presAssocID="{D3721C87-F052-4D6F-B225-6FC67851216E}" presName="bgRect" presStyleLbl="bgShp" presStyleIdx="1" presStyleCnt="7"/>
      <dgm:spPr/>
    </dgm:pt>
    <dgm:pt modelId="{07A70A6A-0BD8-4D2E-BA56-84220132290C}" type="pres">
      <dgm:prSet presAssocID="{D3721C87-F052-4D6F-B225-6FC67851216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CF764992-1F6F-407F-9ACB-C9BBF1582D7A}" type="pres">
      <dgm:prSet presAssocID="{D3721C87-F052-4D6F-B225-6FC67851216E}" presName="spaceRect" presStyleCnt="0"/>
      <dgm:spPr/>
    </dgm:pt>
    <dgm:pt modelId="{73A55EA6-20CF-472A-AD4E-C57D839F3675}" type="pres">
      <dgm:prSet presAssocID="{D3721C87-F052-4D6F-B225-6FC67851216E}" presName="parTx" presStyleLbl="revTx" presStyleIdx="1" presStyleCnt="7">
        <dgm:presLayoutVars>
          <dgm:chMax val="0"/>
          <dgm:chPref val="0"/>
        </dgm:presLayoutVars>
      </dgm:prSet>
      <dgm:spPr/>
    </dgm:pt>
    <dgm:pt modelId="{776F9E18-80D4-4ECC-B15B-3981AF19D3AA}" type="pres">
      <dgm:prSet presAssocID="{1F27748B-12DA-4AAE-88B0-FC623E6A8CBD}" presName="sibTrans" presStyleCnt="0"/>
      <dgm:spPr/>
    </dgm:pt>
    <dgm:pt modelId="{66DBB78F-BF52-49C9-B0C3-9ECBF86DD66E}" type="pres">
      <dgm:prSet presAssocID="{CECDF87A-13B9-4E11-BF25-B803390A35E7}" presName="compNode" presStyleCnt="0"/>
      <dgm:spPr/>
    </dgm:pt>
    <dgm:pt modelId="{423686D0-B809-43BA-B07A-ACA69E2989BA}" type="pres">
      <dgm:prSet presAssocID="{CECDF87A-13B9-4E11-BF25-B803390A35E7}" presName="bgRect" presStyleLbl="bgShp" presStyleIdx="2" presStyleCnt="7"/>
      <dgm:spPr/>
    </dgm:pt>
    <dgm:pt modelId="{D21F80F1-1EEB-457C-A22F-15F890ECE466}" type="pres">
      <dgm:prSet presAssocID="{CECDF87A-13B9-4E11-BF25-B803390A35E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15CDF048-CF58-487F-90BD-A5F02303C3A4}" type="pres">
      <dgm:prSet presAssocID="{CECDF87A-13B9-4E11-BF25-B803390A35E7}" presName="spaceRect" presStyleCnt="0"/>
      <dgm:spPr/>
    </dgm:pt>
    <dgm:pt modelId="{8B6F99FA-B1F0-42D4-A69B-9C6C3CF2C1C9}" type="pres">
      <dgm:prSet presAssocID="{CECDF87A-13B9-4E11-BF25-B803390A35E7}" presName="parTx" presStyleLbl="revTx" presStyleIdx="2" presStyleCnt="7">
        <dgm:presLayoutVars>
          <dgm:chMax val="0"/>
          <dgm:chPref val="0"/>
        </dgm:presLayoutVars>
      </dgm:prSet>
      <dgm:spPr/>
    </dgm:pt>
    <dgm:pt modelId="{1CE7DED9-502A-416B-8D84-F82725198F70}" type="pres">
      <dgm:prSet presAssocID="{18321C57-8FA4-4048-AB89-3B54961BC092}" presName="sibTrans" presStyleCnt="0"/>
      <dgm:spPr/>
    </dgm:pt>
    <dgm:pt modelId="{7D368857-2585-40BE-AC0F-6E901A11A6F4}" type="pres">
      <dgm:prSet presAssocID="{069AF318-42BF-4CA1-9D38-EE6C5B818569}" presName="compNode" presStyleCnt="0"/>
      <dgm:spPr/>
    </dgm:pt>
    <dgm:pt modelId="{616778A7-D923-43E3-885C-16ABB0EE4406}" type="pres">
      <dgm:prSet presAssocID="{069AF318-42BF-4CA1-9D38-EE6C5B818569}" presName="bgRect" presStyleLbl="bgShp" presStyleIdx="3" presStyleCnt="7"/>
      <dgm:spPr/>
    </dgm:pt>
    <dgm:pt modelId="{19BA1E3E-C536-4DB6-A712-8686977C385B}" type="pres">
      <dgm:prSet presAssocID="{069AF318-42BF-4CA1-9D38-EE6C5B81856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225CE95B-B42C-4B2C-88EB-D95B422A5EE8}" type="pres">
      <dgm:prSet presAssocID="{069AF318-42BF-4CA1-9D38-EE6C5B818569}" presName="spaceRect" presStyleCnt="0"/>
      <dgm:spPr/>
    </dgm:pt>
    <dgm:pt modelId="{FF5B6D05-53DE-4DE7-B22F-0F77B8476037}" type="pres">
      <dgm:prSet presAssocID="{069AF318-42BF-4CA1-9D38-EE6C5B818569}" presName="parTx" presStyleLbl="revTx" presStyleIdx="3" presStyleCnt="7">
        <dgm:presLayoutVars>
          <dgm:chMax val="0"/>
          <dgm:chPref val="0"/>
        </dgm:presLayoutVars>
      </dgm:prSet>
      <dgm:spPr/>
    </dgm:pt>
    <dgm:pt modelId="{10386D80-3D00-4715-A5A9-5422E3477BF1}" type="pres">
      <dgm:prSet presAssocID="{58468B3C-D133-4554-8977-CA88E475D48C}" presName="sibTrans" presStyleCnt="0"/>
      <dgm:spPr/>
    </dgm:pt>
    <dgm:pt modelId="{EB21C5DE-EA6E-4168-B548-973547A3498B}" type="pres">
      <dgm:prSet presAssocID="{03971091-1E9F-4747-9084-6899991247E2}" presName="compNode" presStyleCnt="0"/>
      <dgm:spPr/>
    </dgm:pt>
    <dgm:pt modelId="{E91BED13-7967-487E-A3FE-45F4D7951614}" type="pres">
      <dgm:prSet presAssocID="{03971091-1E9F-4747-9084-6899991247E2}" presName="bgRect" presStyleLbl="bgShp" presStyleIdx="4" presStyleCnt="7"/>
      <dgm:spPr/>
    </dgm:pt>
    <dgm:pt modelId="{E3EBEA0E-9AC3-4491-9ED9-7DAF572B29CE}" type="pres">
      <dgm:prSet presAssocID="{03971091-1E9F-4747-9084-6899991247E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031CAA95-458E-4FA7-A170-8F697B8CAD18}" type="pres">
      <dgm:prSet presAssocID="{03971091-1E9F-4747-9084-6899991247E2}" presName="spaceRect" presStyleCnt="0"/>
      <dgm:spPr/>
    </dgm:pt>
    <dgm:pt modelId="{90B5132B-7D57-4805-BFD0-49B489304FCA}" type="pres">
      <dgm:prSet presAssocID="{03971091-1E9F-4747-9084-6899991247E2}" presName="parTx" presStyleLbl="revTx" presStyleIdx="4" presStyleCnt="7">
        <dgm:presLayoutVars>
          <dgm:chMax val="0"/>
          <dgm:chPref val="0"/>
        </dgm:presLayoutVars>
      </dgm:prSet>
      <dgm:spPr/>
    </dgm:pt>
    <dgm:pt modelId="{6E7BF382-ECB8-4CEC-A5C2-24C6309E5907}" type="pres">
      <dgm:prSet presAssocID="{5624C5EA-50DB-4824-9A97-FAF8452E2C31}" presName="sibTrans" presStyleCnt="0"/>
      <dgm:spPr/>
    </dgm:pt>
    <dgm:pt modelId="{DBE4B80C-FF89-4B6B-B8A8-D38A54CE4173}" type="pres">
      <dgm:prSet presAssocID="{22ED4596-2F31-4E81-A03B-E9B3AB47B5D1}" presName="compNode" presStyleCnt="0"/>
      <dgm:spPr/>
    </dgm:pt>
    <dgm:pt modelId="{C42E894F-76E0-4523-B4E3-93E8184E135C}" type="pres">
      <dgm:prSet presAssocID="{22ED4596-2F31-4E81-A03B-E9B3AB47B5D1}" presName="bgRect" presStyleLbl="bgShp" presStyleIdx="5" presStyleCnt="7"/>
      <dgm:spPr/>
    </dgm:pt>
    <dgm:pt modelId="{A9EC3F93-6B32-440F-BEC5-B1D4E8CA4EB2}" type="pres">
      <dgm:prSet presAssocID="{22ED4596-2F31-4E81-A03B-E9B3AB47B5D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B86DF0D8-D90D-480D-AD97-85F8E31AC012}" type="pres">
      <dgm:prSet presAssocID="{22ED4596-2F31-4E81-A03B-E9B3AB47B5D1}" presName="spaceRect" presStyleCnt="0"/>
      <dgm:spPr/>
    </dgm:pt>
    <dgm:pt modelId="{EF671CAD-FC05-45CF-A215-592AB1BC8F7F}" type="pres">
      <dgm:prSet presAssocID="{22ED4596-2F31-4E81-A03B-E9B3AB47B5D1}" presName="parTx" presStyleLbl="revTx" presStyleIdx="5" presStyleCnt="7">
        <dgm:presLayoutVars>
          <dgm:chMax val="0"/>
          <dgm:chPref val="0"/>
        </dgm:presLayoutVars>
      </dgm:prSet>
      <dgm:spPr/>
    </dgm:pt>
    <dgm:pt modelId="{9C74128A-5457-4A5E-B2D3-6914E5376746}" type="pres">
      <dgm:prSet presAssocID="{A4CFA778-C867-432D-8132-75E339A9DE14}" presName="sibTrans" presStyleCnt="0"/>
      <dgm:spPr/>
    </dgm:pt>
    <dgm:pt modelId="{2BCBBEEF-11E4-4F3A-9350-FCA9B6149493}" type="pres">
      <dgm:prSet presAssocID="{D9AB2342-7FD2-4CA4-B788-7A946159ADE9}" presName="compNode" presStyleCnt="0"/>
      <dgm:spPr/>
    </dgm:pt>
    <dgm:pt modelId="{EC85E4BE-69A9-46AF-B27C-BCDC3D269619}" type="pres">
      <dgm:prSet presAssocID="{D9AB2342-7FD2-4CA4-B788-7A946159ADE9}" presName="bgRect" presStyleLbl="bgShp" presStyleIdx="6" presStyleCnt="7"/>
      <dgm:spPr/>
    </dgm:pt>
    <dgm:pt modelId="{4196A7AE-70DA-4DD8-ADDC-E7179C13B39D}" type="pres">
      <dgm:prSet presAssocID="{D9AB2342-7FD2-4CA4-B788-7A946159ADE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A3AD9C51-2267-48B7-935D-5E7DADEDEB71}" type="pres">
      <dgm:prSet presAssocID="{D9AB2342-7FD2-4CA4-B788-7A946159ADE9}" presName="spaceRect" presStyleCnt="0"/>
      <dgm:spPr/>
    </dgm:pt>
    <dgm:pt modelId="{101731B7-690D-4EEC-A99D-FB55FF962B68}" type="pres">
      <dgm:prSet presAssocID="{D9AB2342-7FD2-4CA4-B788-7A946159ADE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862CD207-E062-49E1-A485-330045BBE0B8}" srcId="{8A9276F9-676F-4DDA-B555-F1AA3A44C529}" destId="{CECDF87A-13B9-4E11-BF25-B803390A35E7}" srcOrd="2" destOrd="0" parTransId="{206547FE-0B3A-4923-8C4D-DE2BF98EC1DF}" sibTransId="{18321C57-8FA4-4048-AB89-3B54961BC092}"/>
    <dgm:cxn modelId="{6D3F090F-64A5-440D-992E-47816B3920CD}" type="presOf" srcId="{069AF318-42BF-4CA1-9D38-EE6C5B818569}" destId="{FF5B6D05-53DE-4DE7-B22F-0F77B8476037}" srcOrd="0" destOrd="0" presId="urn:microsoft.com/office/officeart/2018/2/layout/IconVerticalSolidList"/>
    <dgm:cxn modelId="{F553B927-F2E9-410C-88C4-50CB78269831}" srcId="{8A9276F9-676F-4DDA-B555-F1AA3A44C529}" destId="{03971091-1E9F-4747-9084-6899991247E2}" srcOrd="4" destOrd="0" parTransId="{AD66EB6C-CD62-4CE6-8050-234D5B80D7AF}" sibTransId="{5624C5EA-50DB-4824-9A97-FAF8452E2C31}"/>
    <dgm:cxn modelId="{82F87D2D-27EC-481F-85C7-14AE3B0DE94B}" srcId="{8A9276F9-676F-4DDA-B555-F1AA3A44C529}" destId="{DAF4A265-B526-43B2-81EC-1B8C3A993191}" srcOrd="0" destOrd="0" parTransId="{96B2EB00-AAE3-4C41-A7DF-2017DA8CEF94}" sibTransId="{310751FA-FDE9-40AA-BCEE-89580C1077AE}"/>
    <dgm:cxn modelId="{17F6EE5B-C3E9-485C-B742-8751BCCD4A08}" srcId="{8A9276F9-676F-4DDA-B555-F1AA3A44C529}" destId="{D3721C87-F052-4D6F-B225-6FC67851216E}" srcOrd="1" destOrd="0" parTransId="{7F3DA25B-3FAA-4B19-AA1B-722618C5E384}" sibTransId="{1F27748B-12DA-4AAE-88B0-FC623E6A8CBD}"/>
    <dgm:cxn modelId="{8E943542-B420-4A4C-A669-176138C4202D}" type="presOf" srcId="{CECDF87A-13B9-4E11-BF25-B803390A35E7}" destId="{8B6F99FA-B1F0-42D4-A69B-9C6C3CF2C1C9}" srcOrd="0" destOrd="0" presId="urn:microsoft.com/office/officeart/2018/2/layout/IconVerticalSolidList"/>
    <dgm:cxn modelId="{B30A9E42-BB48-4C30-81F2-7D72F70FB156}" type="presOf" srcId="{03971091-1E9F-4747-9084-6899991247E2}" destId="{90B5132B-7D57-4805-BFD0-49B489304FCA}" srcOrd="0" destOrd="0" presId="urn:microsoft.com/office/officeart/2018/2/layout/IconVerticalSolidList"/>
    <dgm:cxn modelId="{D5552C70-AA08-4724-A5BA-5F20E43931D8}" srcId="{8A9276F9-676F-4DDA-B555-F1AA3A44C529}" destId="{D9AB2342-7FD2-4CA4-B788-7A946159ADE9}" srcOrd="6" destOrd="0" parTransId="{78B6D5D2-B20E-4930-B06B-2A95E576AF06}" sibTransId="{E449B514-3B09-47A8-B97F-D40465A90AF5}"/>
    <dgm:cxn modelId="{3B639F77-2F4C-4A24-9D25-DA202CB2EC6A}" srcId="{8A9276F9-676F-4DDA-B555-F1AA3A44C529}" destId="{069AF318-42BF-4CA1-9D38-EE6C5B818569}" srcOrd="3" destOrd="0" parTransId="{8C6B9A52-8D3F-4B2E-AAFD-00F3C7193FCA}" sibTransId="{58468B3C-D133-4554-8977-CA88E475D48C}"/>
    <dgm:cxn modelId="{C4D46178-DB90-4081-9E36-3D66C60697F1}" type="presOf" srcId="{22ED4596-2F31-4E81-A03B-E9B3AB47B5D1}" destId="{EF671CAD-FC05-45CF-A215-592AB1BC8F7F}" srcOrd="0" destOrd="0" presId="urn:microsoft.com/office/officeart/2018/2/layout/IconVerticalSolidList"/>
    <dgm:cxn modelId="{823DE48C-0C3E-40C2-A2B0-3874F119E538}" srcId="{8A9276F9-676F-4DDA-B555-F1AA3A44C529}" destId="{22ED4596-2F31-4E81-A03B-E9B3AB47B5D1}" srcOrd="5" destOrd="0" parTransId="{0B1BADE7-B005-436D-9E24-0D71576C66E5}" sibTransId="{A4CFA778-C867-432D-8132-75E339A9DE14}"/>
    <dgm:cxn modelId="{C50552CD-3241-46EE-B754-6D719D3685EE}" type="presOf" srcId="{D3721C87-F052-4D6F-B225-6FC67851216E}" destId="{73A55EA6-20CF-472A-AD4E-C57D839F3675}" srcOrd="0" destOrd="0" presId="urn:microsoft.com/office/officeart/2018/2/layout/IconVerticalSolidList"/>
    <dgm:cxn modelId="{461676CF-3106-4E33-AD7A-A5DFADBD60C9}" type="presOf" srcId="{DAF4A265-B526-43B2-81EC-1B8C3A993191}" destId="{265EDDB0-4072-4577-976F-6D5DB9E4390B}" srcOrd="0" destOrd="0" presId="urn:microsoft.com/office/officeart/2018/2/layout/IconVerticalSolidList"/>
    <dgm:cxn modelId="{574AF4E6-3EFA-4FA8-ABEB-C51915F0F772}" type="presOf" srcId="{8A9276F9-676F-4DDA-B555-F1AA3A44C529}" destId="{FFC1BDCC-6781-4F0A-A157-1DFF34B89870}" srcOrd="0" destOrd="0" presId="urn:microsoft.com/office/officeart/2018/2/layout/IconVerticalSolidList"/>
    <dgm:cxn modelId="{6A6280FD-86A5-49EB-93CA-EA5BD6EAAD5A}" type="presOf" srcId="{D9AB2342-7FD2-4CA4-B788-7A946159ADE9}" destId="{101731B7-690D-4EEC-A99D-FB55FF962B68}" srcOrd="0" destOrd="0" presId="urn:microsoft.com/office/officeart/2018/2/layout/IconVerticalSolidList"/>
    <dgm:cxn modelId="{8E34C5E1-7B48-47AC-A05C-AC20FFEA8486}" type="presParOf" srcId="{FFC1BDCC-6781-4F0A-A157-1DFF34B89870}" destId="{C018FD66-9F16-4A1A-9D36-A50033E118B3}" srcOrd="0" destOrd="0" presId="urn:microsoft.com/office/officeart/2018/2/layout/IconVerticalSolidList"/>
    <dgm:cxn modelId="{71B1B1D5-C788-4675-B711-3CD7D5CB7DD3}" type="presParOf" srcId="{C018FD66-9F16-4A1A-9D36-A50033E118B3}" destId="{E2E82E92-4C3E-4CE7-9A9D-CE57653F02AE}" srcOrd="0" destOrd="0" presId="urn:microsoft.com/office/officeart/2018/2/layout/IconVerticalSolidList"/>
    <dgm:cxn modelId="{5A7E2AA0-F73B-4986-A6A1-C6670BE04122}" type="presParOf" srcId="{C018FD66-9F16-4A1A-9D36-A50033E118B3}" destId="{99DC3747-9A1E-4C5E-9C34-3A1586D91028}" srcOrd="1" destOrd="0" presId="urn:microsoft.com/office/officeart/2018/2/layout/IconVerticalSolidList"/>
    <dgm:cxn modelId="{A9613EF0-4F10-49C4-899D-AD65442480C3}" type="presParOf" srcId="{C018FD66-9F16-4A1A-9D36-A50033E118B3}" destId="{A3450750-7E64-4C79-B86D-90DCD0E37A37}" srcOrd="2" destOrd="0" presId="urn:microsoft.com/office/officeart/2018/2/layout/IconVerticalSolidList"/>
    <dgm:cxn modelId="{E279E107-BBDC-4383-AEAA-06C56DF21ACD}" type="presParOf" srcId="{C018FD66-9F16-4A1A-9D36-A50033E118B3}" destId="{265EDDB0-4072-4577-976F-6D5DB9E4390B}" srcOrd="3" destOrd="0" presId="urn:microsoft.com/office/officeart/2018/2/layout/IconVerticalSolidList"/>
    <dgm:cxn modelId="{20A64079-6B48-4F8B-8994-8E662B3E3149}" type="presParOf" srcId="{FFC1BDCC-6781-4F0A-A157-1DFF34B89870}" destId="{339741D5-1C37-4103-A4CC-452B530D79F3}" srcOrd="1" destOrd="0" presId="urn:microsoft.com/office/officeart/2018/2/layout/IconVerticalSolidList"/>
    <dgm:cxn modelId="{F6DE3D7F-1210-4CCF-924B-2B652BC921CB}" type="presParOf" srcId="{FFC1BDCC-6781-4F0A-A157-1DFF34B89870}" destId="{A2398EEB-14A0-4BA7-ABFB-F6DEC29980F7}" srcOrd="2" destOrd="0" presId="urn:microsoft.com/office/officeart/2018/2/layout/IconVerticalSolidList"/>
    <dgm:cxn modelId="{66D30EE3-23AB-4F31-988C-10F2082025F2}" type="presParOf" srcId="{A2398EEB-14A0-4BA7-ABFB-F6DEC29980F7}" destId="{68B18115-0722-4E5C-8490-0978FBA2B729}" srcOrd="0" destOrd="0" presId="urn:microsoft.com/office/officeart/2018/2/layout/IconVerticalSolidList"/>
    <dgm:cxn modelId="{8DAFB053-75FA-4EA2-8F60-617D4EB6C384}" type="presParOf" srcId="{A2398EEB-14A0-4BA7-ABFB-F6DEC29980F7}" destId="{07A70A6A-0BD8-4D2E-BA56-84220132290C}" srcOrd="1" destOrd="0" presId="urn:microsoft.com/office/officeart/2018/2/layout/IconVerticalSolidList"/>
    <dgm:cxn modelId="{D08670A2-753A-48AA-AB9C-F78D13CF4B26}" type="presParOf" srcId="{A2398EEB-14A0-4BA7-ABFB-F6DEC29980F7}" destId="{CF764992-1F6F-407F-9ACB-C9BBF1582D7A}" srcOrd="2" destOrd="0" presId="urn:microsoft.com/office/officeart/2018/2/layout/IconVerticalSolidList"/>
    <dgm:cxn modelId="{91674C5E-B5EB-44F8-A54D-92B7B11935FF}" type="presParOf" srcId="{A2398EEB-14A0-4BA7-ABFB-F6DEC29980F7}" destId="{73A55EA6-20CF-472A-AD4E-C57D839F3675}" srcOrd="3" destOrd="0" presId="urn:microsoft.com/office/officeart/2018/2/layout/IconVerticalSolidList"/>
    <dgm:cxn modelId="{F5E565E9-7017-48DA-9318-14F890CCDE68}" type="presParOf" srcId="{FFC1BDCC-6781-4F0A-A157-1DFF34B89870}" destId="{776F9E18-80D4-4ECC-B15B-3981AF19D3AA}" srcOrd="3" destOrd="0" presId="urn:microsoft.com/office/officeart/2018/2/layout/IconVerticalSolidList"/>
    <dgm:cxn modelId="{A45DBAEF-2C9E-4BF1-A790-DB8895561240}" type="presParOf" srcId="{FFC1BDCC-6781-4F0A-A157-1DFF34B89870}" destId="{66DBB78F-BF52-49C9-B0C3-9ECBF86DD66E}" srcOrd="4" destOrd="0" presId="urn:microsoft.com/office/officeart/2018/2/layout/IconVerticalSolidList"/>
    <dgm:cxn modelId="{827CCF1C-49C3-4BF3-824F-C259D40B2FDD}" type="presParOf" srcId="{66DBB78F-BF52-49C9-B0C3-9ECBF86DD66E}" destId="{423686D0-B809-43BA-B07A-ACA69E2989BA}" srcOrd="0" destOrd="0" presId="urn:microsoft.com/office/officeart/2018/2/layout/IconVerticalSolidList"/>
    <dgm:cxn modelId="{99377F16-0B20-4026-B0C3-9925AE6F5456}" type="presParOf" srcId="{66DBB78F-BF52-49C9-B0C3-9ECBF86DD66E}" destId="{D21F80F1-1EEB-457C-A22F-15F890ECE466}" srcOrd="1" destOrd="0" presId="urn:microsoft.com/office/officeart/2018/2/layout/IconVerticalSolidList"/>
    <dgm:cxn modelId="{9947B255-C866-4556-9842-7777C04EA3A8}" type="presParOf" srcId="{66DBB78F-BF52-49C9-B0C3-9ECBF86DD66E}" destId="{15CDF048-CF58-487F-90BD-A5F02303C3A4}" srcOrd="2" destOrd="0" presId="urn:microsoft.com/office/officeart/2018/2/layout/IconVerticalSolidList"/>
    <dgm:cxn modelId="{559220EB-6B8E-4AED-B30F-7FC2DAA1FF5D}" type="presParOf" srcId="{66DBB78F-BF52-49C9-B0C3-9ECBF86DD66E}" destId="{8B6F99FA-B1F0-42D4-A69B-9C6C3CF2C1C9}" srcOrd="3" destOrd="0" presId="urn:microsoft.com/office/officeart/2018/2/layout/IconVerticalSolidList"/>
    <dgm:cxn modelId="{7C918DE7-8FBA-48E3-9EA3-099C4613E8E9}" type="presParOf" srcId="{FFC1BDCC-6781-4F0A-A157-1DFF34B89870}" destId="{1CE7DED9-502A-416B-8D84-F82725198F70}" srcOrd="5" destOrd="0" presId="urn:microsoft.com/office/officeart/2018/2/layout/IconVerticalSolidList"/>
    <dgm:cxn modelId="{2D4DCF21-BC34-4B4D-BA32-5CD65A9890ED}" type="presParOf" srcId="{FFC1BDCC-6781-4F0A-A157-1DFF34B89870}" destId="{7D368857-2585-40BE-AC0F-6E901A11A6F4}" srcOrd="6" destOrd="0" presId="urn:microsoft.com/office/officeart/2018/2/layout/IconVerticalSolidList"/>
    <dgm:cxn modelId="{2B0CDE25-4CBC-4954-B70C-87D395EA4DFA}" type="presParOf" srcId="{7D368857-2585-40BE-AC0F-6E901A11A6F4}" destId="{616778A7-D923-43E3-885C-16ABB0EE4406}" srcOrd="0" destOrd="0" presId="urn:microsoft.com/office/officeart/2018/2/layout/IconVerticalSolidList"/>
    <dgm:cxn modelId="{BA0531E4-E6D8-4325-92A1-77391188C963}" type="presParOf" srcId="{7D368857-2585-40BE-AC0F-6E901A11A6F4}" destId="{19BA1E3E-C536-4DB6-A712-8686977C385B}" srcOrd="1" destOrd="0" presId="urn:microsoft.com/office/officeart/2018/2/layout/IconVerticalSolidList"/>
    <dgm:cxn modelId="{261CDF3E-7242-4AA1-BBFE-48FCF4ECF681}" type="presParOf" srcId="{7D368857-2585-40BE-AC0F-6E901A11A6F4}" destId="{225CE95B-B42C-4B2C-88EB-D95B422A5EE8}" srcOrd="2" destOrd="0" presId="urn:microsoft.com/office/officeart/2018/2/layout/IconVerticalSolidList"/>
    <dgm:cxn modelId="{B3703270-7A30-4C2B-BA25-F2185033A5CA}" type="presParOf" srcId="{7D368857-2585-40BE-AC0F-6E901A11A6F4}" destId="{FF5B6D05-53DE-4DE7-B22F-0F77B8476037}" srcOrd="3" destOrd="0" presId="urn:microsoft.com/office/officeart/2018/2/layout/IconVerticalSolidList"/>
    <dgm:cxn modelId="{2C1ECD42-857A-4FE4-B47A-75E25A23C096}" type="presParOf" srcId="{FFC1BDCC-6781-4F0A-A157-1DFF34B89870}" destId="{10386D80-3D00-4715-A5A9-5422E3477BF1}" srcOrd="7" destOrd="0" presId="urn:microsoft.com/office/officeart/2018/2/layout/IconVerticalSolidList"/>
    <dgm:cxn modelId="{66B09BCF-64A5-4B64-990A-92337504B2BA}" type="presParOf" srcId="{FFC1BDCC-6781-4F0A-A157-1DFF34B89870}" destId="{EB21C5DE-EA6E-4168-B548-973547A3498B}" srcOrd="8" destOrd="0" presId="urn:microsoft.com/office/officeart/2018/2/layout/IconVerticalSolidList"/>
    <dgm:cxn modelId="{1537B56D-1682-4F68-9257-AEBD044291B2}" type="presParOf" srcId="{EB21C5DE-EA6E-4168-B548-973547A3498B}" destId="{E91BED13-7967-487E-A3FE-45F4D7951614}" srcOrd="0" destOrd="0" presId="urn:microsoft.com/office/officeart/2018/2/layout/IconVerticalSolidList"/>
    <dgm:cxn modelId="{F1564D91-2D37-4811-BC3F-4184C47FE45A}" type="presParOf" srcId="{EB21C5DE-EA6E-4168-B548-973547A3498B}" destId="{E3EBEA0E-9AC3-4491-9ED9-7DAF572B29CE}" srcOrd="1" destOrd="0" presId="urn:microsoft.com/office/officeart/2018/2/layout/IconVerticalSolidList"/>
    <dgm:cxn modelId="{05DFC59B-51EB-4868-8F74-B500EAFB338F}" type="presParOf" srcId="{EB21C5DE-EA6E-4168-B548-973547A3498B}" destId="{031CAA95-458E-4FA7-A170-8F697B8CAD18}" srcOrd="2" destOrd="0" presId="urn:microsoft.com/office/officeart/2018/2/layout/IconVerticalSolidList"/>
    <dgm:cxn modelId="{C6DB05D7-0648-4415-AE90-AF4704CBC201}" type="presParOf" srcId="{EB21C5DE-EA6E-4168-B548-973547A3498B}" destId="{90B5132B-7D57-4805-BFD0-49B489304FCA}" srcOrd="3" destOrd="0" presId="urn:microsoft.com/office/officeart/2018/2/layout/IconVerticalSolidList"/>
    <dgm:cxn modelId="{55ED9AD9-FFA9-4D01-AECF-9FF236AEBD61}" type="presParOf" srcId="{FFC1BDCC-6781-4F0A-A157-1DFF34B89870}" destId="{6E7BF382-ECB8-4CEC-A5C2-24C6309E5907}" srcOrd="9" destOrd="0" presId="urn:microsoft.com/office/officeart/2018/2/layout/IconVerticalSolidList"/>
    <dgm:cxn modelId="{C76044E3-8CF3-43F5-97AF-8EE937C96049}" type="presParOf" srcId="{FFC1BDCC-6781-4F0A-A157-1DFF34B89870}" destId="{DBE4B80C-FF89-4B6B-B8A8-D38A54CE4173}" srcOrd="10" destOrd="0" presId="urn:microsoft.com/office/officeart/2018/2/layout/IconVerticalSolidList"/>
    <dgm:cxn modelId="{5D31A3E1-6C13-4241-A2BA-4C1A560426EB}" type="presParOf" srcId="{DBE4B80C-FF89-4B6B-B8A8-D38A54CE4173}" destId="{C42E894F-76E0-4523-B4E3-93E8184E135C}" srcOrd="0" destOrd="0" presId="urn:microsoft.com/office/officeart/2018/2/layout/IconVerticalSolidList"/>
    <dgm:cxn modelId="{5E464852-B078-41B5-ABA7-48633F7E6476}" type="presParOf" srcId="{DBE4B80C-FF89-4B6B-B8A8-D38A54CE4173}" destId="{A9EC3F93-6B32-440F-BEC5-B1D4E8CA4EB2}" srcOrd="1" destOrd="0" presId="urn:microsoft.com/office/officeart/2018/2/layout/IconVerticalSolidList"/>
    <dgm:cxn modelId="{36740532-DD1F-402A-A6E2-68EBC15D2167}" type="presParOf" srcId="{DBE4B80C-FF89-4B6B-B8A8-D38A54CE4173}" destId="{B86DF0D8-D90D-480D-AD97-85F8E31AC012}" srcOrd="2" destOrd="0" presId="urn:microsoft.com/office/officeart/2018/2/layout/IconVerticalSolidList"/>
    <dgm:cxn modelId="{1B6BF5BA-C6CE-4677-80D8-959037F552BD}" type="presParOf" srcId="{DBE4B80C-FF89-4B6B-B8A8-D38A54CE4173}" destId="{EF671CAD-FC05-45CF-A215-592AB1BC8F7F}" srcOrd="3" destOrd="0" presId="urn:microsoft.com/office/officeart/2018/2/layout/IconVerticalSolidList"/>
    <dgm:cxn modelId="{E7579E56-E98E-494E-8977-3E573CF3FE9C}" type="presParOf" srcId="{FFC1BDCC-6781-4F0A-A157-1DFF34B89870}" destId="{9C74128A-5457-4A5E-B2D3-6914E5376746}" srcOrd="11" destOrd="0" presId="urn:microsoft.com/office/officeart/2018/2/layout/IconVerticalSolidList"/>
    <dgm:cxn modelId="{435A3382-BC8F-4455-963F-FED76D0978CA}" type="presParOf" srcId="{FFC1BDCC-6781-4F0A-A157-1DFF34B89870}" destId="{2BCBBEEF-11E4-4F3A-9350-FCA9B6149493}" srcOrd="12" destOrd="0" presId="urn:microsoft.com/office/officeart/2018/2/layout/IconVerticalSolidList"/>
    <dgm:cxn modelId="{F81F55C6-5408-41A2-A984-706F4A4C091A}" type="presParOf" srcId="{2BCBBEEF-11E4-4F3A-9350-FCA9B6149493}" destId="{EC85E4BE-69A9-46AF-B27C-BCDC3D269619}" srcOrd="0" destOrd="0" presId="urn:microsoft.com/office/officeart/2018/2/layout/IconVerticalSolidList"/>
    <dgm:cxn modelId="{02CAE7DA-C1D8-4702-ABE7-95A23755ED59}" type="presParOf" srcId="{2BCBBEEF-11E4-4F3A-9350-FCA9B6149493}" destId="{4196A7AE-70DA-4DD8-ADDC-E7179C13B39D}" srcOrd="1" destOrd="0" presId="urn:microsoft.com/office/officeart/2018/2/layout/IconVerticalSolidList"/>
    <dgm:cxn modelId="{0488B93C-027F-445C-8199-DBC357135B8C}" type="presParOf" srcId="{2BCBBEEF-11E4-4F3A-9350-FCA9B6149493}" destId="{A3AD9C51-2267-48B7-935D-5E7DADEDEB71}" srcOrd="2" destOrd="0" presId="urn:microsoft.com/office/officeart/2018/2/layout/IconVerticalSolidList"/>
    <dgm:cxn modelId="{93EB9323-FAE7-49FC-BBA4-2BE424BEEB98}" type="presParOf" srcId="{2BCBBEEF-11E4-4F3A-9350-FCA9B6149493}" destId="{101731B7-690D-4EEC-A99D-FB55FF962B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DC439F-8720-4A11-AC38-28BF0786DE2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540BEB-275E-471C-B6F8-6D1951163708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Documento de requerimientos</a:t>
          </a:r>
          <a:endParaRPr lang="en-US"/>
        </a:p>
      </dgm:t>
    </dgm:pt>
    <dgm:pt modelId="{5D41C1D7-3276-4D15-A061-D6293040AF46}" type="parTrans" cxnId="{0D37D380-2ECF-4024-AC72-FC1C4D95E4DD}">
      <dgm:prSet/>
      <dgm:spPr/>
      <dgm:t>
        <a:bodyPr/>
        <a:lstStyle/>
        <a:p>
          <a:endParaRPr lang="en-US"/>
        </a:p>
      </dgm:t>
    </dgm:pt>
    <dgm:pt modelId="{8ABB2C6D-6DE5-4CD8-A843-6D6E69C447FD}" type="sibTrans" cxnId="{0D37D380-2ECF-4024-AC72-FC1C4D95E4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E7A253-9BA0-4742-A32F-2F0B17D48827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Diseño de interfaz (mockups)</a:t>
          </a:r>
          <a:endParaRPr lang="en-US"/>
        </a:p>
      </dgm:t>
    </dgm:pt>
    <dgm:pt modelId="{E48741CF-1B36-4C2B-B881-12C619B7AC15}" type="parTrans" cxnId="{75773DCB-6807-465D-B9F5-213E30CA5DBA}">
      <dgm:prSet/>
      <dgm:spPr/>
      <dgm:t>
        <a:bodyPr/>
        <a:lstStyle/>
        <a:p>
          <a:endParaRPr lang="en-US"/>
        </a:p>
      </dgm:t>
    </dgm:pt>
    <dgm:pt modelId="{33C5F181-F7AC-42D5-99D6-2C2610C7ED41}" type="sibTrans" cxnId="{75773DCB-6807-465D-B9F5-213E30CA5DB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127E57-950D-45ED-A90F-F43968EAB13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Funcionalidades básicas</a:t>
          </a:r>
          <a:endParaRPr lang="en-US"/>
        </a:p>
      </dgm:t>
    </dgm:pt>
    <dgm:pt modelId="{F70BA30D-0518-40C2-9574-66367EAFD76D}" type="parTrans" cxnId="{C170B7C3-055A-48AD-A092-86C32D6F8608}">
      <dgm:prSet/>
      <dgm:spPr/>
      <dgm:t>
        <a:bodyPr/>
        <a:lstStyle/>
        <a:p>
          <a:endParaRPr lang="en-US"/>
        </a:p>
      </dgm:t>
    </dgm:pt>
    <dgm:pt modelId="{47649E3F-D5AC-457F-9161-7E8655132341}" type="sibTrans" cxnId="{C170B7C3-055A-48AD-A092-86C32D6F86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E92E84-25E6-47AD-918D-878409A24406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Informe de avance</a:t>
          </a:r>
          <a:endParaRPr lang="en-US"/>
        </a:p>
      </dgm:t>
    </dgm:pt>
    <dgm:pt modelId="{16F4C36F-EB1C-4D88-9C9D-E9FE8CF58A9D}" type="parTrans" cxnId="{0372936D-BA13-4D5A-B9B6-BDADBAC1EE52}">
      <dgm:prSet/>
      <dgm:spPr/>
      <dgm:t>
        <a:bodyPr/>
        <a:lstStyle/>
        <a:p>
          <a:endParaRPr lang="en-US"/>
        </a:p>
      </dgm:t>
    </dgm:pt>
    <dgm:pt modelId="{BE170371-269E-47E4-8F62-CC7CF3D51B94}" type="sibTrans" cxnId="{0372936D-BA13-4D5A-B9B6-BDADBAC1EE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AC1AE2-65CE-4E9B-8791-DD16B80307B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Versión funcional</a:t>
          </a:r>
          <a:endParaRPr lang="en-US"/>
        </a:p>
      </dgm:t>
    </dgm:pt>
    <dgm:pt modelId="{2E2D7B5B-4ED1-48AC-BC45-837DEF7E13D5}" type="parTrans" cxnId="{90F9C6AD-DB53-4FD3-8100-97111B49D897}">
      <dgm:prSet/>
      <dgm:spPr/>
      <dgm:t>
        <a:bodyPr/>
        <a:lstStyle/>
        <a:p>
          <a:endParaRPr lang="en-US"/>
        </a:p>
      </dgm:t>
    </dgm:pt>
    <dgm:pt modelId="{B74C7028-385A-434B-87DD-5B7EEBAE81F2}" type="sibTrans" cxnId="{90F9C6AD-DB53-4FD3-8100-97111B49D89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CE4073-DE4E-459C-B4A9-E8DD3563686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Manual de usuario</a:t>
          </a:r>
          <a:endParaRPr lang="en-US"/>
        </a:p>
      </dgm:t>
    </dgm:pt>
    <dgm:pt modelId="{90BE711E-E009-40DC-BBCE-A435639267CF}" type="parTrans" cxnId="{5251EEE0-0EA8-401C-8A38-533EA4D636C9}">
      <dgm:prSet/>
      <dgm:spPr/>
      <dgm:t>
        <a:bodyPr/>
        <a:lstStyle/>
        <a:p>
          <a:endParaRPr lang="en-US"/>
        </a:p>
      </dgm:t>
    </dgm:pt>
    <dgm:pt modelId="{7E5060DE-C15E-414C-BECE-4DA6EB6A9A59}" type="sibTrans" cxnId="{5251EEE0-0EA8-401C-8A38-533EA4D636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27328F-6BE0-44A4-8BAA-796580BC4DC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Registro de validaciones y planilla FODA</a:t>
          </a:r>
          <a:endParaRPr lang="en-US"/>
        </a:p>
      </dgm:t>
    </dgm:pt>
    <dgm:pt modelId="{194FB57E-93DD-4A87-9C2D-A1F16BDC443F}" type="parTrans" cxnId="{7F55E8E0-E731-4CE9-B3E5-DFABCEACA092}">
      <dgm:prSet/>
      <dgm:spPr/>
      <dgm:t>
        <a:bodyPr/>
        <a:lstStyle/>
        <a:p>
          <a:endParaRPr lang="en-US"/>
        </a:p>
      </dgm:t>
    </dgm:pt>
    <dgm:pt modelId="{C8EE150C-63AD-44BC-9403-4841D4A9609B}" type="sibTrans" cxnId="{7F55E8E0-E731-4CE9-B3E5-DFABCEACA092}">
      <dgm:prSet/>
      <dgm:spPr/>
      <dgm:t>
        <a:bodyPr/>
        <a:lstStyle/>
        <a:p>
          <a:endParaRPr lang="en-US"/>
        </a:p>
      </dgm:t>
    </dgm:pt>
    <dgm:pt modelId="{C9574A49-9B94-4C07-8F05-E33E354168C8}" type="pres">
      <dgm:prSet presAssocID="{B4DC439F-8720-4A11-AC38-28BF0786DE29}" presName="root" presStyleCnt="0">
        <dgm:presLayoutVars>
          <dgm:dir/>
          <dgm:resizeHandles val="exact"/>
        </dgm:presLayoutVars>
      </dgm:prSet>
      <dgm:spPr/>
    </dgm:pt>
    <dgm:pt modelId="{3F3DA63D-1B48-41D8-B8CE-29EE05B6A710}" type="pres">
      <dgm:prSet presAssocID="{B4DC439F-8720-4A11-AC38-28BF0786DE29}" presName="container" presStyleCnt="0">
        <dgm:presLayoutVars>
          <dgm:dir/>
          <dgm:resizeHandles val="exact"/>
        </dgm:presLayoutVars>
      </dgm:prSet>
      <dgm:spPr/>
    </dgm:pt>
    <dgm:pt modelId="{F5CD195E-2EE2-497A-AA36-68AF580AF505}" type="pres">
      <dgm:prSet presAssocID="{C3540BEB-275E-471C-B6F8-6D1951163708}" presName="compNode" presStyleCnt="0"/>
      <dgm:spPr/>
    </dgm:pt>
    <dgm:pt modelId="{A40C1224-C002-47AC-8267-582715539806}" type="pres">
      <dgm:prSet presAssocID="{C3540BEB-275E-471C-B6F8-6D1951163708}" presName="iconBgRect" presStyleLbl="bgShp" presStyleIdx="0" presStyleCnt="7"/>
      <dgm:spPr/>
    </dgm:pt>
    <dgm:pt modelId="{B9D6C5FA-41C9-4E5C-BE7E-0BDC55380035}" type="pres">
      <dgm:prSet presAssocID="{C3540BEB-275E-471C-B6F8-6D195116370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1C22DE2F-CF00-4ABF-9B66-4F6D2929F9AC}" type="pres">
      <dgm:prSet presAssocID="{C3540BEB-275E-471C-B6F8-6D1951163708}" presName="spaceRect" presStyleCnt="0"/>
      <dgm:spPr/>
    </dgm:pt>
    <dgm:pt modelId="{84917BA3-86C0-456E-B06E-757C3EEE4C7B}" type="pres">
      <dgm:prSet presAssocID="{C3540BEB-275E-471C-B6F8-6D1951163708}" presName="textRect" presStyleLbl="revTx" presStyleIdx="0" presStyleCnt="7">
        <dgm:presLayoutVars>
          <dgm:chMax val="1"/>
          <dgm:chPref val="1"/>
        </dgm:presLayoutVars>
      </dgm:prSet>
      <dgm:spPr/>
    </dgm:pt>
    <dgm:pt modelId="{1DF9E810-7D83-41EB-8619-C8DEB426495C}" type="pres">
      <dgm:prSet presAssocID="{8ABB2C6D-6DE5-4CD8-A843-6D6E69C447FD}" presName="sibTrans" presStyleLbl="sibTrans2D1" presStyleIdx="0" presStyleCnt="0"/>
      <dgm:spPr/>
    </dgm:pt>
    <dgm:pt modelId="{22178E36-EC90-4E69-AE0B-AD000785EA8B}" type="pres">
      <dgm:prSet presAssocID="{E3E7A253-9BA0-4742-A32F-2F0B17D48827}" presName="compNode" presStyleCnt="0"/>
      <dgm:spPr/>
    </dgm:pt>
    <dgm:pt modelId="{4E42EC95-68C9-4F43-A808-85B47AB8CA3F}" type="pres">
      <dgm:prSet presAssocID="{E3E7A253-9BA0-4742-A32F-2F0B17D48827}" presName="iconBgRect" presStyleLbl="bgShp" presStyleIdx="1" presStyleCnt="7"/>
      <dgm:spPr/>
    </dgm:pt>
    <dgm:pt modelId="{E1A22BE7-B7EE-47B0-BF59-1FC2704F01A3}" type="pres">
      <dgm:prSet presAssocID="{E3E7A253-9BA0-4742-A32F-2F0B17D4882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64F9870-AFB4-4535-AE64-47AEC5A0A710}" type="pres">
      <dgm:prSet presAssocID="{E3E7A253-9BA0-4742-A32F-2F0B17D48827}" presName="spaceRect" presStyleCnt="0"/>
      <dgm:spPr/>
    </dgm:pt>
    <dgm:pt modelId="{9C37AAE3-0098-4882-8F08-86A0E56AB124}" type="pres">
      <dgm:prSet presAssocID="{E3E7A253-9BA0-4742-A32F-2F0B17D48827}" presName="textRect" presStyleLbl="revTx" presStyleIdx="1" presStyleCnt="7">
        <dgm:presLayoutVars>
          <dgm:chMax val="1"/>
          <dgm:chPref val="1"/>
        </dgm:presLayoutVars>
      </dgm:prSet>
      <dgm:spPr/>
    </dgm:pt>
    <dgm:pt modelId="{ABFAB2F5-0E87-4E36-A9C4-680FF7E74C04}" type="pres">
      <dgm:prSet presAssocID="{33C5F181-F7AC-42D5-99D6-2C2610C7ED41}" presName="sibTrans" presStyleLbl="sibTrans2D1" presStyleIdx="0" presStyleCnt="0"/>
      <dgm:spPr/>
    </dgm:pt>
    <dgm:pt modelId="{56DF0D15-2DE5-48E4-957B-2D476169B3EE}" type="pres">
      <dgm:prSet presAssocID="{FA127E57-950D-45ED-A90F-F43968EAB13C}" presName="compNode" presStyleCnt="0"/>
      <dgm:spPr/>
    </dgm:pt>
    <dgm:pt modelId="{7B9EB9FE-0425-41D4-9101-EB7B0F9B94F5}" type="pres">
      <dgm:prSet presAssocID="{FA127E57-950D-45ED-A90F-F43968EAB13C}" presName="iconBgRect" presStyleLbl="bgShp" presStyleIdx="2" presStyleCnt="7"/>
      <dgm:spPr/>
    </dgm:pt>
    <dgm:pt modelId="{79CD6270-DABF-4F69-B0D9-A7B6E3855C7F}" type="pres">
      <dgm:prSet presAssocID="{FA127E57-950D-45ED-A90F-F43968EAB13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27A0EA27-209A-4ABF-974F-DF41B4F2D9A9}" type="pres">
      <dgm:prSet presAssocID="{FA127E57-950D-45ED-A90F-F43968EAB13C}" presName="spaceRect" presStyleCnt="0"/>
      <dgm:spPr/>
    </dgm:pt>
    <dgm:pt modelId="{18903A80-0651-4D80-A3ED-C2963617CAB6}" type="pres">
      <dgm:prSet presAssocID="{FA127E57-950D-45ED-A90F-F43968EAB13C}" presName="textRect" presStyleLbl="revTx" presStyleIdx="2" presStyleCnt="7">
        <dgm:presLayoutVars>
          <dgm:chMax val="1"/>
          <dgm:chPref val="1"/>
        </dgm:presLayoutVars>
      </dgm:prSet>
      <dgm:spPr/>
    </dgm:pt>
    <dgm:pt modelId="{240645E8-7FA3-4BFD-B591-4BE684EA6BE3}" type="pres">
      <dgm:prSet presAssocID="{47649E3F-D5AC-457F-9161-7E8655132341}" presName="sibTrans" presStyleLbl="sibTrans2D1" presStyleIdx="0" presStyleCnt="0"/>
      <dgm:spPr/>
    </dgm:pt>
    <dgm:pt modelId="{19425266-F601-4E9E-80B6-CCAAAEC8E6FA}" type="pres">
      <dgm:prSet presAssocID="{6DE92E84-25E6-47AD-918D-878409A24406}" presName="compNode" presStyleCnt="0"/>
      <dgm:spPr/>
    </dgm:pt>
    <dgm:pt modelId="{DD2B8185-33FC-4517-98FB-BEF1FAC4FA25}" type="pres">
      <dgm:prSet presAssocID="{6DE92E84-25E6-47AD-918D-878409A24406}" presName="iconBgRect" presStyleLbl="bgShp" presStyleIdx="3" presStyleCnt="7"/>
      <dgm:spPr/>
    </dgm:pt>
    <dgm:pt modelId="{7CC86CB5-221C-4064-9400-4F7F069880E8}" type="pres">
      <dgm:prSet presAssocID="{6DE92E84-25E6-47AD-918D-878409A2440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02F9B67-19D4-4BFD-BD84-77216C462FDB}" type="pres">
      <dgm:prSet presAssocID="{6DE92E84-25E6-47AD-918D-878409A24406}" presName="spaceRect" presStyleCnt="0"/>
      <dgm:spPr/>
    </dgm:pt>
    <dgm:pt modelId="{CC824A24-4C1E-4580-92B6-3EEB4C7FEA84}" type="pres">
      <dgm:prSet presAssocID="{6DE92E84-25E6-47AD-918D-878409A24406}" presName="textRect" presStyleLbl="revTx" presStyleIdx="3" presStyleCnt="7">
        <dgm:presLayoutVars>
          <dgm:chMax val="1"/>
          <dgm:chPref val="1"/>
        </dgm:presLayoutVars>
      </dgm:prSet>
      <dgm:spPr/>
    </dgm:pt>
    <dgm:pt modelId="{D25FE06B-33D8-4FE2-BBAF-56A9DBF42207}" type="pres">
      <dgm:prSet presAssocID="{BE170371-269E-47E4-8F62-CC7CF3D51B94}" presName="sibTrans" presStyleLbl="sibTrans2D1" presStyleIdx="0" presStyleCnt="0"/>
      <dgm:spPr/>
    </dgm:pt>
    <dgm:pt modelId="{7478106C-DC4D-4AA3-BFB7-12561B71C1E4}" type="pres">
      <dgm:prSet presAssocID="{A8AC1AE2-65CE-4E9B-8791-DD16B80307BB}" presName="compNode" presStyleCnt="0"/>
      <dgm:spPr/>
    </dgm:pt>
    <dgm:pt modelId="{FAA292D6-ABCD-4D34-9338-7FD25ABF3E04}" type="pres">
      <dgm:prSet presAssocID="{A8AC1AE2-65CE-4E9B-8791-DD16B80307BB}" presName="iconBgRect" presStyleLbl="bgShp" presStyleIdx="4" presStyleCnt="7"/>
      <dgm:spPr/>
    </dgm:pt>
    <dgm:pt modelId="{FD8226DF-CA86-4F50-B414-FB7968259AFD}" type="pres">
      <dgm:prSet presAssocID="{A8AC1AE2-65CE-4E9B-8791-DD16B80307B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22D45CF1-8422-421E-924A-4ED639033B7D}" type="pres">
      <dgm:prSet presAssocID="{A8AC1AE2-65CE-4E9B-8791-DD16B80307BB}" presName="spaceRect" presStyleCnt="0"/>
      <dgm:spPr/>
    </dgm:pt>
    <dgm:pt modelId="{2C442122-8E56-49F3-A2C2-9220D26D7335}" type="pres">
      <dgm:prSet presAssocID="{A8AC1AE2-65CE-4E9B-8791-DD16B80307BB}" presName="textRect" presStyleLbl="revTx" presStyleIdx="4" presStyleCnt="7">
        <dgm:presLayoutVars>
          <dgm:chMax val="1"/>
          <dgm:chPref val="1"/>
        </dgm:presLayoutVars>
      </dgm:prSet>
      <dgm:spPr/>
    </dgm:pt>
    <dgm:pt modelId="{46E8B3B9-EDE1-4AF9-9535-C21266573587}" type="pres">
      <dgm:prSet presAssocID="{B74C7028-385A-434B-87DD-5B7EEBAE81F2}" presName="sibTrans" presStyleLbl="sibTrans2D1" presStyleIdx="0" presStyleCnt="0"/>
      <dgm:spPr/>
    </dgm:pt>
    <dgm:pt modelId="{A4777147-2E0A-4A7C-90D7-0A2288B2EF36}" type="pres">
      <dgm:prSet presAssocID="{DBCE4073-DE4E-459C-B4A9-E8DD35636860}" presName="compNode" presStyleCnt="0"/>
      <dgm:spPr/>
    </dgm:pt>
    <dgm:pt modelId="{F82228E0-4F05-4105-93D5-43CE73584280}" type="pres">
      <dgm:prSet presAssocID="{DBCE4073-DE4E-459C-B4A9-E8DD35636860}" presName="iconBgRect" presStyleLbl="bgShp" presStyleIdx="5" presStyleCnt="7"/>
      <dgm:spPr/>
    </dgm:pt>
    <dgm:pt modelId="{3C34A250-D3AC-4A1A-A1B5-1B1539BDFE9F}" type="pres">
      <dgm:prSet presAssocID="{DBCE4073-DE4E-459C-B4A9-E8DD3563686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34F999A2-DBFB-478C-A13E-CC022E864952}" type="pres">
      <dgm:prSet presAssocID="{DBCE4073-DE4E-459C-B4A9-E8DD35636860}" presName="spaceRect" presStyleCnt="0"/>
      <dgm:spPr/>
    </dgm:pt>
    <dgm:pt modelId="{0449C4E7-6D8F-4E73-A5A7-0C05C3970028}" type="pres">
      <dgm:prSet presAssocID="{DBCE4073-DE4E-459C-B4A9-E8DD35636860}" presName="textRect" presStyleLbl="revTx" presStyleIdx="5" presStyleCnt="7">
        <dgm:presLayoutVars>
          <dgm:chMax val="1"/>
          <dgm:chPref val="1"/>
        </dgm:presLayoutVars>
      </dgm:prSet>
      <dgm:spPr/>
    </dgm:pt>
    <dgm:pt modelId="{A7A1DE4E-09FB-4065-AB88-7A9D8DECA885}" type="pres">
      <dgm:prSet presAssocID="{7E5060DE-C15E-414C-BECE-4DA6EB6A9A59}" presName="sibTrans" presStyleLbl="sibTrans2D1" presStyleIdx="0" presStyleCnt="0"/>
      <dgm:spPr/>
    </dgm:pt>
    <dgm:pt modelId="{E9FF5B37-933C-4B14-A14C-2553D5439688}" type="pres">
      <dgm:prSet presAssocID="{E527328F-6BE0-44A4-8BAA-796580BC4DCA}" presName="compNode" presStyleCnt="0"/>
      <dgm:spPr/>
    </dgm:pt>
    <dgm:pt modelId="{6379D12D-F814-49F1-8C23-6BF342C0049A}" type="pres">
      <dgm:prSet presAssocID="{E527328F-6BE0-44A4-8BAA-796580BC4DCA}" presName="iconBgRect" presStyleLbl="bgShp" presStyleIdx="6" presStyleCnt="7"/>
      <dgm:spPr/>
    </dgm:pt>
    <dgm:pt modelId="{AB5BDF3C-BC4A-4D38-A8CE-B7B7175A988B}" type="pres">
      <dgm:prSet presAssocID="{E527328F-6BE0-44A4-8BAA-796580BC4DC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31DB9FA9-E133-4492-AE9B-03896C3BFB73}" type="pres">
      <dgm:prSet presAssocID="{E527328F-6BE0-44A4-8BAA-796580BC4DCA}" presName="spaceRect" presStyleCnt="0"/>
      <dgm:spPr/>
    </dgm:pt>
    <dgm:pt modelId="{5C5B68B6-36FE-4711-9181-B0879D43235C}" type="pres">
      <dgm:prSet presAssocID="{E527328F-6BE0-44A4-8BAA-796580BC4DCA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0F43521E-9B6C-4137-9206-D72FFCEB2AD1}" type="presOf" srcId="{E3E7A253-9BA0-4742-A32F-2F0B17D48827}" destId="{9C37AAE3-0098-4882-8F08-86A0E56AB124}" srcOrd="0" destOrd="0" presId="urn:microsoft.com/office/officeart/2018/2/layout/IconCircleList"/>
    <dgm:cxn modelId="{3FBA6526-D26F-40F8-8BB5-635F0A910647}" type="presOf" srcId="{8ABB2C6D-6DE5-4CD8-A843-6D6E69C447FD}" destId="{1DF9E810-7D83-41EB-8619-C8DEB426495C}" srcOrd="0" destOrd="0" presId="urn:microsoft.com/office/officeart/2018/2/layout/IconCircleList"/>
    <dgm:cxn modelId="{C72B2537-9B3E-42F4-A5CA-3CC3EEE8AD3B}" type="presOf" srcId="{7E5060DE-C15E-414C-BECE-4DA6EB6A9A59}" destId="{A7A1DE4E-09FB-4065-AB88-7A9D8DECA885}" srcOrd="0" destOrd="0" presId="urn:microsoft.com/office/officeart/2018/2/layout/IconCircleList"/>
    <dgm:cxn modelId="{0263D65D-77C0-4AEA-8CBC-91CF2DBBAB05}" type="presOf" srcId="{B4DC439F-8720-4A11-AC38-28BF0786DE29}" destId="{C9574A49-9B94-4C07-8F05-E33E354168C8}" srcOrd="0" destOrd="0" presId="urn:microsoft.com/office/officeart/2018/2/layout/IconCircleList"/>
    <dgm:cxn modelId="{2D5A0243-4067-4380-8DB3-958CFB6F76BF}" type="presOf" srcId="{A8AC1AE2-65CE-4E9B-8791-DD16B80307BB}" destId="{2C442122-8E56-49F3-A2C2-9220D26D7335}" srcOrd="0" destOrd="0" presId="urn:microsoft.com/office/officeart/2018/2/layout/IconCircleList"/>
    <dgm:cxn modelId="{0F2D6A64-E409-464D-BB29-C9F1AAA41790}" type="presOf" srcId="{BE170371-269E-47E4-8F62-CC7CF3D51B94}" destId="{D25FE06B-33D8-4FE2-BBAF-56A9DBF42207}" srcOrd="0" destOrd="0" presId="urn:microsoft.com/office/officeart/2018/2/layout/IconCircleList"/>
    <dgm:cxn modelId="{5D118D49-280A-4293-BE14-04E531815D9F}" type="presOf" srcId="{B74C7028-385A-434B-87DD-5B7EEBAE81F2}" destId="{46E8B3B9-EDE1-4AF9-9535-C21266573587}" srcOrd="0" destOrd="0" presId="urn:microsoft.com/office/officeart/2018/2/layout/IconCircleList"/>
    <dgm:cxn modelId="{0372936D-BA13-4D5A-B9B6-BDADBAC1EE52}" srcId="{B4DC439F-8720-4A11-AC38-28BF0786DE29}" destId="{6DE92E84-25E6-47AD-918D-878409A24406}" srcOrd="3" destOrd="0" parTransId="{16F4C36F-EB1C-4D88-9C9D-E9FE8CF58A9D}" sibTransId="{BE170371-269E-47E4-8F62-CC7CF3D51B94}"/>
    <dgm:cxn modelId="{E9C29F71-9507-4E63-9E96-ACD7CF50D076}" type="presOf" srcId="{DBCE4073-DE4E-459C-B4A9-E8DD35636860}" destId="{0449C4E7-6D8F-4E73-A5A7-0C05C3970028}" srcOrd="0" destOrd="0" presId="urn:microsoft.com/office/officeart/2018/2/layout/IconCircleList"/>
    <dgm:cxn modelId="{B2EFDD79-E967-4745-80F3-812D4A6E57EA}" type="presOf" srcId="{33C5F181-F7AC-42D5-99D6-2C2610C7ED41}" destId="{ABFAB2F5-0E87-4E36-A9C4-680FF7E74C04}" srcOrd="0" destOrd="0" presId="urn:microsoft.com/office/officeart/2018/2/layout/IconCircleList"/>
    <dgm:cxn modelId="{0D37D380-2ECF-4024-AC72-FC1C4D95E4DD}" srcId="{B4DC439F-8720-4A11-AC38-28BF0786DE29}" destId="{C3540BEB-275E-471C-B6F8-6D1951163708}" srcOrd="0" destOrd="0" parTransId="{5D41C1D7-3276-4D15-A061-D6293040AF46}" sibTransId="{8ABB2C6D-6DE5-4CD8-A843-6D6E69C447FD}"/>
    <dgm:cxn modelId="{90F9C6AD-DB53-4FD3-8100-97111B49D897}" srcId="{B4DC439F-8720-4A11-AC38-28BF0786DE29}" destId="{A8AC1AE2-65CE-4E9B-8791-DD16B80307BB}" srcOrd="4" destOrd="0" parTransId="{2E2D7B5B-4ED1-48AC-BC45-837DEF7E13D5}" sibTransId="{B74C7028-385A-434B-87DD-5B7EEBAE81F2}"/>
    <dgm:cxn modelId="{772CB1AE-4F5C-4399-9BF4-E3E52DDFA9F0}" type="presOf" srcId="{C3540BEB-275E-471C-B6F8-6D1951163708}" destId="{84917BA3-86C0-456E-B06E-757C3EEE4C7B}" srcOrd="0" destOrd="0" presId="urn:microsoft.com/office/officeart/2018/2/layout/IconCircleList"/>
    <dgm:cxn modelId="{CA65F7AE-2BE7-41FC-A2D5-C39D81DB1B40}" type="presOf" srcId="{47649E3F-D5AC-457F-9161-7E8655132341}" destId="{240645E8-7FA3-4BFD-B591-4BE684EA6BE3}" srcOrd="0" destOrd="0" presId="urn:microsoft.com/office/officeart/2018/2/layout/IconCircleList"/>
    <dgm:cxn modelId="{C170B7C3-055A-48AD-A092-86C32D6F8608}" srcId="{B4DC439F-8720-4A11-AC38-28BF0786DE29}" destId="{FA127E57-950D-45ED-A90F-F43968EAB13C}" srcOrd="2" destOrd="0" parTransId="{F70BA30D-0518-40C2-9574-66367EAFD76D}" sibTransId="{47649E3F-D5AC-457F-9161-7E8655132341}"/>
    <dgm:cxn modelId="{75773DCB-6807-465D-B9F5-213E30CA5DBA}" srcId="{B4DC439F-8720-4A11-AC38-28BF0786DE29}" destId="{E3E7A253-9BA0-4742-A32F-2F0B17D48827}" srcOrd="1" destOrd="0" parTransId="{E48741CF-1B36-4C2B-B881-12C619B7AC15}" sibTransId="{33C5F181-F7AC-42D5-99D6-2C2610C7ED41}"/>
    <dgm:cxn modelId="{AD88B4DC-05CE-49F1-96B8-983F1FDF371D}" type="presOf" srcId="{E527328F-6BE0-44A4-8BAA-796580BC4DCA}" destId="{5C5B68B6-36FE-4711-9181-B0879D43235C}" srcOrd="0" destOrd="0" presId="urn:microsoft.com/office/officeart/2018/2/layout/IconCircleList"/>
    <dgm:cxn modelId="{7F55E8E0-E731-4CE9-B3E5-DFABCEACA092}" srcId="{B4DC439F-8720-4A11-AC38-28BF0786DE29}" destId="{E527328F-6BE0-44A4-8BAA-796580BC4DCA}" srcOrd="6" destOrd="0" parTransId="{194FB57E-93DD-4A87-9C2D-A1F16BDC443F}" sibTransId="{C8EE150C-63AD-44BC-9403-4841D4A9609B}"/>
    <dgm:cxn modelId="{5251EEE0-0EA8-401C-8A38-533EA4D636C9}" srcId="{B4DC439F-8720-4A11-AC38-28BF0786DE29}" destId="{DBCE4073-DE4E-459C-B4A9-E8DD35636860}" srcOrd="5" destOrd="0" parTransId="{90BE711E-E009-40DC-BBCE-A435639267CF}" sibTransId="{7E5060DE-C15E-414C-BECE-4DA6EB6A9A59}"/>
    <dgm:cxn modelId="{848148E8-CE91-4E3C-A55D-C0FFF4543E86}" type="presOf" srcId="{6DE92E84-25E6-47AD-918D-878409A24406}" destId="{CC824A24-4C1E-4580-92B6-3EEB4C7FEA84}" srcOrd="0" destOrd="0" presId="urn:microsoft.com/office/officeart/2018/2/layout/IconCircleList"/>
    <dgm:cxn modelId="{136FC9ED-2AE1-4686-93AB-09E1A3DF2B28}" type="presOf" srcId="{FA127E57-950D-45ED-A90F-F43968EAB13C}" destId="{18903A80-0651-4D80-A3ED-C2963617CAB6}" srcOrd="0" destOrd="0" presId="urn:microsoft.com/office/officeart/2018/2/layout/IconCircleList"/>
    <dgm:cxn modelId="{08BCAB19-7697-4C9A-995E-C73CE46DF1AD}" type="presParOf" srcId="{C9574A49-9B94-4C07-8F05-E33E354168C8}" destId="{3F3DA63D-1B48-41D8-B8CE-29EE05B6A710}" srcOrd="0" destOrd="0" presId="urn:microsoft.com/office/officeart/2018/2/layout/IconCircleList"/>
    <dgm:cxn modelId="{51F740FB-287F-4688-BD61-317513FF7D16}" type="presParOf" srcId="{3F3DA63D-1B48-41D8-B8CE-29EE05B6A710}" destId="{F5CD195E-2EE2-497A-AA36-68AF580AF505}" srcOrd="0" destOrd="0" presId="urn:microsoft.com/office/officeart/2018/2/layout/IconCircleList"/>
    <dgm:cxn modelId="{1C7132DC-0DAD-47A6-9205-979D1C2AE092}" type="presParOf" srcId="{F5CD195E-2EE2-497A-AA36-68AF580AF505}" destId="{A40C1224-C002-47AC-8267-582715539806}" srcOrd="0" destOrd="0" presId="urn:microsoft.com/office/officeart/2018/2/layout/IconCircleList"/>
    <dgm:cxn modelId="{E5D00DB9-76D3-4A1A-95D4-5D97BE9D17AA}" type="presParOf" srcId="{F5CD195E-2EE2-497A-AA36-68AF580AF505}" destId="{B9D6C5FA-41C9-4E5C-BE7E-0BDC55380035}" srcOrd="1" destOrd="0" presId="urn:microsoft.com/office/officeart/2018/2/layout/IconCircleList"/>
    <dgm:cxn modelId="{4E1AFEA1-39A9-4D0E-9837-261BF3DE3AED}" type="presParOf" srcId="{F5CD195E-2EE2-497A-AA36-68AF580AF505}" destId="{1C22DE2F-CF00-4ABF-9B66-4F6D2929F9AC}" srcOrd="2" destOrd="0" presId="urn:microsoft.com/office/officeart/2018/2/layout/IconCircleList"/>
    <dgm:cxn modelId="{21A4128B-E6A2-4DB8-A2C2-FEB8CABEBF3E}" type="presParOf" srcId="{F5CD195E-2EE2-497A-AA36-68AF580AF505}" destId="{84917BA3-86C0-456E-B06E-757C3EEE4C7B}" srcOrd="3" destOrd="0" presId="urn:microsoft.com/office/officeart/2018/2/layout/IconCircleList"/>
    <dgm:cxn modelId="{711AB3AD-6DF8-48A1-9689-1218B894E128}" type="presParOf" srcId="{3F3DA63D-1B48-41D8-B8CE-29EE05B6A710}" destId="{1DF9E810-7D83-41EB-8619-C8DEB426495C}" srcOrd="1" destOrd="0" presId="urn:microsoft.com/office/officeart/2018/2/layout/IconCircleList"/>
    <dgm:cxn modelId="{DB268816-33D8-4217-813C-44D04E13E1B4}" type="presParOf" srcId="{3F3DA63D-1B48-41D8-B8CE-29EE05B6A710}" destId="{22178E36-EC90-4E69-AE0B-AD000785EA8B}" srcOrd="2" destOrd="0" presId="urn:microsoft.com/office/officeart/2018/2/layout/IconCircleList"/>
    <dgm:cxn modelId="{803060B1-B6C6-4281-83CF-162477210BD4}" type="presParOf" srcId="{22178E36-EC90-4E69-AE0B-AD000785EA8B}" destId="{4E42EC95-68C9-4F43-A808-85B47AB8CA3F}" srcOrd="0" destOrd="0" presId="urn:microsoft.com/office/officeart/2018/2/layout/IconCircleList"/>
    <dgm:cxn modelId="{BC3F7BE7-5282-4E90-8BE5-C5305083D826}" type="presParOf" srcId="{22178E36-EC90-4E69-AE0B-AD000785EA8B}" destId="{E1A22BE7-B7EE-47B0-BF59-1FC2704F01A3}" srcOrd="1" destOrd="0" presId="urn:microsoft.com/office/officeart/2018/2/layout/IconCircleList"/>
    <dgm:cxn modelId="{8B894E20-F52F-40E0-8D0D-871762B93017}" type="presParOf" srcId="{22178E36-EC90-4E69-AE0B-AD000785EA8B}" destId="{264F9870-AFB4-4535-AE64-47AEC5A0A710}" srcOrd="2" destOrd="0" presId="urn:microsoft.com/office/officeart/2018/2/layout/IconCircleList"/>
    <dgm:cxn modelId="{A8C56B19-AE33-4DA9-ABB9-C704BBF7DF5F}" type="presParOf" srcId="{22178E36-EC90-4E69-AE0B-AD000785EA8B}" destId="{9C37AAE3-0098-4882-8F08-86A0E56AB124}" srcOrd="3" destOrd="0" presId="urn:microsoft.com/office/officeart/2018/2/layout/IconCircleList"/>
    <dgm:cxn modelId="{EABF3A55-A94F-4738-B167-21D69C81285A}" type="presParOf" srcId="{3F3DA63D-1B48-41D8-B8CE-29EE05B6A710}" destId="{ABFAB2F5-0E87-4E36-A9C4-680FF7E74C04}" srcOrd="3" destOrd="0" presId="urn:microsoft.com/office/officeart/2018/2/layout/IconCircleList"/>
    <dgm:cxn modelId="{1284C5AC-C9A3-45FE-98D5-39E944ECA170}" type="presParOf" srcId="{3F3DA63D-1B48-41D8-B8CE-29EE05B6A710}" destId="{56DF0D15-2DE5-48E4-957B-2D476169B3EE}" srcOrd="4" destOrd="0" presId="urn:microsoft.com/office/officeart/2018/2/layout/IconCircleList"/>
    <dgm:cxn modelId="{A2C100D7-108C-46B7-B68F-DEDD24201752}" type="presParOf" srcId="{56DF0D15-2DE5-48E4-957B-2D476169B3EE}" destId="{7B9EB9FE-0425-41D4-9101-EB7B0F9B94F5}" srcOrd="0" destOrd="0" presId="urn:microsoft.com/office/officeart/2018/2/layout/IconCircleList"/>
    <dgm:cxn modelId="{2A4EDFB1-9DC0-4A35-B208-6393141C3BB8}" type="presParOf" srcId="{56DF0D15-2DE5-48E4-957B-2D476169B3EE}" destId="{79CD6270-DABF-4F69-B0D9-A7B6E3855C7F}" srcOrd="1" destOrd="0" presId="urn:microsoft.com/office/officeart/2018/2/layout/IconCircleList"/>
    <dgm:cxn modelId="{AD226702-FA72-4BBC-8184-D00A9338499B}" type="presParOf" srcId="{56DF0D15-2DE5-48E4-957B-2D476169B3EE}" destId="{27A0EA27-209A-4ABF-974F-DF41B4F2D9A9}" srcOrd="2" destOrd="0" presId="urn:microsoft.com/office/officeart/2018/2/layout/IconCircleList"/>
    <dgm:cxn modelId="{655A5CBC-0D10-4C21-AD8D-82E73D3C55D7}" type="presParOf" srcId="{56DF0D15-2DE5-48E4-957B-2D476169B3EE}" destId="{18903A80-0651-4D80-A3ED-C2963617CAB6}" srcOrd="3" destOrd="0" presId="urn:microsoft.com/office/officeart/2018/2/layout/IconCircleList"/>
    <dgm:cxn modelId="{A1A21017-DD7B-42BC-B6A0-D4F5A762300F}" type="presParOf" srcId="{3F3DA63D-1B48-41D8-B8CE-29EE05B6A710}" destId="{240645E8-7FA3-4BFD-B591-4BE684EA6BE3}" srcOrd="5" destOrd="0" presId="urn:microsoft.com/office/officeart/2018/2/layout/IconCircleList"/>
    <dgm:cxn modelId="{115DCFEB-AE4A-498C-A3CA-BC58A79C84FC}" type="presParOf" srcId="{3F3DA63D-1B48-41D8-B8CE-29EE05B6A710}" destId="{19425266-F601-4E9E-80B6-CCAAAEC8E6FA}" srcOrd="6" destOrd="0" presId="urn:microsoft.com/office/officeart/2018/2/layout/IconCircleList"/>
    <dgm:cxn modelId="{6EFABFC5-1254-4FEC-AD0F-7F53F8B336B0}" type="presParOf" srcId="{19425266-F601-4E9E-80B6-CCAAAEC8E6FA}" destId="{DD2B8185-33FC-4517-98FB-BEF1FAC4FA25}" srcOrd="0" destOrd="0" presId="urn:microsoft.com/office/officeart/2018/2/layout/IconCircleList"/>
    <dgm:cxn modelId="{55A96951-DE65-4CFE-935D-5EC84B9CA350}" type="presParOf" srcId="{19425266-F601-4E9E-80B6-CCAAAEC8E6FA}" destId="{7CC86CB5-221C-4064-9400-4F7F069880E8}" srcOrd="1" destOrd="0" presId="urn:microsoft.com/office/officeart/2018/2/layout/IconCircleList"/>
    <dgm:cxn modelId="{A5BA03B6-C341-41B4-8F5A-6828F9D5EE80}" type="presParOf" srcId="{19425266-F601-4E9E-80B6-CCAAAEC8E6FA}" destId="{E02F9B67-19D4-4BFD-BD84-77216C462FDB}" srcOrd="2" destOrd="0" presId="urn:microsoft.com/office/officeart/2018/2/layout/IconCircleList"/>
    <dgm:cxn modelId="{E3F174B0-4E81-4EE1-BA20-732EDDFF71AE}" type="presParOf" srcId="{19425266-F601-4E9E-80B6-CCAAAEC8E6FA}" destId="{CC824A24-4C1E-4580-92B6-3EEB4C7FEA84}" srcOrd="3" destOrd="0" presId="urn:microsoft.com/office/officeart/2018/2/layout/IconCircleList"/>
    <dgm:cxn modelId="{F4C31D16-074C-453F-B650-3D62F4B4C436}" type="presParOf" srcId="{3F3DA63D-1B48-41D8-B8CE-29EE05B6A710}" destId="{D25FE06B-33D8-4FE2-BBAF-56A9DBF42207}" srcOrd="7" destOrd="0" presId="urn:microsoft.com/office/officeart/2018/2/layout/IconCircleList"/>
    <dgm:cxn modelId="{BD5B8EEC-113A-4B1A-B859-0985A1C6E173}" type="presParOf" srcId="{3F3DA63D-1B48-41D8-B8CE-29EE05B6A710}" destId="{7478106C-DC4D-4AA3-BFB7-12561B71C1E4}" srcOrd="8" destOrd="0" presId="urn:microsoft.com/office/officeart/2018/2/layout/IconCircleList"/>
    <dgm:cxn modelId="{ADB48949-6DE9-4C76-8914-935046241E7C}" type="presParOf" srcId="{7478106C-DC4D-4AA3-BFB7-12561B71C1E4}" destId="{FAA292D6-ABCD-4D34-9338-7FD25ABF3E04}" srcOrd="0" destOrd="0" presId="urn:microsoft.com/office/officeart/2018/2/layout/IconCircleList"/>
    <dgm:cxn modelId="{702DC9FA-E94B-40AB-9A30-96F96A0A84D5}" type="presParOf" srcId="{7478106C-DC4D-4AA3-BFB7-12561B71C1E4}" destId="{FD8226DF-CA86-4F50-B414-FB7968259AFD}" srcOrd="1" destOrd="0" presId="urn:microsoft.com/office/officeart/2018/2/layout/IconCircleList"/>
    <dgm:cxn modelId="{8652802F-E4E7-415D-BE68-FD5B32AA7F9C}" type="presParOf" srcId="{7478106C-DC4D-4AA3-BFB7-12561B71C1E4}" destId="{22D45CF1-8422-421E-924A-4ED639033B7D}" srcOrd="2" destOrd="0" presId="urn:microsoft.com/office/officeart/2018/2/layout/IconCircleList"/>
    <dgm:cxn modelId="{0C8FA8ED-DECD-45A9-8FBE-1346853A74C4}" type="presParOf" srcId="{7478106C-DC4D-4AA3-BFB7-12561B71C1E4}" destId="{2C442122-8E56-49F3-A2C2-9220D26D7335}" srcOrd="3" destOrd="0" presId="urn:microsoft.com/office/officeart/2018/2/layout/IconCircleList"/>
    <dgm:cxn modelId="{15D01EDA-0110-4D69-A090-7E6F4DCBD6F7}" type="presParOf" srcId="{3F3DA63D-1B48-41D8-B8CE-29EE05B6A710}" destId="{46E8B3B9-EDE1-4AF9-9535-C21266573587}" srcOrd="9" destOrd="0" presId="urn:microsoft.com/office/officeart/2018/2/layout/IconCircleList"/>
    <dgm:cxn modelId="{FBC72D4E-B612-49A6-BA37-1F2889117CA8}" type="presParOf" srcId="{3F3DA63D-1B48-41D8-B8CE-29EE05B6A710}" destId="{A4777147-2E0A-4A7C-90D7-0A2288B2EF36}" srcOrd="10" destOrd="0" presId="urn:microsoft.com/office/officeart/2018/2/layout/IconCircleList"/>
    <dgm:cxn modelId="{F862FD10-0416-487B-8311-434AED83E860}" type="presParOf" srcId="{A4777147-2E0A-4A7C-90D7-0A2288B2EF36}" destId="{F82228E0-4F05-4105-93D5-43CE73584280}" srcOrd="0" destOrd="0" presId="urn:microsoft.com/office/officeart/2018/2/layout/IconCircleList"/>
    <dgm:cxn modelId="{7308B9CD-C815-444B-9C69-F1B57B06A89D}" type="presParOf" srcId="{A4777147-2E0A-4A7C-90D7-0A2288B2EF36}" destId="{3C34A250-D3AC-4A1A-A1B5-1B1539BDFE9F}" srcOrd="1" destOrd="0" presId="urn:microsoft.com/office/officeart/2018/2/layout/IconCircleList"/>
    <dgm:cxn modelId="{AF82E4F4-3D31-468E-A1D6-5339A19297CF}" type="presParOf" srcId="{A4777147-2E0A-4A7C-90D7-0A2288B2EF36}" destId="{34F999A2-DBFB-478C-A13E-CC022E864952}" srcOrd="2" destOrd="0" presId="urn:microsoft.com/office/officeart/2018/2/layout/IconCircleList"/>
    <dgm:cxn modelId="{FCED057E-EEB2-4BD9-82DE-24C302CDB1DF}" type="presParOf" srcId="{A4777147-2E0A-4A7C-90D7-0A2288B2EF36}" destId="{0449C4E7-6D8F-4E73-A5A7-0C05C3970028}" srcOrd="3" destOrd="0" presId="urn:microsoft.com/office/officeart/2018/2/layout/IconCircleList"/>
    <dgm:cxn modelId="{5945216C-F7B8-4401-A7D0-A24497B5861B}" type="presParOf" srcId="{3F3DA63D-1B48-41D8-B8CE-29EE05B6A710}" destId="{A7A1DE4E-09FB-4065-AB88-7A9D8DECA885}" srcOrd="11" destOrd="0" presId="urn:microsoft.com/office/officeart/2018/2/layout/IconCircleList"/>
    <dgm:cxn modelId="{E9C2C209-EBDB-462D-88CD-399FF80605E8}" type="presParOf" srcId="{3F3DA63D-1B48-41D8-B8CE-29EE05B6A710}" destId="{E9FF5B37-933C-4B14-A14C-2553D5439688}" srcOrd="12" destOrd="0" presId="urn:microsoft.com/office/officeart/2018/2/layout/IconCircleList"/>
    <dgm:cxn modelId="{5B56FADE-F6D5-49F8-AEC1-3E0C3E3ACFD4}" type="presParOf" srcId="{E9FF5B37-933C-4B14-A14C-2553D5439688}" destId="{6379D12D-F814-49F1-8C23-6BF342C0049A}" srcOrd="0" destOrd="0" presId="urn:microsoft.com/office/officeart/2018/2/layout/IconCircleList"/>
    <dgm:cxn modelId="{1AD2D243-4AD1-4148-9118-C355E4A812E5}" type="presParOf" srcId="{E9FF5B37-933C-4B14-A14C-2553D5439688}" destId="{AB5BDF3C-BC4A-4D38-A8CE-B7B7175A988B}" srcOrd="1" destOrd="0" presId="urn:microsoft.com/office/officeart/2018/2/layout/IconCircleList"/>
    <dgm:cxn modelId="{8181FEB9-5233-444C-8A52-D7067D6F10E3}" type="presParOf" srcId="{E9FF5B37-933C-4B14-A14C-2553D5439688}" destId="{31DB9FA9-E133-4492-AE9B-03896C3BFB73}" srcOrd="2" destOrd="0" presId="urn:microsoft.com/office/officeart/2018/2/layout/IconCircleList"/>
    <dgm:cxn modelId="{367DC00D-189C-40DD-B401-70F7EEE018DA}" type="presParOf" srcId="{E9FF5B37-933C-4B14-A14C-2553D5439688}" destId="{5C5B68B6-36FE-4711-9181-B0879D43235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E6C4A9-8455-45AA-A29F-72980E17F32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E78643-9D6B-40E9-926A-ADAE8484348B}">
      <dgm:prSet/>
      <dgm:spPr/>
      <dgm:t>
        <a:bodyPr/>
        <a:lstStyle/>
        <a:p>
          <a:r>
            <a:rPr lang="es-MX"/>
            <a:t>El proyecto es viable gracias a la experiencia técnica, recursos tecnológicos accesibles y bibliografía disponible.</a:t>
          </a:r>
          <a:endParaRPr lang="en-US"/>
        </a:p>
      </dgm:t>
    </dgm:pt>
    <dgm:pt modelId="{41346869-A647-44F5-9264-45EEBBFF6883}" type="parTrans" cxnId="{D9D83E62-1EE7-427E-80B4-499A5DA42CCF}">
      <dgm:prSet/>
      <dgm:spPr/>
      <dgm:t>
        <a:bodyPr/>
        <a:lstStyle/>
        <a:p>
          <a:endParaRPr lang="en-US"/>
        </a:p>
      </dgm:t>
    </dgm:pt>
    <dgm:pt modelId="{00BE8A7C-8626-4E0E-A6A5-81940F61B531}" type="sibTrans" cxnId="{D9D83E62-1EE7-427E-80B4-499A5DA42CCF}">
      <dgm:prSet/>
      <dgm:spPr/>
      <dgm:t>
        <a:bodyPr/>
        <a:lstStyle/>
        <a:p>
          <a:endParaRPr lang="en-US"/>
        </a:p>
      </dgm:t>
    </dgm:pt>
    <dgm:pt modelId="{03A36D10-8F78-47B1-9688-E45758922B1B}">
      <dgm:prSet/>
      <dgm:spPr/>
      <dgm:t>
        <a:bodyPr/>
        <a:lstStyle/>
        <a:p>
          <a:r>
            <a:rPr lang="es-MX"/>
            <a:t>Facilitadores: plataformas online, ejemplos previos, software de desarrollo.</a:t>
          </a:r>
          <a:br>
            <a:rPr lang="es-MX"/>
          </a:br>
          <a:r>
            <a:rPr lang="es-MX"/>
            <a:t>Dificultades: carga de trabajo individual, posibles imprevistos técnicos, disponibilidad de usuarios testers.</a:t>
          </a:r>
          <a:endParaRPr lang="en-US"/>
        </a:p>
      </dgm:t>
    </dgm:pt>
    <dgm:pt modelId="{5CFFA7C8-B99B-4314-9A72-C41FE62A9C76}" type="parTrans" cxnId="{E40306A1-A2B1-4B1F-A85F-0A8DE3D3A6C8}">
      <dgm:prSet/>
      <dgm:spPr/>
      <dgm:t>
        <a:bodyPr/>
        <a:lstStyle/>
        <a:p>
          <a:endParaRPr lang="en-US"/>
        </a:p>
      </dgm:t>
    </dgm:pt>
    <dgm:pt modelId="{574B8D92-2FCC-4F35-B77A-60AB5D1C8591}" type="sibTrans" cxnId="{E40306A1-A2B1-4B1F-A85F-0A8DE3D3A6C8}">
      <dgm:prSet/>
      <dgm:spPr/>
      <dgm:t>
        <a:bodyPr/>
        <a:lstStyle/>
        <a:p>
          <a:endParaRPr lang="en-US"/>
        </a:p>
      </dgm:t>
    </dgm:pt>
    <dgm:pt modelId="{FB7C7ECE-E0AF-4927-A29D-D30C99D9709F}" type="pres">
      <dgm:prSet presAssocID="{1CE6C4A9-8455-45AA-A29F-72980E17F32F}" presName="linear" presStyleCnt="0">
        <dgm:presLayoutVars>
          <dgm:animLvl val="lvl"/>
          <dgm:resizeHandles val="exact"/>
        </dgm:presLayoutVars>
      </dgm:prSet>
      <dgm:spPr/>
    </dgm:pt>
    <dgm:pt modelId="{42BE2752-5154-487E-9D32-038F8B789D81}" type="pres">
      <dgm:prSet presAssocID="{4BE78643-9D6B-40E9-926A-ADAE848434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5DCA214-1E81-4F86-9639-2F40E39A812C}" type="pres">
      <dgm:prSet presAssocID="{00BE8A7C-8626-4E0E-A6A5-81940F61B531}" presName="spacer" presStyleCnt="0"/>
      <dgm:spPr/>
    </dgm:pt>
    <dgm:pt modelId="{48A4F07A-FAA2-44E7-AD4E-FCB60EC23305}" type="pres">
      <dgm:prSet presAssocID="{03A36D10-8F78-47B1-9688-E45758922B1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9D83E62-1EE7-427E-80B4-499A5DA42CCF}" srcId="{1CE6C4A9-8455-45AA-A29F-72980E17F32F}" destId="{4BE78643-9D6B-40E9-926A-ADAE8484348B}" srcOrd="0" destOrd="0" parTransId="{41346869-A647-44F5-9264-45EEBBFF6883}" sibTransId="{00BE8A7C-8626-4E0E-A6A5-81940F61B531}"/>
    <dgm:cxn modelId="{6829B787-5E10-4823-A457-32E7B5C0517C}" type="presOf" srcId="{4BE78643-9D6B-40E9-926A-ADAE8484348B}" destId="{42BE2752-5154-487E-9D32-038F8B789D81}" srcOrd="0" destOrd="0" presId="urn:microsoft.com/office/officeart/2005/8/layout/vList2"/>
    <dgm:cxn modelId="{E40306A1-A2B1-4B1F-A85F-0A8DE3D3A6C8}" srcId="{1CE6C4A9-8455-45AA-A29F-72980E17F32F}" destId="{03A36D10-8F78-47B1-9688-E45758922B1B}" srcOrd="1" destOrd="0" parTransId="{5CFFA7C8-B99B-4314-9A72-C41FE62A9C76}" sibTransId="{574B8D92-2FCC-4F35-B77A-60AB5D1C8591}"/>
    <dgm:cxn modelId="{4D9D67DC-0D8B-4D33-B777-56C574ABD647}" type="presOf" srcId="{1CE6C4A9-8455-45AA-A29F-72980E17F32F}" destId="{FB7C7ECE-E0AF-4927-A29D-D30C99D9709F}" srcOrd="0" destOrd="0" presId="urn:microsoft.com/office/officeart/2005/8/layout/vList2"/>
    <dgm:cxn modelId="{DF15C2F6-316B-4606-A3E5-FB3E29DF86E6}" type="presOf" srcId="{03A36D10-8F78-47B1-9688-E45758922B1B}" destId="{48A4F07A-FAA2-44E7-AD4E-FCB60EC23305}" srcOrd="0" destOrd="0" presId="urn:microsoft.com/office/officeart/2005/8/layout/vList2"/>
    <dgm:cxn modelId="{220D1702-D31F-48A7-8F72-3C710B290515}" type="presParOf" srcId="{FB7C7ECE-E0AF-4927-A29D-D30C99D9709F}" destId="{42BE2752-5154-487E-9D32-038F8B789D81}" srcOrd="0" destOrd="0" presId="urn:microsoft.com/office/officeart/2005/8/layout/vList2"/>
    <dgm:cxn modelId="{CC7332D4-9587-403B-A3C4-C9905625A420}" type="presParOf" srcId="{FB7C7ECE-E0AF-4927-A29D-D30C99D9709F}" destId="{55DCA214-1E81-4F86-9639-2F40E39A812C}" srcOrd="1" destOrd="0" presId="urn:microsoft.com/office/officeart/2005/8/layout/vList2"/>
    <dgm:cxn modelId="{3055E618-F963-44F4-BF1E-933FF68EB4AE}" type="presParOf" srcId="{FB7C7ECE-E0AF-4927-A29D-D30C99D9709F}" destId="{48A4F07A-FAA2-44E7-AD4E-FCB60EC2330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0BA31-B3AC-4206-8415-F0DCEE14D9A2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FBC08-9A2C-4511-BB0A-6976253E5460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BF59D-06DC-42B5-B981-09FB811F5650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Diseñar y generar soluciones de software innovadoras y de calidad.</a:t>
          </a:r>
          <a:endParaRPr lang="en-US" sz="2300" kern="1200"/>
        </a:p>
      </dsp:txBody>
      <dsp:txXfrm>
        <a:off x="1844034" y="682"/>
        <a:ext cx="4401230" cy="1596566"/>
      </dsp:txXfrm>
    </dsp:sp>
    <dsp:sp modelId="{8BE36522-65C1-402B-9718-741474772963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176AD-8672-4D8B-8CD7-EDAC6C5FDCBB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2DA33-A471-4FFC-A882-014C18D4A257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Adaptar procesos de ingeniería de requisitos usando metodologías actuales.</a:t>
          </a:r>
          <a:endParaRPr lang="en-US" sz="2300" kern="1200"/>
        </a:p>
      </dsp:txBody>
      <dsp:txXfrm>
        <a:off x="1844034" y="1996390"/>
        <a:ext cx="4401230" cy="1596566"/>
      </dsp:txXfrm>
    </dsp:sp>
    <dsp:sp modelId="{6A7711D6-D1F2-4D38-A72E-4B1DDF08344F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FF22A-2428-4041-9B79-D4212237862C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ABDDA-669D-439D-A12B-8668CB101804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Desarrollar software para plataformas web y móviles según estándares de calidad.</a:t>
          </a:r>
          <a:endParaRPr lang="en-US" sz="2300" kern="1200"/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82E92-4C3E-4CE7-9A9D-CE57653F02AE}">
      <dsp:nvSpPr>
        <dsp:cNvPr id="0" name=""/>
        <dsp:cNvSpPr/>
      </dsp:nvSpPr>
      <dsp:spPr>
        <a:xfrm>
          <a:off x="0" y="477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C3747-9A1E-4C5E-9C34-3A1586D91028}">
      <dsp:nvSpPr>
        <dsp:cNvPr id="0" name=""/>
        <dsp:cNvSpPr/>
      </dsp:nvSpPr>
      <dsp:spPr>
        <a:xfrm>
          <a:off x="198881" y="148405"/>
          <a:ext cx="361601" cy="361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EDDB0-4072-4577-976F-6D5DB9E4390B}">
      <dsp:nvSpPr>
        <dsp:cNvPr id="0" name=""/>
        <dsp:cNvSpPr/>
      </dsp:nvSpPr>
      <dsp:spPr>
        <a:xfrm>
          <a:off x="759363" y="477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Análisis FODA</a:t>
          </a:r>
          <a:endParaRPr lang="en-US" sz="1600" kern="1200"/>
        </a:p>
      </dsp:txBody>
      <dsp:txXfrm>
        <a:off x="759363" y="477"/>
        <a:ext cx="5485901" cy="657457"/>
      </dsp:txXfrm>
    </dsp:sp>
    <dsp:sp modelId="{68B18115-0722-4E5C-8490-0978FBA2B729}">
      <dsp:nvSpPr>
        <dsp:cNvPr id="0" name=""/>
        <dsp:cNvSpPr/>
      </dsp:nvSpPr>
      <dsp:spPr>
        <a:xfrm>
          <a:off x="0" y="822299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70A6A-0BD8-4D2E-BA56-84220132290C}">
      <dsp:nvSpPr>
        <dsp:cNvPr id="0" name=""/>
        <dsp:cNvSpPr/>
      </dsp:nvSpPr>
      <dsp:spPr>
        <a:xfrm>
          <a:off x="198881" y="970227"/>
          <a:ext cx="361601" cy="361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55EA6-20CF-472A-AD4E-C57D839F3675}">
      <dsp:nvSpPr>
        <dsp:cNvPr id="0" name=""/>
        <dsp:cNvSpPr/>
      </dsp:nvSpPr>
      <dsp:spPr>
        <a:xfrm>
          <a:off x="759363" y="822299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Requerimientos y casos de uso</a:t>
          </a:r>
          <a:endParaRPr lang="en-US" sz="1600" kern="1200"/>
        </a:p>
      </dsp:txBody>
      <dsp:txXfrm>
        <a:off x="759363" y="822299"/>
        <a:ext cx="5485901" cy="657457"/>
      </dsp:txXfrm>
    </dsp:sp>
    <dsp:sp modelId="{423686D0-B809-43BA-B07A-ACA69E2989BA}">
      <dsp:nvSpPr>
        <dsp:cNvPr id="0" name=""/>
        <dsp:cNvSpPr/>
      </dsp:nvSpPr>
      <dsp:spPr>
        <a:xfrm>
          <a:off x="0" y="1644122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F80F1-1EEB-457C-A22F-15F890ECE466}">
      <dsp:nvSpPr>
        <dsp:cNvPr id="0" name=""/>
        <dsp:cNvSpPr/>
      </dsp:nvSpPr>
      <dsp:spPr>
        <a:xfrm>
          <a:off x="198881" y="1792050"/>
          <a:ext cx="361601" cy="361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F99FA-B1F0-42D4-A69B-9C6C3CF2C1C9}">
      <dsp:nvSpPr>
        <dsp:cNvPr id="0" name=""/>
        <dsp:cNvSpPr/>
      </dsp:nvSpPr>
      <dsp:spPr>
        <a:xfrm>
          <a:off x="759363" y="1644122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Mockups y diseño de base de datos</a:t>
          </a:r>
          <a:endParaRPr lang="en-US" sz="1600" kern="1200"/>
        </a:p>
      </dsp:txBody>
      <dsp:txXfrm>
        <a:off x="759363" y="1644122"/>
        <a:ext cx="5485901" cy="657457"/>
      </dsp:txXfrm>
    </dsp:sp>
    <dsp:sp modelId="{616778A7-D923-43E3-885C-16ABB0EE4406}">
      <dsp:nvSpPr>
        <dsp:cNvPr id="0" name=""/>
        <dsp:cNvSpPr/>
      </dsp:nvSpPr>
      <dsp:spPr>
        <a:xfrm>
          <a:off x="0" y="2465944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A1E3E-C536-4DB6-A712-8686977C385B}">
      <dsp:nvSpPr>
        <dsp:cNvPr id="0" name=""/>
        <dsp:cNvSpPr/>
      </dsp:nvSpPr>
      <dsp:spPr>
        <a:xfrm>
          <a:off x="198881" y="2613872"/>
          <a:ext cx="361601" cy="3616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B6D05-53DE-4DE7-B22F-0F77B8476037}">
      <dsp:nvSpPr>
        <dsp:cNvPr id="0" name=""/>
        <dsp:cNvSpPr/>
      </dsp:nvSpPr>
      <dsp:spPr>
        <a:xfrm>
          <a:off x="759363" y="2465944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Desarrollo por iteraciones</a:t>
          </a:r>
          <a:endParaRPr lang="en-US" sz="1600" kern="1200"/>
        </a:p>
      </dsp:txBody>
      <dsp:txXfrm>
        <a:off x="759363" y="2465944"/>
        <a:ext cx="5485901" cy="657457"/>
      </dsp:txXfrm>
    </dsp:sp>
    <dsp:sp modelId="{E91BED13-7967-487E-A3FE-45F4D7951614}">
      <dsp:nvSpPr>
        <dsp:cNvPr id="0" name=""/>
        <dsp:cNvSpPr/>
      </dsp:nvSpPr>
      <dsp:spPr>
        <a:xfrm>
          <a:off x="0" y="3287766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BEA0E-9AC3-4491-9ED9-7DAF572B29CE}">
      <dsp:nvSpPr>
        <dsp:cNvPr id="0" name=""/>
        <dsp:cNvSpPr/>
      </dsp:nvSpPr>
      <dsp:spPr>
        <a:xfrm>
          <a:off x="198881" y="3435694"/>
          <a:ext cx="361601" cy="3616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5132B-7D57-4805-BFD0-49B489304FCA}">
      <dsp:nvSpPr>
        <dsp:cNvPr id="0" name=""/>
        <dsp:cNvSpPr/>
      </dsp:nvSpPr>
      <dsp:spPr>
        <a:xfrm>
          <a:off x="759363" y="3287766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Pruebas, validación y ajustes</a:t>
          </a:r>
          <a:endParaRPr lang="en-US" sz="1600" kern="1200"/>
        </a:p>
      </dsp:txBody>
      <dsp:txXfrm>
        <a:off x="759363" y="3287766"/>
        <a:ext cx="5485901" cy="657457"/>
      </dsp:txXfrm>
    </dsp:sp>
    <dsp:sp modelId="{C42E894F-76E0-4523-B4E3-93E8184E135C}">
      <dsp:nvSpPr>
        <dsp:cNvPr id="0" name=""/>
        <dsp:cNvSpPr/>
      </dsp:nvSpPr>
      <dsp:spPr>
        <a:xfrm>
          <a:off x="0" y="4109589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C3F93-6B32-440F-BEC5-B1D4E8CA4EB2}">
      <dsp:nvSpPr>
        <dsp:cNvPr id="0" name=""/>
        <dsp:cNvSpPr/>
      </dsp:nvSpPr>
      <dsp:spPr>
        <a:xfrm>
          <a:off x="198881" y="4257517"/>
          <a:ext cx="361601" cy="3616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71CAD-FC05-45CF-A215-592AB1BC8F7F}">
      <dsp:nvSpPr>
        <dsp:cNvPr id="0" name=""/>
        <dsp:cNvSpPr/>
      </dsp:nvSpPr>
      <dsp:spPr>
        <a:xfrm>
          <a:off x="759363" y="4109589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Documentación técnica y usuario</a:t>
          </a:r>
          <a:endParaRPr lang="en-US" sz="1600" kern="1200"/>
        </a:p>
      </dsp:txBody>
      <dsp:txXfrm>
        <a:off x="759363" y="4109589"/>
        <a:ext cx="5485901" cy="657457"/>
      </dsp:txXfrm>
    </dsp:sp>
    <dsp:sp modelId="{EC85E4BE-69A9-46AF-B27C-BCDC3D269619}">
      <dsp:nvSpPr>
        <dsp:cNvPr id="0" name=""/>
        <dsp:cNvSpPr/>
      </dsp:nvSpPr>
      <dsp:spPr>
        <a:xfrm>
          <a:off x="0" y="4931411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6A7AE-70DA-4DD8-ADDC-E7179C13B39D}">
      <dsp:nvSpPr>
        <dsp:cNvPr id="0" name=""/>
        <dsp:cNvSpPr/>
      </dsp:nvSpPr>
      <dsp:spPr>
        <a:xfrm>
          <a:off x="198881" y="5079339"/>
          <a:ext cx="361601" cy="36160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731B7-690D-4EEC-A99D-FB55FF962B68}">
      <dsp:nvSpPr>
        <dsp:cNvPr id="0" name=""/>
        <dsp:cNvSpPr/>
      </dsp:nvSpPr>
      <dsp:spPr>
        <a:xfrm>
          <a:off x="759363" y="4931411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Entregas parciales y final</a:t>
          </a:r>
          <a:endParaRPr lang="en-US" sz="1600" kern="1200"/>
        </a:p>
      </dsp:txBody>
      <dsp:txXfrm>
        <a:off x="759363" y="4931411"/>
        <a:ext cx="5485901" cy="657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C1224-C002-47AC-8267-582715539806}">
      <dsp:nvSpPr>
        <dsp:cNvPr id="0" name=""/>
        <dsp:cNvSpPr/>
      </dsp:nvSpPr>
      <dsp:spPr>
        <a:xfrm>
          <a:off x="82613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6C5FA-41C9-4E5C-BE7E-0BDC55380035}">
      <dsp:nvSpPr>
        <dsp:cNvPr id="0" name=""/>
        <dsp:cNvSpPr/>
      </dsp:nvSpPr>
      <dsp:spPr>
        <a:xfrm>
          <a:off x="271034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17BA3-86C0-456E-B06E-757C3EEE4C7B}">
      <dsp:nvSpPr>
        <dsp:cNvPr id="0" name=""/>
        <dsp:cNvSpPr/>
      </dsp:nvSpPr>
      <dsp:spPr>
        <a:xfrm>
          <a:off x="1172126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Documento de requerimientos</a:t>
          </a:r>
          <a:endParaRPr lang="en-US" sz="1900" kern="1200"/>
        </a:p>
      </dsp:txBody>
      <dsp:txXfrm>
        <a:off x="1172126" y="90072"/>
        <a:ext cx="2114937" cy="897246"/>
      </dsp:txXfrm>
    </dsp:sp>
    <dsp:sp modelId="{4E42EC95-68C9-4F43-A808-85B47AB8CA3F}">
      <dsp:nvSpPr>
        <dsp:cNvPr id="0" name=""/>
        <dsp:cNvSpPr/>
      </dsp:nvSpPr>
      <dsp:spPr>
        <a:xfrm>
          <a:off x="3655575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22BE7-B7EE-47B0-BF59-1FC2704F01A3}">
      <dsp:nvSpPr>
        <dsp:cNvPr id="0" name=""/>
        <dsp:cNvSpPr/>
      </dsp:nvSpPr>
      <dsp:spPr>
        <a:xfrm>
          <a:off x="3843996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7AAE3-0098-4882-8F08-86A0E56AB124}">
      <dsp:nvSpPr>
        <dsp:cNvPr id="0" name=""/>
        <dsp:cNvSpPr/>
      </dsp:nvSpPr>
      <dsp:spPr>
        <a:xfrm>
          <a:off x="4745088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Diseño de interfaz (mockups)</a:t>
          </a:r>
          <a:endParaRPr lang="en-US" sz="1900" kern="1200"/>
        </a:p>
      </dsp:txBody>
      <dsp:txXfrm>
        <a:off x="4745088" y="90072"/>
        <a:ext cx="2114937" cy="897246"/>
      </dsp:txXfrm>
    </dsp:sp>
    <dsp:sp modelId="{7B9EB9FE-0425-41D4-9101-EB7B0F9B94F5}">
      <dsp:nvSpPr>
        <dsp:cNvPr id="0" name=""/>
        <dsp:cNvSpPr/>
      </dsp:nvSpPr>
      <dsp:spPr>
        <a:xfrm>
          <a:off x="7228536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D6270-DABF-4F69-B0D9-A7B6E3855C7F}">
      <dsp:nvSpPr>
        <dsp:cNvPr id="0" name=""/>
        <dsp:cNvSpPr/>
      </dsp:nvSpPr>
      <dsp:spPr>
        <a:xfrm>
          <a:off x="7416958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03A80-0651-4D80-A3ED-C2963617CAB6}">
      <dsp:nvSpPr>
        <dsp:cNvPr id="0" name=""/>
        <dsp:cNvSpPr/>
      </dsp:nvSpPr>
      <dsp:spPr>
        <a:xfrm>
          <a:off x="8318049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Funcionalidades básicas</a:t>
          </a:r>
          <a:endParaRPr lang="en-US" sz="1900" kern="1200"/>
        </a:p>
      </dsp:txBody>
      <dsp:txXfrm>
        <a:off x="8318049" y="90072"/>
        <a:ext cx="2114937" cy="897246"/>
      </dsp:txXfrm>
    </dsp:sp>
    <dsp:sp modelId="{DD2B8185-33FC-4517-98FB-BEF1FAC4FA25}">
      <dsp:nvSpPr>
        <dsp:cNvPr id="0" name=""/>
        <dsp:cNvSpPr/>
      </dsp:nvSpPr>
      <dsp:spPr>
        <a:xfrm>
          <a:off x="82613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86CB5-221C-4064-9400-4F7F069880E8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24A24-4C1E-4580-92B6-3EEB4C7FEA84}">
      <dsp:nvSpPr>
        <dsp:cNvPr id="0" name=""/>
        <dsp:cNvSpPr/>
      </dsp:nvSpPr>
      <dsp:spPr>
        <a:xfrm>
          <a:off x="1172126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Informe de avance</a:t>
          </a:r>
          <a:endParaRPr lang="en-US" sz="1900" kern="1200"/>
        </a:p>
      </dsp:txBody>
      <dsp:txXfrm>
        <a:off x="1172126" y="1727045"/>
        <a:ext cx="2114937" cy="897246"/>
      </dsp:txXfrm>
    </dsp:sp>
    <dsp:sp modelId="{FAA292D6-ABCD-4D34-9338-7FD25ABF3E04}">
      <dsp:nvSpPr>
        <dsp:cNvPr id="0" name=""/>
        <dsp:cNvSpPr/>
      </dsp:nvSpPr>
      <dsp:spPr>
        <a:xfrm>
          <a:off x="3655575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226DF-CA86-4F50-B414-FB7968259AFD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42122-8E56-49F3-A2C2-9220D26D7335}">
      <dsp:nvSpPr>
        <dsp:cNvPr id="0" name=""/>
        <dsp:cNvSpPr/>
      </dsp:nvSpPr>
      <dsp:spPr>
        <a:xfrm>
          <a:off x="4745088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Versión funcional</a:t>
          </a:r>
          <a:endParaRPr lang="en-US" sz="1900" kern="1200"/>
        </a:p>
      </dsp:txBody>
      <dsp:txXfrm>
        <a:off x="4745088" y="1727045"/>
        <a:ext cx="2114937" cy="897246"/>
      </dsp:txXfrm>
    </dsp:sp>
    <dsp:sp modelId="{F82228E0-4F05-4105-93D5-43CE73584280}">
      <dsp:nvSpPr>
        <dsp:cNvPr id="0" name=""/>
        <dsp:cNvSpPr/>
      </dsp:nvSpPr>
      <dsp:spPr>
        <a:xfrm>
          <a:off x="7228536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4A250-D3AC-4A1A-A1B5-1B1539BDFE9F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9C4E7-6D8F-4E73-A5A7-0C05C3970028}">
      <dsp:nvSpPr>
        <dsp:cNvPr id="0" name=""/>
        <dsp:cNvSpPr/>
      </dsp:nvSpPr>
      <dsp:spPr>
        <a:xfrm>
          <a:off x="8318049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Manual de usuario</a:t>
          </a:r>
          <a:endParaRPr lang="en-US" sz="1900" kern="1200"/>
        </a:p>
      </dsp:txBody>
      <dsp:txXfrm>
        <a:off x="8318049" y="1727045"/>
        <a:ext cx="2114937" cy="897246"/>
      </dsp:txXfrm>
    </dsp:sp>
    <dsp:sp modelId="{6379D12D-F814-49F1-8C23-6BF342C0049A}">
      <dsp:nvSpPr>
        <dsp:cNvPr id="0" name=""/>
        <dsp:cNvSpPr/>
      </dsp:nvSpPr>
      <dsp:spPr>
        <a:xfrm>
          <a:off x="82613" y="336401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BDF3C-BC4A-4D38-A8CE-B7B7175A988B}">
      <dsp:nvSpPr>
        <dsp:cNvPr id="0" name=""/>
        <dsp:cNvSpPr/>
      </dsp:nvSpPr>
      <dsp:spPr>
        <a:xfrm>
          <a:off x="271034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B68B6-36FE-4711-9181-B0879D43235C}">
      <dsp:nvSpPr>
        <dsp:cNvPr id="0" name=""/>
        <dsp:cNvSpPr/>
      </dsp:nvSpPr>
      <dsp:spPr>
        <a:xfrm>
          <a:off x="1172126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Registro de validaciones y planilla FODA</a:t>
          </a:r>
          <a:endParaRPr lang="en-US" sz="1900" kern="1200"/>
        </a:p>
      </dsp:txBody>
      <dsp:txXfrm>
        <a:off x="1172126" y="3364019"/>
        <a:ext cx="2114937" cy="897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E2752-5154-487E-9D32-038F8B789D81}">
      <dsp:nvSpPr>
        <dsp:cNvPr id="0" name=""/>
        <dsp:cNvSpPr/>
      </dsp:nvSpPr>
      <dsp:spPr>
        <a:xfrm>
          <a:off x="0" y="89779"/>
          <a:ext cx="6245265" cy="26674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El proyecto es viable gracias a la experiencia técnica, recursos tecnológicos accesibles y bibliografía disponible.</a:t>
          </a:r>
          <a:endParaRPr lang="en-US" sz="2600" kern="1200"/>
        </a:p>
      </dsp:txBody>
      <dsp:txXfrm>
        <a:off x="130214" y="219993"/>
        <a:ext cx="5984837" cy="2407025"/>
      </dsp:txXfrm>
    </dsp:sp>
    <dsp:sp modelId="{48A4F07A-FAA2-44E7-AD4E-FCB60EC23305}">
      <dsp:nvSpPr>
        <dsp:cNvPr id="0" name=""/>
        <dsp:cNvSpPr/>
      </dsp:nvSpPr>
      <dsp:spPr>
        <a:xfrm>
          <a:off x="0" y="2832113"/>
          <a:ext cx="6245265" cy="2667453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Facilitadores: plataformas online, ejemplos previos, software de desarrollo.</a:t>
          </a:r>
          <a:br>
            <a:rPr lang="es-MX" sz="2600" kern="1200"/>
          </a:br>
          <a:r>
            <a:rPr lang="es-MX" sz="2600" kern="1200"/>
            <a:t>Dificultades: carga de trabajo individual, posibles imprevistos técnicos, disponibilidad de usuarios testers.</a:t>
          </a:r>
          <a:endParaRPr lang="en-US" sz="2600" kern="1200"/>
        </a:p>
      </dsp:txBody>
      <dsp:txXfrm>
        <a:off x="130214" y="2962327"/>
        <a:ext cx="5984837" cy="2407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F450A-1492-4A5E-8D9D-90FB6FB681BC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2D548-701F-4766-B9DD-29D640E011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90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2D548-701F-4766-B9DD-29D640E0112D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338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7DB67-D69D-76CC-4B85-13C38A758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DC2DB7-09A3-912A-6640-A41C49AE5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A739DE-F167-B451-FB08-3ABEF9B1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FE3B-2FBD-489C-B2C3-CC1B5D97F624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0B3DD6-03C7-2479-B7F0-C792BC25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32B56A-4088-7DAF-3015-FC3B2F8E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C5-4CE5-4EB9-ACD5-E423C12C7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485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5F607-B230-DF69-E128-43984E77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815A33-5A3C-0842-88DC-8EB116EFC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A7B409-A292-CCF1-AEB9-EE76A146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FE3B-2FBD-489C-B2C3-CC1B5D97F624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766D37-4BE3-79A3-805E-03A47975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E09642-FCB0-20F9-2288-F41E49A9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C5-4CE5-4EB9-ACD5-E423C12C7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145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247E56-17CD-2F8F-7A16-88DA92C50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F2BA7D-7CD5-4360-187E-70AB5187D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CD7A0E-16F0-2F19-6EAB-1506D0D3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FE3B-2FBD-489C-B2C3-CC1B5D97F624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20B405-11E6-3F4D-4396-DC424B10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47A66B-A6F3-625E-68B4-AE1F965E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C5-4CE5-4EB9-ACD5-E423C12C7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036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9BEB2-7C8E-1B27-1249-4E4C3B28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ECAF4-1EE7-E9C1-7A2E-A52C4CF2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17C4F2-5CE2-2070-4563-03D30FFD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FE3B-2FBD-489C-B2C3-CC1B5D97F624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87CDAA-AE21-74A3-CA04-DC3E9676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E22898-0D96-EF69-D971-DF93A7AB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C5-4CE5-4EB9-ACD5-E423C12C7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453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0342E-697E-BC4E-272B-6C1CE3FA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04B647-66DE-23BF-963F-1A701B2F8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0697C-5358-5EFF-751D-438F8BFA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FE3B-2FBD-489C-B2C3-CC1B5D97F624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F4AD27-B424-A97F-DFBC-55E9165C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D6400-3394-E12B-0CD9-889416E9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C5-4CE5-4EB9-ACD5-E423C12C7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426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E21D4-EB7A-96EE-D222-4365990A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3D31C5-742A-795F-6C1B-51466A898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0EB8B2-8BE1-121D-2463-63A620B5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80A223-B59B-6C02-2E87-FBB1C534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FE3B-2FBD-489C-B2C3-CC1B5D97F624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C558EF-7B87-E894-B2EC-5205A7F9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AFB819-1AE0-53CB-853B-D5F5F9E9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C5-4CE5-4EB9-ACD5-E423C12C7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226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8F689-9BE9-12C3-D048-9287EAD0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7FFF3C-BCFC-E485-7525-822034DE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E593D2-CA65-5E88-4E13-87EB22334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A7D62B-116A-E2BE-BF80-1F9F1D912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7255B0-FEC2-5408-1215-9F82EFDEF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66A8BE-EDD9-43E9-E499-38BD39FB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FE3B-2FBD-489C-B2C3-CC1B5D97F624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4F31AC-7585-D26A-9572-AD4CCF45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A8C4C2-EDE1-CE04-2784-2AD9ABA1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C5-4CE5-4EB9-ACD5-E423C12C7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205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F61B5-2B3A-BCB2-0974-8E3943C0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F2F6E5-8FE7-32F4-6176-EB215B97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FE3B-2FBD-489C-B2C3-CC1B5D97F624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F2D187-1381-EDB1-EC9F-01339121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A74075-CF19-9702-1ABE-5A2A7727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C5-4CE5-4EB9-ACD5-E423C12C7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62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1AD95A-6B54-A921-A495-E4F116DF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FE3B-2FBD-489C-B2C3-CC1B5D97F624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4E0AAF-5D28-78FC-6554-3E5154FA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E8146D-404E-72BC-A42C-DE35124B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C5-4CE5-4EB9-ACD5-E423C12C7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897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A5D29-B3BE-4E56-3758-97E897EF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0850DB-6DF9-9FC6-D30C-9E874904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CA9815-FA02-2EA8-B444-83D0BA4C7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53E202-2529-FAC7-870B-B7CD3412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FE3B-2FBD-489C-B2C3-CC1B5D97F624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BB1A87-D296-1DBC-1CE9-8268AAA6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CE851D-3D56-90DE-3480-86DF138C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C5-4CE5-4EB9-ACD5-E423C12C7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89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343C9-4978-3C48-901A-2A43F46F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049D8A-E013-4435-538C-D45AA603C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18F991-8BF5-BA41-B700-E9A6A5CD2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CEE898-5F35-E286-3770-C7612DF1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FE3B-2FBD-489C-B2C3-CC1B5D97F624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B09BB4-76A8-E0E5-9645-5DD007D9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F2A5F9-878B-D8A0-5F07-5D0A1563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5AC5-4CE5-4EB9-ACD5-E423C12C7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75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4F513F-2DC4-1DE8-3C5B-65732FDC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703549-F6FB-23AE-837D-29B8EAF2A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FC6DCD-9861-685D-E145-A28014CF5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CEFE3B-2FBD-489C-B2C3-CC1B5D97F624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320CE9-9BF3-DAED-1D42-E5425A779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ADC604-7979-C0C0-EFCF-713BCB50A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A15AC5-4CE5-4EB9-ACD5-E423C12C7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027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tabla, viejo, puesto&#10;&#10;El contenido generado por IA puede ser incorrecto.">
            <a:extLst>
              <a:ext uri="{FF2B5EF4-FFF2-40B4-BE49-F238E27FC236}">
                <a16:creationId xmlns:a16="http://schemas.microsoft.com/office/drawing/2014/main" id="{56CF23DE-8AE8-82C7-69C0-1522397C13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708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AA368D-E470-5474-E842-C28C7AB77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s-CL" sz="6600" dirty="0">
                <a:solidFill>
                  <a:schemeClr val="bg1"/>
                </a:solidFill>
              </a:rPr>
              <a:t>RollForge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6C0850-B72E-64B3-FC03-B5A0A4843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Proyecto </a:t>
            </a:r>
            <a:r>
              <a:rPr lang="es-CL" dirty="0" err="1">
                <a:solidFill>
                  <a:schemeClr val="bg1"/>
                </a:solidFill>
              </a:rPr>
              <a:t>Capstone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8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2CF5F9-FFC5-AEE4-3D04-58A50C653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s-CL" sz="6200"/>
              <a:t>Factibilidad y Recursos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861335D-F51D-C6A9-827F-C861EAF97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7716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782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3874F0-DFCB-BC28-8DE6-4214B576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Conclusión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0AB1E6-2EAB-CE6F-A366-A1EC179A4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MX" dirty="0"/>
              <a:t>RollForge aportará una solución innovadora a las comunidades de rol, alineando la práctica profesional e intereses personales.</a:t>
            </a:r>
            <a:br>
              <a:rPr lang="es-MX" dirty="0"/>
            </a:br>
            <a:r>
              <a:rPr lang="es-MX" dirty="0"/>
              <a:t>Permitirá mejorar competencias clave y ampliar el portafolio profesional ejerciendo roles de desarrollo, diseño y gestión de proyectos TI.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6874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EA8BE-DF3A-29F9-7DA8-CE023C4A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DA4EB3-3F18-CF0A-BC01-A99ADE86A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0301"/>
            <a:ext cx="6042285" cy="4351338"/>
          </a:xfrm>
        </p:spPr>
        <p:txBody>
          <a:bodyPr/>
          <a:lstStyle/>
          <a:p>
            <a:r>
              <a:rPr lang="es-MX" dirty="0"/>
              <a:t>RollForge es una plataforma digital para la gestión de campañas y personajes en juegos de rol de mesa en línea.</a:t>
            </a:r>
            <a:br>
              <a:rPr lang="es-MX" dirty="0"/>
            </a:br>
            <a:r>
              <a:rPr lang="es-MX" dirty="0"/>
              <a:t>Permite a </a:t>
            </a:r>
            <a:r>
              <a:rPr lang="es-MX" dirty="0" err="1"/>
              <a:t>másters</a:t>
            </a:r>
            <a:r>
              <a:rPr lang="es-MX" dirty="0"/>
              <a:t> y jugadores organizar sesiones, registrar avances y personalizar fichas en un entorno accesible y colaborativo.</a:t>
            </a:r>
            <a:endParaRPr lang="es-CL" dirty="0"/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71A65D76-1FEB-BA98-38F7-5D8DF8C88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936" y="1918741"/>
            <a:ext cx="5808064" cy="387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0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B410A5-2C39-7CBD-45EA-AB5E12FC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s-CL" sz="4000"/>
              <a:t>Fundamentación y Relevancia</a:t>
            </a:r>
          </a:p>
        </p:txBody>
      </p:sp>
      <p:pic>
        <p:nvPicPr>
          <p:cNvPr id="7" name="Imagen 6" descr="Imagen que contiene persona, interior, tabla, acera&#10;&#10;El contenido generado por IA puede ser incorrecto.">
            <a:extLst>
              <a:ext uri="{FF2B5EF4-FFF2-40B4-BE49-F238E27FC236}">
                <a16:creationId xmlns:a16="http://schemas.microsoft.com/office/drawing/2014/main" id="{C13999CC-DF41-09AC-0507-D8B6177AD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6" r="19858"/>
          <a:stretch>
            <a:fillRect/>
          </a:stretch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72E005-9CEE-0EA0-648C-BEEE9F648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s-MX" sz="2000"/>
              <a:t>Actualmente, las comunidades de juegos de rol carecen de herramientas digitales integrales.</a:t>
            </a:r>
            <a:br>
              <a:rPr lang="es-MX" sz="2000"/>
            </a:br>
            <a:r>
              <a:rPr lang="es-MX" sz="2000"/>
              <a:t>El proyecto responde a la necesidad de gestión eficiente y personalizada, aportando valor a la organización y la colaboración digital entre jugadores.</a:t>
            </a:r>
            <a:br>
              <a:rPr lang="es-MX" sz="2000"/>
            </a:br>
            <a:r>
              <a:rPr lang="es-MX" sz="2000"/>
              <a:t>Impacto: desarrollo social, creativo y tecnológico del público joven y adulto joven.</a:t>
            </a:r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410009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1FCB07-04B0-6B6B-C247-0FF187F4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s-MX"/>
              <a:t>Competencias del Perfil de Egreso</a:t>
            </a:r>
            <a:endParaRPr lang="es-CL"/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5" name="Marcador de contenido 2">
            <a:extLst>
              <a:ext uri="{FF2B5EF4-FFF2-40B4-BE49-F238E27FC236}">
                <a16:creationId xmlns:a16="http://schemas.microsoft.com/office/drawing/2014/main" id="{0A35BB87-B483-27B1-8CF4-2392AEEB62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26471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391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Qué son los juegos de rol? - Twinkl">
            <a:extLst>
              <a:ext uri="{FF2B5EF4-FFF2-40B4-BE49-F238E27FC236}">
                <a16:creationId xmlns:a16="http://schemas.microsoft.com/office/drawing/2014/main" id="{92CFDF5B-D2DB-D807-79DC-DCE885C27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6"/>
          <a:stretch>
            <a:fillRect/>
          </a:stretch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9FACC5-35EE-8EF3-C3A8-3F04A4D6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CL" sz="4000"/>
              <a:t>Objetivos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584D0-4AA3-136D-0CCF-B5FB20A1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s-MX" sz="1400"/>
              <a:t>Objetivo General:</a:t>
            </a:r>
            <a:br>
              <a:rPr lang="es-MX" sz="1400"/>
            </a:br>
            <a:r>
              <a:rPr lang="es-MX" sz="1400"/>
              <a:t>Desarrollar una aplicación digital que permita a másters y jugadores de rol organizar y gestionar campañas de forma eficiente, mejorando la planificación e interacción en comunidades en línea.</a:t>
            </a:r>
            <a:br>
              <a:rPr lang="es-MX" sz="1400"/>
            </a:br>
            <a:r>
              <a:rPr lang="es-MX" sz="1400"/>
              <a:t>Objetivos Específicos:</a:t>
            </a:r>
          </a:p>
          <a:p>
            <a:r>
              <a:rPr lang="es-MX" sz="1400"/>
              <a:t>Diseñar una interfaz amigable.</a:t>
            </a:r>
          </a:p>
          <a:p>
            <a:r>
              <a:rPr lang="es-MX" sz="1400"/>
              <a:t>Implementar funciones de organización y seguimiento.</a:t>
            </a:r>
          </a:p>
          <a:p>
            <a:r>
              <a:rPr lang="es-MX" sz="1400"/>
              <a:t>Incorporar almacenamiento seguro.</a:t>
            </a:r>
          </a:p>
          <a:p>
            <a:r>
              <a:rPr lang="es-MX" sz="1400"/>
              <a:t>Integrar personalización.</a:t>
            </a:r>
          </a:p>
          <a:p>
            <a:r>
              <a:rPr lang="es-MX" sz="1400"/>
              <a:t>Evaluar con usuarios.</a:t>
            </a:r>
          </a:p>
          <a:p>
            <a:endParaRPr lang="es-CL" sz="1400"/>
          </a:p>
        </p:txBody>
      </p:sp>
    </p:spTree>
    <p:extLst>
      <p:ext uri="{BB962C8B-B14F-4D97-AF65-F5344CB8AC3E}">
        <p14:creationId xmlns:p14="http://schemas.microsoft.com/office/powerpoint/2010/main" val="225871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415170-2DDE-47AA-B869-0F15E36E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s-CL" dirty="0"/>
              <a:t>Metodología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57BAAF-BBB2-C7F3-FEB4-BE08B851E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s-MX" dirty="0"/>
              <a:t>Se aplicará la metodología ágil Scrum, que facilita una gestión flexible y entrega continua de resultados frente a cambios frecuentes.</a:t>
            </a:r>
            <a:br>
              <a:rPr lang="es-MX" dirty="0"/>
            </a:br>
            <a:r>
              <a:rPr lang="es-MX" dirty="0"/>
              <a:t>Scrum es más apropiada que cascada por su adaptabilidad y enfoque iterativo, esencial para proyectos con retroalimentación constante de usuarios.</a:t>
            </a:r>
            <a:endParaRPr lang="es-CL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5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6F923-6FFF-1379-5308-C8DB862B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s-MX" sz="8000"/>
              <a:t> Fases y Plan de Trabajo</a:t>
            </a:r>
            <a:endParaRPr lang="es-CL" sz="800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879FAE3B-AE0F-E607-03DE-C9561B057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23855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1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0377D-A458-C31B-CF26-1B0E9DE5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Evidencias del Proyecto</a:t>
            </a:r>
            <a:endParaRPr lang="es-CL" dirty="0"/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DDA15A0E-9369-6756-AF05-087A5CD125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7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45071-C40C-9478-45A7-B0180CB9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Carta Gantt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79E54F-B973-3197-D5DA-7CEBDDDD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47" y="1690688"/>
            <a:ext cx="10227705" cy="44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13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412</Words>
  <Application>Microsoft Office PowerPoint</Application>
  <PresentationFormat>Panorámica</PresentationFormat>
  <Paragraphs>42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RollForge</vt:lpstr>
      <vt:lpstr>Descripción del Proyecto</vt:lpstr>
      <vt:lpstr>Fundamentación y Relevancia</vt:lpstr>
      <vt:lpstr>Competencias del Perfil de Egreso</vt:lpstr>
      <vt:lpstr>Objetivos del Proyecto</vt:lpstr>
      <vt:lpstr>Metodología</vt:lpstr>
      <vt:lpstr> Fases y Plan de Trabajo</vt:lpstr>
      <vt:lpstr>Evidencias del Proyecto</vt:lpstr>
      <vt:lpstr>Carta Gantt</vt:lpstr>
      <vt:lpstr>Factibilidad y Recursos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Trinidad Gaete Mella</dc:creator>
  <cp:lastModifiedBy>Maria Trinidad Gaete Mella</cp:lastModifiedBy>
  <cp:revision>2</cp:revision>
  <dcterms:created xsi:type="dcterms:W3CDTF">2025-09-25T17:14:26Z</dcterms:created>
  <dcterms:modified xsi:type="dcterms:W3CDTF">2025-09-25T20:40:14Z</dcterms:modified>
</cp:coreProperties>
</file>