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7DB67-D69D-76CC-4B85-13C38A758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DC2DB7-09A3-912A-6640-A41C49AE5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A739DE-F167-B451-FB08-3ABEF9B1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FE3B-2FBD-489C-B2C3-CC1B5D97F624}" type="datetimeFigureOut">
              <a:rPr lang="es-CL" smtClean="0"/>
              <a:t>25-09-2025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0B3DD6-03C7-2479-B7F0-C792BC25E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32B56A-4088-7DAF-3015-FC3B2F8ED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5AC5-4CE5-4EB9-ACD5-E423C12C77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5485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25F607-B230-DF69-E128-43984E771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5815A33-5A3C-0842-88DC-8EB116EFC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A7B409-A292-CCF1-AEB9-EE76A1463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FE3B-2FBD-489C-B2C3-CC1B5D97F624}" type="datetimeFigureOut">
              <a:rPr lang="es-CL" smtClean="0"/>
              <a:t>25-09-2025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766D37-4BE3-79A3-805E-03A47975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E09642-FCB0-20F9-2288-F41E49A9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5AC5-4CE5-4EB9-ACD5-E423C12C77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61458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247E56-17CD-2F8F-7A16-88DA92C50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0F2BA7D-7CD5-4360-187E-70AB5187D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CD7A0E-16F0-2F19-6EAB-1506D0D33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FE3B-2FBD-489C-B2C3-CC1B5D97F624}" type="datetimeFigureOut">
              <a:rPr lang="es-CL" smtClean="0"/>
              <a:t>25-09-2025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20B405-11E6-3F4D-4396-DC424B10C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47A66B-A6F3-625E-68B4-AE1F965EB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5AC5-4CE5-4EB9-ACD5-E423C12C77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1036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49BEB2-7C8E-1B27-1249-4E4C3B283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1ECAF4-1EE7-E9C1-7A2E-A52C4CF21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17C4F2-5CE2-2070-4563-03D30FFDA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FE3B-2FBD-489C-B2C3-CC1B5D97F624}" type="datetimeFigureOut">
              <a:rPr lang="es-CL" smtClean="0"/>
              <a:t>25-09-2025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87CDAA-AE21-74A3-CA04-DC3E96765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E22898-0D96-EF69-D971-DF93A7AB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5AC5-4CE5-4EB9-ACD5-E423C12C77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453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0342E-697E-BC4E-272B-6C1CE3FA3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04B647-66DE-23BF-963F-1A701B2F8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90697C-5358-5EFF-751D-438F8BFAA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FE3B-2FBD-489C-B2C3-CC1B5D97F624}" type="datetimeFigureOut">
              <a:rPr lang="es-CL" smtClean="0"/>
              <a:t>25-09-2025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F4AD27-B424-A97F-DFBC-55E9165CC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2D6400-3394-E12B-0CD9-889416E9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5AC5-4CE5-4EB9-ACD5-E423C12C77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94264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E21D4-EB7A-96EE-D222-4365990AC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3D31C5-742A-795F-6C1B-51466A898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0EB8B2-8BE1-121D-2463-63A620B5E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80A223-B59B-6C02-2E87-FBB1C534E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FE3B-2FBD-489C-B2C3-CC1B5D97F624}" type="datetimeFigureOut">
              <a:rPr lang="es-CL" smtClean="0"/>
              <a:t>25-09-2025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C558EF-7B87-E894-B2EC-5205A7F96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AFB819-1AE0-53CB-853B-D5F5F9E9A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5AC5-4CE5-4EB9-ACD5-E423C12C77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5226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8F689-9BE9-12C3-D048-9287EAD06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7FFF3C-BCFC-E485-7525-822034DE8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5E593D2-CA65-5E88-4E13-87EB22334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7A7D62B-116A-E2BE-BF80-1F9F1D912B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C7255B0-FEC2-5408-1215-9F82EFDEF9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866A8BE-EDD9-43E9-E499-38BD39FBD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FE3B-2FBD-489C-B2C3-CC1B5D97F624}" type="datetimeFigureOut">
              <a:rPr lang="es-CL" smtClean="0"/>
              <a:t>25-09-2025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C4F31AC-7585-D26A-9572-AD4CCF45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CA8C4C2-EDE1-CE04-2784-2AD9ABA17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5AC5-4CE5-4EB9-ACD5-E423C12C77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3205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F61B5-2B3A-BCB2-0974-8E3943C0B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FF2F6E5-8FE7-32F4-6176-EB215B971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FE3B-2FBD-489C-B2C3-CC1B5D97F624}" type="datetimeFigureOut">
              <a:rPr lang="es-CL" smtClean="0"/>
              <a:t>25-09-2025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F2D187-1381-EDB1-EC9F-013391210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4A74075-CF19-9702-1ABE-5A2A77275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5AC5-4CE5-4EB9-ACD5-E423C12C77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6621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91AD95A-6B54-A921-A495-E4F116DF7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FE3B-2FBD-489C-B2C3-CC1B5D97F624}" type="datetimeFigureOut">
              <a:rPr lang="es-CL" smtClean="0"/>
              <a:t>25-09-2025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74E0AAF-5D28-78FC-6554-3E5154FAB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BE8146D-404E-72BC-A42C-DE35124B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5AC5-4CE5-4EB9-ACD5-E423C12C77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8976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EA5D29-B3BE-4E56-3758-97E897EF0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0850DB-6DF9-9FC6-D30C-9E874904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8CA9815-FA02-2EA8-B444-83D0BA4C7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53E202-2529-FAC7-870B-B7CD3412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FE3B-2FBD-489C-B2C3-CC1B5D97F624}" type="datetimeFigureOut">
              <a:rPr lang="es-CL" smtClean="0"/>
              <a:t>25-09-2025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BB1A87-D296-1DBC-1CE9-8268AAA6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CE851D-3D56-90DE-3480-86DF138C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5AC5-4CE5-4EB9-ACD5-E423C12C77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689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343C9-4978-3C48-901A-2A43F46FA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F049D8A-E013-4435-538C-D45AA603C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518F991-8BF5-BA41-B700-E9A6A5CD2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CEE898-5F35-E286-3770-C7612DF17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FE3B-2FBD-489C-B2C3-CC1B5D97F624}" type="datetimeFigureOut">
              <a:rPr lang="es-CL" smtClean="0"/>
              <a:t>25-09-2025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B09BB4-76A8-E0E5-9645-5DD007D9B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1F2A5F9-878B-D8A0-5F07-5D0A1563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5AC5-4CE5-4EB9-ACD5-E423C12C77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675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34F513F-2DC4-1DE8-3C5B-65732FDC4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703549-F6FB-23AE-837D-29B8EAF2A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FC6DCD-9861-685D-E145-A28014CF58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CEFE3B-2FBD-489C-B2C3-CC1B5D97F624}" type="datetimeFigureOut">
              <a:rPr lang="es-CL" smtClean="0"/>
              <a:t>25-09-2025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320CE9-9BF3-DAED-1D42-E5425A7799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ADC604-7979-C0C0-EFCF-713BCB50A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A15AC5-4CE5-4EB9-ACD5-E423C12C77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9027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Imagen que contiene tabla, viejo, puesto&#10;&#10;El contenido generado por IA puede ser incorrecto.">
            <a:extLst>
              <a:ext uri="{FF2B5EF4-FFF2-40B4-BE49-F238E27FC236}">
                <a16:creationId xmlns:a16="http://schemas.microsoft.com/office/drawing/2014/main" id="{56CF23DE-8AE8-82C7-69C0-1522397C137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5708"/>
          <a:stretch>
            <a:fillRect/>
          </a:stretch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1AA368D-E470-5474-E842-C28C7AB77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s-CL" sz="6600" dirty="0">
                <a:solidFill>
                  <a:schemeClr val="bg1"/>
                </a:solidFill>
              </a:rPr>
              <a:t>RollForge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6C0850-B72E-64B3-FC03-B5A0A4843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s-CL" dirty="0">
                <a:solidFill>
                  <a:schemeClr val="bg1"/>
                </a:solidFill>
              </a:rPr>
              <a:t>Proyecto </a:t>
            </a:r>
            <a:r>
              <a:rPr lang="es-CL" dirty="0" err="1">
                <a:solidFill>
                  <a:schemeClr val="bg1"/>
                </a:solidFill>
              </a:rPr>
              <a:t>Capstone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832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RollForge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 Trinidad Gaete Mella</dc:creator>
  <cp:lastModifiedBy>Maria Trinidad Gaete Mella</cp:lastModifiedBy>
  <cp:revision>1</cp:revision>
  <dcterms:created xsi:type="dcterms:W3CDTF">2025-09-25T17:14:26Z</dcterms:created>
  <dcterms:modified xsi:type="dcterms:W3CDTF">2025-09-25T17:25:39Z</dcterms:modified>
</cp:coreProperties>
</file>