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04"/>
  </p:normalViewPr>
  <p:slideViewPr>
    <p:cSldViewPr snapToGrid="0">
      <p:cViewPr varScale="1">
        <p:scale>
          <a:sx n="169" d="100"/>
          <a:sy n="16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FD200-AE3E-A041-95EE-ABBBFA053898}" type="datetimeFigureOut">
              <a:rPr kumimoji="1" lang="ko-Kore-KR" altLang="en-US" smtClean="0"/>
              <a:t>2025. 1. 2.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4C3AB-951B-454D-9197-AFB7D61D9A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75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4C3AB-951B-454D-9197-AFB7D61D9A5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912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644A3-9C81-B9D2-A058-EE8EF3A4C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60FFC5-8804-A874-72C2-4ACE7DF9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90B63-E72F-BF91-FBEF-37B43136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6A26-392B-0243-A0EC-719E0D46F88B}" type="datetimeFigureOut">
              <a:rPr kumimoji="1" lang="ko-Kore-KR" altLang="en-US" smtClean="0"/>
              <a:t>2025. 1. 2.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1445C-4057-EB79-C939-647649C6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E3F39-3B75-4E72-F593-20946C04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31AF-6D83-394D-836A-C9A252D998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50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1027E-D017-05F8-A542-F8BBA3C0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4CD96-290B-6CC5-8581-0C2FB57B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CCB9E-2447-803A-85BC-F1D87DE2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6A26-392B-0243-A0EC-719E0D46F88B}" type="datetimeFigureOut">
              <a:rPr kumimoji="1" lang="ko-Kore-KR" altLang="en-US" smtClean="0"/>
              <a:t>2025. 1. 2.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30780-53D3-0CD1-7504-7A00A0CD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1AB94-E9B8-81A8-2BFF-5261A80C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31AF-6D83-394D-836A-C9A252D998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18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129FAE-E7B5-F243-D33B-01EF7BCA2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EAA7CF-9A39-8717-F4D5-EDC9D16FC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A0EC6-F90D-4E11-BFB7-C738BC9D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6A26-392B-0243-A0EC-719E0D46F88B}" type="datetimeFigureOut">
              <a:rPr kumimoji="1" lang="ko-Kore-KR" altLang="en-US" smtClean="0"/>
              <a:t>2025. 1. 2.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BC082-CABE-31F6-8F12-E1C8143A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015A8-2AAB-ED2D-4F8A-85A4145D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31AF-6D83-394D-836A-C9A252D998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674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36429-F343-EEA0-FFD4-84263538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377EB-FEC5-A209-7F9E-6EFB8F0D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13D47-1155-EECC-B88A-1E5F512D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6A26-392B-0243-A0EC-719E0D46F88B}" type="datetimeFigureOut">
              <a:rPr kumimoji="1" lang="ko-Kore-KR" altLang="en-US" smtClean="0"/>
              <a:t>2025. 1. 2.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1E195-E457-9727-ABE4-0CB7E943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51A5D-A5DE-018E-F47E-924F91FF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31AF-6D83-394D-836A-C9A252D998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53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E0DFB-E15D-2202-9101-350D5846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E31279-DAB5-1A81-7AB2-815BEECA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C3631-C789-3135-EE78-A520FA42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6A26-392B-0243-A0EC-719E0D46F88B}" type="datetimeFigureOut">
              <a:rPr kumimoji="1" lang="ko-Kore-KR" altLang="en-US" smtClean="0"/>
              <a:t>2025. 1. 2.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9A983-18EB-68B5-72FE-089D402F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24A8F-D0DE-1044-B3E2-DE2804AB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31AF-6D83-394D-836A-C9A252D998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939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14EFC-3301-C326-DAA1-21879236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EBEAE-AF11-9A6B-4CBD-06CD082B2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69FA8-8088-A7F4-E00B-6F33D55FD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2A0878-8FFA-F46D-6E71-C9DCE3F1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6A26-392B-0243-A0EC-719E0D46F88B}" type="datetimeFigureOut">
              <a:rPr kumimoji="1" lang="ko-Kore-KR" altLang="en-US" smtClean="0"/>
              <a:t>2025. 1. 2.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03912-4DFC-10D5-BB10-A8F462B9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6796E-8C27-0C5B-B3ED-887278FD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31AF-6D83-394D-836A-C9A252D998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5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879CB-1B79-E8DC-30A3-BD1155CF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1874D-70DE-A89E-A938-A064CCF1E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2040DA-171F-D14D-0610-D91A765AC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D4774A-F08B-BD9A-4E5F-EA5BFF7F7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619F80-8DA7-F0A1-A820-62434003F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09FB25-9322-716B-DA47-7844D1F1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6A26-392B-0243-A0EC-719E0D46F88B}" type="datetimeFigureOut">
              <a:rPr kumimoji="1" lang="ko-Kore-KR" altLang="en-US" smtClean="0"/>
              <a:t>2025. 1. 2.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5DEA74-5812-C0B8-4E3D-A6162B05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E3B641-FE05-A5EF-715C-382B3656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31AF-6D83-394D-836A-C9A252D998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959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626FD-F6AF-CB66-6E27-9E25F71A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17C3E1-4511-E163-DD9A-038C497A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6A26-392B-0243-A0EC-719E0D46F88B}" type="datetimeFigureOut">
              <a:rPr kumimoji="1" lang="ko-Kore-KR" altLang="en-US" smtClean="0"/>
              <a:t>2025. 1. 2.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3EAA79-3372-7503-5B06-E819EA59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835065-4378-7502-7AD4-4B701832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31AF-6D83-394D-836A-C9A252D998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54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37D106-8BD0-874F-A081-55208E23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6A26-392B-0243-A0EC-719E0D46F88B}" type="datetimeFigureOut">
              <a:rPr kumimoji="1" lang="ko-Kore-KR" altLang="en-US" smtClean="0"/>
              <a:t>2025. 1. 2.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9E1FC6-4F5E-0625-E234-579FB75E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211FF-A852-AFF6-8BE1-93B19CE5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31AF-6D83-394D-836A-C9A252D998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576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CA478-D960-F34C-8B2A-F85F1DFB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5CCB3F-4F29-E0A8-C182-24B8AE0DC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5F84B3-39CE-19E3-BDFC-D6BD269F4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3A8DA-DF41-4C2D-A426-931B3E3C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6A26-392B-0243-A0EC-719E0D46F88B}" type="datetimeFigureOut">
              <a:rPr kumimoji="1" lang="ko-Kore-KR" altLang="en-US" smtClean="0"/>
              <a:t>2025. 1. 2.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53AC2-8B55-9F91-9A3C-3B11AF8D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2AAD6-2184-FDB8-5A8A-52F29A8C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31AF-6D83-394D-836A-C9A252D998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212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E6238-268E-E585-F2B7-EF931906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2C2AE-0F24-94B7-987A-FCA9DB7C6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3F7D9-595C-C050-112D-85F6DCEB1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0E8D2B-549F-3CB1-6A03-190626B9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6A26-392B-0243-A0EC-719E0D46F88B}" type="datetimeFigureOut">
              <a:rPr kumimoji="1" lang="ko-Kore-KR" altLang="en-US" smtClean="0"/>
              <a:t>2025. 1. 2.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EFEA56-F0FC-D174-605B-A1C5A7E3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72DF39-F9BE-AD21-990C-7F4E54BF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31AF-6D83-394D-836A-C9A252D998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311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2F144F-0297-76AC-0DE8-3ADB094B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D6F21-5077-3853-E2D9-2A632AB43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8FDFC-81EA-A328-52D1-BA7A739CE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E66A26-392B-0243-A0EC-719E0D46F88B}" type="datetimeFigureOut">
              <a:rPr kumimoji="1" lang="ko-Kore-KR" altLang="en-US" smtClean="0"/>
              <a:t>2025. 1. 2.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9EDFD-7875-B765-88F2-92707A8C5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C7B78-A4C1-17F8-4711-17851245A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2131AF-6D83-394D-836A-C9A252D998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925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텍스트, 정보기기, 휴대 전화이(가) 표시된 사진&#10;&#10;자동 생성된 설명">
            <a:extLst>
              <a:ext uri="{FF2B5EF4-FFF2-40B4-BE49-F238E27FC236}">
                <a16:creationId xmlns:a16="http://schemas.microsoft.com/office/drawing/2014/main" id="{B74C5E19-745B-F03B-B2C3-9B5CAECE4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80" y="1594531"/>
            <a:ext cx="2102908" cy="4326396"/>
          </a:xfrm>
          <a:prstGeom prst="rect">
            <a:avLst/>
          </a:prstGeom>
        </p:spPr>
      </p:pic>
      <p:pic>
        <p:nvPicPr>
          <p:cNvPr id="12" name="그림 11" descr="휴대 전화, 스크린샷, 통신 장치, 정보기기이(가) 표시된 사진&#10;&#10;자동 생성된 설명">
            <a:extLst>
              <a:ext uri="{FF2B5EF4-FFF2-40B4-BE49-F238E27FC236}">
                <a16:creationId xmlns:a16="http://schemas.microsoft.com/office/drawing/2014/main" id="{1F8C0B4D-1F98-BB4A-7FEE-1F452D3D1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267" y="1594531"/>
            <a:ext cx="2102908" cy="43263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37F6FBB-7D71-8119-DCE5-8B9F355F3B68}"/>
              </a:ext>
            </a:extLst>
          </p:cNvPr>
          <p:cNvCxnSpPr/>
          <p:nvPr/>
        </p:nvCxnSpPr>
        <p:spPr>
          <a:xfrm>
            <a:off x="5236299" y="5524183"/>
            <a:ext cx="129197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4BDEA9-C6AA-2275-4CF0-24F2824A53EB}"/>
              </a:ext>
            </a:extLst>
          </p:cNvPr>
          <p:cNvSpPr/>
          <p:nvPr/>
        </p:nvSpPr>
        <p:spPr>
          <a:xfrm>
            <a:off x="838275" y="3049535"/>
            <a:ext cx="2165232" cy="48597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OnboardingViewModel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1AC5B6-A098-8267-C3EF-2932CE07C1F4}"/>
              </a:ext>
            </a:extLst>
          </p:cNvPr>
          <p:cNvSpPr/>
          <p:nvPr/>
        </p:nvSpPr>
        <p:spPr>
          <a:xfrm>
            <a:off x="3550174" y="1031052"/>
            <a:ext cx="2349720" cy="4112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OnboardingView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46E2B3-7802-0D5A-FF43-1332DDF7D7D9}"/>
              </a:ext>
            </a:extLst>
          </p:cNvPr>
          <p:cNvSpPr/>
          <p:nvPr/>
        </p:nvSpPr>
        <p:spPr>
          <a:xfrm>
            <a:off x="6216427" y="1038458"/>
            <a:ext cx="2844587" cy="4112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HomeView</a:t>
            </a:r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CalendarView</a:t>
            </a:r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99297F-8E30-E04E-CDD2-327E4C9AA1DF}"/>
              </a:ext>
            </a:extLst>
          </p:cNvPr>
          <p:cNvSpPr/>
          <p:nvPr/>
        </p:nvSpPr>
        <p:spPr>
          <a:xfrm>
            <a:off x="9514294" y="2322840"/>
            <a:ext cx="2002611" cy="95407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HomeViewModel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CC0934-F684-A605-A7E6-6BB888509ADD}"/>
              </a:ext>
            </a:extLst>
          </p:cNvPr>
          <p:cNvSpPr/>
          <p:nvPr/>
        </p:nvSpPr>
        <p:spPr>
          <a:xfrm>
            <a:off x="974302" y="4687138"/>
            <a:ext cx="1945460" cy="83704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OnboardingModel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65218-2EF8-CFE7-E092-6E2B27CC280C}"/>
              </a:ext>
            </a:extLst>
          </p:cNvPr>
          <p:cNvSpPr/>
          <p:nvPr/>
        </p:nvSpPr>
        <p:spPr>
          <a:xfrm>
            <a:off x="9514294" y="4570113"/>
            <a:ext cx="2002611" cy="95407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HomeModel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1FDCA1F-56F6-4828-52C2-E730B1F7DFD0}"/>
              </a:ext>
            </a:extLst>
          </p:cNvPr>
          <p:cNvCxnSpPr>
            <a:cxnSpLocks/>
          </p:cNvCxnSpPr>
          <p:nvPr/>
        </p:nvCxnSpPr>
        <p:spPr>
          <a:xfrm flipV="1">
            <a:off x="1801890" y="3640598"/>
            <a:ext cx="0" cy="8690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89390C-A656-A162-F799-D20B685F4CF3}"/>
              </a:ext>
            </a:extLst>
          </p:cNvPr>
          <p:cNvCxnSpPr>
            <a:cxnSpLocks/>
          </p:cNvCxnSpPr>
          <p:nvPr/>
        </p:nvCxnSpPr>
        <p:spPr>
          <a:xfrm>
            <a:off x="2097874" y="3640598"/>
            <a:ext cx="0" cy="8690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AC92EC4-E745-1F48-BC16-00C1825A0E05}"/>
              </a:ext>
            </a:extLst>
          </p:cNvPr>
          <p:cNvCxnSpPr>
            <a:cxnSpLocks/>
          </p:cNvCxnSpPr>
          <p:nvPr/>
        </p:nvCxnSpPr>
        <p:spPr>
          <a:xfrm>
            <a:off x="3086487" y="2453750"/>
            <a:ext cx="5216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AA82938-EBBC-3C55-BA6A-3487F4884C09}"/>
              </a:ext>
            </a:extLst>
          </p:cNvPr>
          <p:cNvCxnSpPr>
            <a:cxnSpLocks/>
          </p:cNvCxnSpPr>
          <p:nvPr/>
        </p:nvCxnSpPr>
        <p:spPr>
          <a:xfrm>
            <a:off x="8800183" y="2712345"/>
            <a:ext cx="5216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B81D4F-2AE8-B703-B90D-FED171C43562}"/>
              </a:ext>
            </a:extLst>
          </p:cNvPr>
          <p:cNvCxnSpPr>
            <a:cxnSpLocks/>
          </p:cNvCxnSpPr>
          <p:nvPr/>
        </p:nvCxnSpPr>
        <p:spPr>
          <a:xfrm flipH="1">
            <a:off x="8792626" y="2863485"/>
            <a:ext cx="5216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2F1B48C-8D1D-8106-EEBD-5ED517323477}"/>
              </a:ext>
            </a:extLst>
          </p:cNvPr>
          <p:cNvCxnSpPr>
            <a:cxnSpLocks/>
          </p:cNvCxnSpPr>
          <p:nvPr/>
        </p:nvCxnSpPr>
        <p:spPr>
          <a:xfrm flipV="1">
            <a:off x="10342587" y="3452931"/>
            <a:ext cx="0" cy="8690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31E3A41-2FA4-9B13-ED04-AF28B73DF951}"/>
              </a:ext>
            </a:extLst>
          </p:cNvPr>
          <p:cNvCxnSpPr>
            <a:cxnSpLocks/>
          </p:cNvCxnSpPr>
          <p:nvPr/>
        </p:nvCxnSpPr>
        <p:spPr>
          <a:xfrm>
            <a:off x="10638571" y="3452931"/>
            <a:ext cx="0" cy="8690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DB9481-1704-EC35-862B-DE021E3ED278}"/>
              </a:ext>
            </a:extLst>
          </p:cNvPr>
          <p:cNvSpPr/>
          <p:nvPr/>
        </p:nvSpPr>
        <p:spPr>
          <a:xfrm>
            <a:off x="838275" y="2445245"/>
            <a:ext cx="2165232" cy="48597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CalendarViewModel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23B96E-CF04-5938-694D-DB7C9E946D92}"/>
              </a:ext>
            </a:extLst>
          </p:cNvPr>
          <p:cNvSpPr/>
          <p:nvPr/>
        </p:nvSpPr>
        <p:spPr>
          <a:xfrm>
            <a:off x="838275" y="1840955"/>
            <a:ext cx="2165232" cy="48597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MemoListViewModel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BE519F-6488-DBA9-5FFB-D6BE5C241D50}"/>
              </a:ext>
            </a:extLst>
          </p:cNvPr>
          <p:cNvSpPr/>
          <p:nvPr/>
        </p:nvSpPr>
        <p:spPr>
          <a:xfrm>
            <a:off x="838275" y="689322"/>
            <a:ext cx="2165232" cy="103331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PathModel</a:t>
            </a:r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@Published paths: [</a:t>
            </a:r>
            <a:r>
              <a:rPr kumimoji="1" lang="en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PathType</a:t>
            </a:r>
            <a:r>
              <a:rPr kumimoji="1" lang="en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5" name="오른쪽 중괄호[R] 44">
            <a:extLst>
              <a:ext uri="{FF2B5EF4-FFF2-40B4-BE49-F238E27FC236}">
                <a16:creationId xmlns:a16="http://schemas.microsoft.com/office/drawing/2014/main" id="{B8BF170A-6DDB-AD2C-29E9-2DC66FE172D4}"/>
              </a:ext>
            </a:extLst>
          </p:cNvPr>
          <p:cNvSpPr/>
          <p:nvPr/>
        </p:nvSpPr>
        <p:spPr>
          <a:xfrm>
            <a:off x="3086487" y="1449685"/>
            <a:ext cx="117691" cy="200324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390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E8787-54DC-7A95-C638-A0D6FE9EA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E939D6-E1BD-1879-94D7-2FE6B82AAF20}"/>
              </a:ext>
            </a:extLst>
          </p:cNvPr>
          <p:cNvSpPr txBox="1"/>
          <p:nvPr/>
        </p:nvSpPr>
        <p:spPr>
          <a:xfrm>
            <a:off x="241825" y="2418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캘린더</a:t>
            </a:r>
            <a:endParaRPr kumimoji="1" lang="ko-Kore-KR" altLang="en-US" dirty="0"/>
          </a:p>
        </p:txBody>
      </p:sp>
      <p:pic>
        <p:nvPicPr>
          <p:cNvPr id="4" name="그림 3" descr="휴대 전화, 스크린샷, 통신 장치, 정보기기이(가) 표시된 사진&#10;&#10;자동 생성된 설명">
            <a:extLst>
              <a:ext uri="{FF2B5EF4-FFF2-40B4-BE49-F238E27FC236}">
                <a16:creationId xmlns:a16="http://schemas.microsoft.com/office/drawing/2014/main" id="{53B36CBA-8E8D-BCF0-BCF6-DEBB5D6AA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547" y="1265802"/>
            <a:ext cx="2102908" cy="43263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D5FBB09-6525-5C28-A71C-5FC90EF4A3F4}"/>
              </a:ext>
            </a:extLst>
          </p:cNvPr>
          <p:cNvSpPr/>
          <p:nvPr/>
        </p:nvSpPr>
        <p:spPr>
          <a:xfrm>
            <a:off x="5415153" y="709729"/>
            <a:ext cx="1605695" cy="4112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CalendarView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4AA0FCF-DADA-63A6-FD65-B2B3435A7E81}"/>
              </a:ext>
            </a:extLst>
          </p:cNvPr>
          <p:cNvCxnSpPr>
            <a:cxnSpLocks/>
          </p:cNvCxnSpPr>
          <p:nvPr/>
        </p:nvCxnSpPr>
        <p:spPr>
          <a:xfrm>
            <a:off x="4467490" y="2640555"/>
            <a:ext cx="5216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70C88F-2BD1-5FFA-07A5-4E88BEAC2BD2}"/>
              </a:ext>
            </a:extLst>
          </p:cNvPr>
          <p:cNvCxnSpPr>
            <a:cxnSpLocks/>
          </p:cNvCxnSpPr>
          <p:nvPr/>
        </p:nvCxnSpPr>
        <p:spPr>
          <a:xfrm flipH="1">
            <a:off x="4459933" y="2791695"/>
            <a:ext cx="5216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3565E0-D464-9771-E91A-66A04DAC3313}"/>
              </a:ext>
            </a:extLst>
          </p:cNvPr>
          <p:cNvSpPr/>
          <p:nvPr/>
        </p:nvSpPr>
        <p:spPr>
          <a:xfrm>
            <a:off x="2001689" y="3881114"/>
            <a:ext cx="2431114" cy="117900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MemoListViewModel</a:t>
            </a:r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@Published </a:t>
            </a:r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memos: [</a:t>
            </a:r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memoData</a:t>
            </a:r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B826F1-9419-6D6F-F95A-823F6AF47857}"/>
              </a:ext>
            </a:extLst>
          </p:cNvPr>
          <p:cNvSpPr/>
          <p:nvPr/>
        </p:nvSpPr>
        <p:spPr>
          <a:xfrm>
            <a:off x="2109749" y="2309451"/>
            <a:ext cx="2165232" cy="74542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CalendarViewModel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CDB0869-AA06-41DD-52CE-9F43503655BD}"/>
              </a:ext>
            </a:extLst>
          </p:cNvPr>
          <p:cNvCxnSpPr>
            <a:cxnSpLocks/>
          </p:cNvCxnSpPr>
          <p:nvPr/>
        </p:nvCxnSpPr>
        <p:spPr>
          <a:xfrm>
            <a:off x="7352582" y="3913906"/>
            <a:ext cx="5216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6AA6544-BC84-EBB0-9750-391E59A5ADF9}"/>
              </a:ext>
            </a:extLst>
          </p:cNvPr>
          <p:cNvCxnSpPr>
            <a:cxnSpLocks/>
          </p:cNvCxnSpPr>
          <p:nvPr/>
        </p:nvCxnSpPr>
        <p:spPr>
          <a:xfrm flipH="1">
            <a:off x="7345025" y="4065046"/>
            <a:ext cx="5216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D92E7F9-87CF-5B5C-A286-D6DE07E338A6}"/>
              </a:ext>
            </a:extLst>
          </p:cNvPr>
          <p:cNvCxnSpPr>
            <a:cxnSpLocks/>
          </p:cNvCxnSpPr>
          <p:nvPr/>
        </p:nvCxnSpPr>
        <p:spPr>
          <a:xfrm>
            <a:off x="4498142" y="4349703"/>
            <a:ext cx="5216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1E6C2FA-2A76-1264-BFBE-CD6829D14E94}"/>
              </a:ext>
            </a:extLst>
          </p:cNvPr>
          <p:cNvCxnSpPr>
            <a:cxnSpLocks/>
          </p:cNvCxnSpPr>
          <p:nvPr/>
        </p:nvCxnSpPr>
        <p:spPr>
          <a:xfrm flipH="1">
            <a:off x="4490585" y="4500843"/>
            <a:ext cx="5216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45063B-5523-CF79-B0B0-4B5F0178F6D9}"/>
              </a:ext>
            </a:extLst>
          </p:cNvPr>
          <p:cNvSpPr/>
          <p:nvPr/>
        </p:nvSpPr>
        <p:spPr>
          <a:xfrm>
            <a:off x="8003199" y="3548389"/>
            <a:ext cx="2165232" cy="103331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PathModel</a:t>
            </a:r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@Published paths: [</a:t>
            </a:r>
            <a:r>
              <a:rPr kumimoji="1" lang="en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PathType</a:t>
            </a:r>
            <a:r>
              <a:rPr kumimoji="1" lang="en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2" name="오른쪽 중괄호[R] 21">
            <a:extLst>
              <a:ext uri="{FF2B5EF4-FFF2-40B4-BE49-F238E27FC236}">
                <a16:creationId xmlns:a16="http://schemas.microsoft.com/office/drawing/2014/main" id="{E3880969-482C-50BA-6416-5C955DE11867}"/>
              </a:ext>
            </a:extLst>
          </p:cNvPr>
          <p:cNvSpPr/>
          <p:nvPr/>
        </p:nvSpPr>
        <p:spPr>
          <a:xfrm flipH="1">
            <a:off x="4999281" y="1758269"/>
            <a:ext cx="114091" cy="196105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오른쪽 중괄호[R] 22">
            <a:extLst>
              <a:ext uri="{FF2B5EF4-FFF2-40B4-BE49-F238E27FC236}">
                <a16:creationId xmlns:a16="http://schemas.microsoft.com/office/drawing/2014/main" id="{1C8165DC-5AD2-668A-19E4-2A4DF847B0A1}"/>
              </a:ext>
            </a:extLst>
          </p:cNvPr>
          <p:cNvSpPr/>
          <p:nvPr/>
        </p:nvSpPr>
        <p:spPr>
          <a:xfrm flipH="1">
            <a:off x="4993938" y="3872977"/>
            <a:ext cx="119433" cy="112221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585807-03C5-52AB-78C3-431009C6A22F}"/>
              </a:ext>
            </a:extLst>
          </p:cNvPr>
          <p:cNvSpPr/>
          <p:nvPr/>
        </p:nvSpPr>
        <p:spPr>
          <a:xfrm>
            <a:off x="5323991" y="4080159"/>
            <a:ext cx="1779611" cy="37092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D66E1A-AE42-77C0-697C-C18DCC8C5D27}"/>
              </a:ext>
            </a:extLst>
          </p:cNvPr>
          <p:cNvSpPr/>
          <p:nvPr/>
        </p:nvSpPr>
        <p:spPr>
          <a:xfrm>
            <a:off x="6892006" y="3808740"/>
            <a:ext cx="252785" cy="23394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003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2FB2A-8F2E-12F8-88D8-8F80AFD0E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제품, 텍스트, 휴대 전화, 스크린샷이(가) 표시된 사진&#10;&#10;자동 생성된 설명">
            <a:extLst>
              <a:ext uri="{FF2B5EF4-FFF2-40B4-BE49-F238E27FC236}">
                <a16:creationId xmlns:a16="http://schemas.microsoft.com/office/drawing/2014/main" id="{2F1EC748-DC6C-A7B1-D467-F84F319FE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274" y="1715446"/>
            <a:ext cx="2102908" cy="43263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991C804-4D51-D575-C2F7-11B252E2AFF4}"/>
              </a:ext>
            </a:extLst>
          </p:cNvPr>
          <p:cNvSpPr/>
          <p:nvPr/>
        </p:nvSpPr>
        <p:spPr>
          <a:xfrm>
            <a:off x="863250" y="2511979"/>
            <a:ext cx="2204538" cy="117900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MemoListViewModel</a:t>
            </a:r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@Published </a:t>
            </a:r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memos: [</a:t>
            </a:r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memoData</a:t>
            </a:r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D18598-42C9-9262-941D-F58D87D2CE15}"/>
              </a:ext>
            </a:extLst>
          </p:cNvPr>
          <p:cNvSpPr/>
          <p:nvPr/>
        </p:nvSpPr>
        <p:spPr>
          <a:xfrm>
            <a:off x="884965" y="3815099"/>
            <a:ext cx="2165232" cy="103331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PathModel</a:t>
            </a:r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@Published paths: [</a:t>
            </a:r>
            <a:r>
              <a:rPr kumimoji="1" lang="en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PathType</a:t>
            </a:r>
            <a:r>
              <a:rPr kumimoji="1" lang="en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60588E-BD70-B4C5-BE32-4DBEB607EB1D}"/>
              </a:ext>
            </a:extLst>
          </p:cNvPr>
          <p:cNvCxnSpPr>
            <a:cxnSpLocks/>
          </p:cNvCxnSpPr>
          <p:nvPr/>
        </p:nvCxnSpPr>
        <p:spPr>
          <a:xfrm>
            <a:off x="3178336" y="3656349"/>
            <a:ext cx="5216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7448A38-A110-47B7-F610-A82F0175FAD1}"/>
              </a:ext>
            </a:extLst>
          </p:cNvPr>
          <p:cNvCxnSpPr>
            <a:cxnSpLocks/>
          </p:cNvCxnSpPr>
          <p:nvPr/>
        </p:nvCxnSpPr>
        <p:spPr>
          <a:xfrm flipH="1">
            <a:off x="3170779" y="3807489"/>
            <a:ext cx="5216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C79D3E-CF6D-A7C0-239C-51AA2CBB0A0A}"/>
              </a:ext>
            </a:extLst>
          </p:cNvPr>
          <p:cNvSpPr/>
          <p:nvPr/>
        </p:nvSpPr>
        <p:spPr>
          <a:xfrm>
            <a:off x="5957311" y="634790"/>
            <a:ext cx="1942892" cy="96919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CalendarListView</a:t>
            </a:r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Editmode</a:t>
            </a:r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false)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04D25D-1205-A7D5-DB41-9CFEDAF9E711}"/>
              </a:ext>
            </a:extLst>
          </p:cNvPr>
          <p:cNvCxnSpPr>
            <a:cxnSpLocks/>
          </p:cNvCxnSpPr>
          <p:nvPr/>
        </p:nvCxnSpPr>
        <p:spPr>
          <a:xfrm>
            <a:off x="7854861" y="3429945"/>
            <a:ext cx="16367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2CF3C1-D9BA-1CC2-E9EA-743A9735C0F6}"/>
              </a:ext>
            </a:extLst>
          </p:cNvPr>
          <p:cNvSpPr/>
          <p:nvPr/>
        </p:nvSpPr>
        <p:spPr>
          <a:xfrm>
            <a:off x="6075250" y="3236925"/>
            <a:ext cx="1779611" cy="37092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A2E5C6-83BC-DA16-3E68-23C1EF79F187}"/>
              </a:ext>
            </a:extLst>
          </p:cNvPr>
          <p:cNvSpPr/>
          <p:nvPr/>
        </p:nvSpPr>
        <p:spPr>
          <a:xfrm>
            <a:off x="7330314" y="5144446"/>
            <a:ext cx="569889" cy="27205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5E74CEB6-1A6A-050D-F12F-F017C4D47C5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900203" y="3713652"/>
            <a:ext cx="1591420" cy="1566823"/>
          </a:xfrm>
          <a:prstGeom prst="bentConnector3">
            <a:avLst>
              <a:gd name="adj1" fmla="val 42402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B97FEC-224A-9ECC-746B-B5A0D0D6A8FB}"/>
              </a:ext>
            </a:extLst>
          </p:cNvPr>
          <p:cNvSpPr/>
          <p:nvPr/>
        </p:nvSpPr>
        <p:spPr>
          <a:xfrm>
            <a:off x="9634472" y="3402240"/>
            <a:ext cx="1942892" cy="4112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MemoView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그림 37" descr="전자제품, 텍스트, 휴대 전화, 스크린샷이(가) 표시된 사진&#10;&#10;자동 생성된 설명">
            <a:extLst>
              <a:ext uri="{FF2B5EF4-FFF2-40B4-BE49-F238E27FC236}">
                <a16:creationId xmlns:a16="http://schemas.microsoft.com/office/drawing/2014/main" id="{4A21C740-2DCB-0DEC-6D89-A4CD7EBAD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682" y="1715446"/>
            <a:ext cx="2102908" cy="432639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CB7B53-B174-637A-3A0D-576024A2C79F}"/>
              </a:ext>
            </a:extLst>
          </p:cNvPr>
          <p:cNvSpPr/>
          <p:nvPr/>
        </p:nvSpPr>
        <p:spPr>
          <a:xfrm>
            <a:off x="3846690" y="634790"/>
            <a:ext cx="1942892" cy="96919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CalendarListView</a:t>
            </a:r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Editmode</a:t>
            </a:r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true)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2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D90C8-A3E3-5425-72E7-B2D919432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C02934D-78C0-A987-BC79-884CE52CBE39}"/>
              </a:ext>
            </a:extLst>
          </p:cNvPr>
          <p:cNvSpPr/>
          <p:nvPr/>
        </p:nvSpPr>
        <p:spPr>
          <a:xfrm>
            <a:off x="2282221" y="2140066"/>
            <a:ext cx="2002611" cy="95407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MemoViewModel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0A0BF2-742E-8AF9-14AD-1A448A135EE9}"/>
              </a:ext>
            </a:extLst>
          </p:cNvPr>
          <p:cNvSpPr/>
          <p:nvPr/>
        </p:nvSpPr>
        <p:spPr>
          <a:xfrm>
            <a:off x="2282221" y="4387339"/>
            <a:ext cx="2002611" cy="95407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MemoModel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167A4CB-7887-529E-1A9A-0652BAFFAC2B}"/>
              </a:ext>
            </a:extLst>
          </p:cNvPr>
          <p:cNvCxnSpPr>
            <a:cxnSpLocks/>
          </p:cNvCxnSpPr>
          <p:nvPr/>
        </p:nvCxnSpPr>
        <p:spPr>
          <a:xfrm flipV="1">
            <a:off x="3110514" y="3270157"/>
            <a:ext cx="0" cy="8690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C63E851-F71B-83F3-ACB0-F1A19B2B2D7B}"/>
              </a:ext>
            </a:extLst>
          </p:cNvPr>
          <p:cNvCxnSpPr>
            <a:cxnSpLocks/>
          </p:cNvCxnSpPr>
          <p:nvPr/>
        </p:nvCxnSpPr>
        <p:spPr>
          <a:xfrm>
            <a:off x="3406498" y="3270157"/>
            <a:ext cx="0" cy="8690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휴대 전화, 정보기기, 텍스트, 휴대용 통신 장치이(가) 표시된 사진&#10;&#10;자동 생성된 설명">
            <a:extLst>
              <a:ext uri="{FF2B5EF4-FFF2-40B4-BE49-F238E27FC236}">
                <a16:creationId xmlns:a16="http://schemas.microsoft.com/office/drawing/2014/main" id="{548CAE79-6B6C-67E8-48FF-F6267113F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987" y="1542061"/>
            <a:ext cx="2102908" cy="43263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844588-0361-E71D-11E1-EAF37FCD3A07}"/>
              </a:ext>
            </a:extLst>
          </p:cNvPr>
          <p:cNvSpPr/>
          <p:nvPr/>
        </p:nvSpPr>
        <p:spPr>
          <a:xfrm>
            <a:off x="5193378" y="548078"/>
            <a:ext cx="2081517" cy="84716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MemoView</a:t>
            </a:r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createMode</a:t>
            </a:r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false)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 descr="휴대 전화, 정보기기, 휴대용 통신 장치, 통신 장치이(가) 표시된 사진&#10;&#10;자동 생성된 설명">
            <a:extLst>
              <a:ext uri="{FF2B5EF4-FFF2-40B4-BE49-F238E27FC236}">
                <a16:creationId xmlns:a16="http://schemas.microsoft.com/office/drawing/2014/main" id="{DB44C3E1-6EE7-BF83-7628-605E7AA4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786" y="1554989"/>
            <a:ext cx="2102908" cy="432639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580050-FD82-B6B4-F5AC-3C9F57E3B5DC}"/>
              </a:ext>
            </a:extLst>
          </p:cNvPr>
          <p:cNvSpPr/>
          <p:nvPr/>
        </p:nvSpPr>
        <p:spPr>
          <a:xfrm>
            <a:off x="7522201" y="544106"/>
            <a:ext cx="2081517" cy="84716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MemoView</a:t>
            </a:r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createMode</a:t>
            </a:r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true)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D9F8B5A-DE1C-399F-B050-30711E2BBE0E}"/>
              </a:ext>
            </a:extLst>
          </p:cNvPr>
          <p:cNvCxnSpPr>
            <a:cxnSpLocks/>
          </p:cNvCxnSpPr>
          <p:nvPr/>
        </p:nvCxnSpPr>
        <p:spPr>
          <a:xfrm>
            <a:off x="4387459" y="2521389"/>
            <a:ext cx="5216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B190549-A49A-95CA-D0C2-B6AB55BFED3C}"/>
              </a:ext>
            </a:extLst>
          </p:cNvPr>
          <p:cNvCxnSpPr>
            <a:cxnSpLocks/>
          </p:cNvCxnSpPr>
          <p:nvPr/>
        </p:nvCxnSpPr>
        <p:spPr>
          <a:xfrm flipH="1">
            <a:off x="4379902" y="2672529"/>
            <a:ext cx="5216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A1C650-448E-8D71-DCD8-5D445BF54F81}"/>
              </a:ext>
            </a:extLst>
          </p:cNvPr>
          <p:cNvSpPr/>
          <p:nvPr/>
        </p:nvSpPr>
        <p:spPr>
          <a:xfrm>
            <a:off x="5002751" y="438316"/>
            <a:ext cx="4859166" cy="565123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A45589-F5DA-B27A-1262-CC2FC9E62D6F}"/>
              </a:ext>
            </a:extLst>
          </p:cNvPr>
          <p:cNvSpPr/>
          <p:nvPr/>
        </p:nvSpPr>
        <p:spPr>
          <a:xfrm>
            <a:off x="2200910" y="998499"/>
            <a:ext cx="2165232" cy="103331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PathModel</a:t>
            </a:r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@Published paths: [</a:t>
            </a:r>
            <a:r>
              <a:rPr kumimoji="1" lang="en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PathType</a:t>
            </a:r>
            <a:r>
              <a:rPr kumimoji="1" lang="en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999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574FF-EBE5-EC0E-ED27-B076C9616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720E878-17F4-73CD-7AEC-D4F6FB289058}"/>
              </a:ext>
            </a:extLst>
          </p:cNvPr>
          <p:cNvSpPr/>
          <p:nvPr/>
        </p:nvSpPr>
        <p:spPr>
          <a:xfrm>
            <a:off x="3318302" y="2245865"/>
            <a:ext cx="2002611" cy="95407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MemoViewModel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3E6E66-D433-E4F5-7213-6E503082AA7D}"/>
              </a:ext>
            </a:extLst>
          </p:cNvPr>
          <p:cNvSpPr/>
          <p:nvPr/>
        </p:nvSpPr>
        <p:spPr>
          <a:xfrm>
            <a:off x="3318302" y="4493138"/>
            <a:ext cx="2002611" cy="95407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MemoModel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1CAB76-23B2-BA95-2911-59D5454FA58D}"/>
              </a:ext>
            </a:extLst>
          </p:cNvPr>
          <p:cNvCxnSpPr>
            <a:cxnSpLocks/>
          </p:cNvCxnSpPr>
          <p:nvPr/>
        </p:nvCxnSpPr>
        <p:spPr>
          <a:xfrm flipV="1">
            <a:off x="4146595" y="3375956"/>
            <a:ext cx="0" cy="8690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7A5B400-BBC4-2DB1-A78F-533ED7D9CA6C}"/>
              </a:ext>
            </a:extLst>
          </p:cNvPr>
          <p:cNvCxnSpPr>
            <a:cxnSpLocks/>
          </p:cNvCxnSpPr>
          <p:nvPr/>
        </p:nvCxnSpPr>
        <p:spPr>
          <a:xfrm>
            <a:off x="4442579" y="3375956"/>
            <a:ext cx="0" cy="8690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휴대 전화, 정보기기, 텍스트, 휴대용 통신 장치이(가) 표시된 사진&#10;&#10;자동 생성된 설명">
            <a:extLst>
              <a:ext uri="{FF2B5EF4-FFF2-40B4-BE49-F238E27FC236}">
                <a16:creationId xmlns:a16="http://schemas.microsoft.com/office/drawing/2014/main" id="{02A2F6EC-146B-12F9-667E-BD539D8D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068" y="1647860"/>
            <a:ext cx="2102908" cy="43263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1D1306-510A-757A-EC11-0733BBFA5247}"/>
              </a:ext>
            </a:extLst>
          </p:cNvPr>
          <p:cNvSpPr/>
          <p:nvPr/>
        </p:nvSpPr>
        <p:spPr>
          <a:xfrm>
            <a:off x="6229459" y="653877"/>
            <a:ext cx="2081517" cy="84716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MemoView</a:t>
            </a:r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createMode</a:t>
            </a:r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false)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 descr="휴대 전화, 정보기기, 휴대용 통신 장치, 통신 장치이(가) 표시된 사진&#10;&#10;자동 생성된 설명">
            <a:extLst>
              <a:ext uri="{FF2B5EF4-FFF2-40B4-BE49-F238E27FC236}">
                <a16:creationId xmlns:a16="http://schemas.microsoft.com/office/drawing/2014/main" id="{53A6E141-9EE4-A818-B08D-EF5FFE809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867" y="1660788"/>
            <a:ext cx="2102908" cy="432639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A95AE3-4D6D-F9A0-9E0A-A34CB99B2242}"/>
              </a:ext>
            </a:extLst>
          </p:cNvPr>
          <p:cNvSpPr/>
          <p:nvPr/>
        </p:nvSpPr>
        <p:spPr>
          <a:xfrm>
            <a:off x="8558282" y="649905"/>
            <a:ext cx="2081517" cy="84716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MemoView</a:t>
            </a:r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createMode</a:t>
            </a:r>
            <a:r>
              <a:rPr kumimoji="1" lang="en-US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true)</a:t>
            </a:r>
            <a:endParaRPr kumimoji="1" lang="ko-Kore-KR" altLang="en-US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022E34-7443-78FA-96B3-8F3C0735CF2B}"/>
              </a:ext>
            </a:extLst>
          </p:cNvPr>
          <p:cNvCxnSpPr>
            <a:cxnSpLocks/>
          </p:cNvCxnSpPr>
          <p:nvPr/>
        </p:nvCxnSpPr>
        <p:spPr>
          <a:xfrm>
            <a:off x="5423540" y="2627188"/>
            <a:ext cx="5216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8B786B-DA5C-409A-8F22-24467C832150}"/>
              </a:ext>
            </a:extLst>
          </p:cNvPr>
          <p:cNvCxnSpPr>
            <a:cxnSpLocks/>
          </p:cNvCxnSpPr>
          <p:nvPr/>
        </p:nvCxnSpPr>
        <p:spPr>
          <a:xfrm flipH="1">
            <a:off x="5415983" y="2778328"/>
            <a:ext cx="5216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EA54C5-0DA8-ED4F-1802-397574A08720}"/>
              </a:ext>
            </a:extLst>
          </p:cNvPr>
          <p:cNvSpPr/>
          <p:nvPr/>
        </p:nvSpPr>
        <p:spPr>
          <a:xfrm>
            <a:off x="6038832" y="544115"/>
            <a:ext cx="4859166" cy="565123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4202A0-0FC6-219C-4E3A-1F9085800CF1}"/>
              </a:ext>
            </a:extLst>
          </p:cNvPr>
          <p:cNvSpPr/>
          <p:nvPr/>
        </p:nvSpPr>
        <p:spPr>
          <a:xfrm>
            <a:off x="3236991" y="1104298"/>
            <a:ext cx="2165232" cy="103331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PathModel</a:t>
            </a:r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@Published paths: [</a:t>
            </a:r>
            <a:r>
              <a:rPr kumimoji="1" lang="en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PathType</a:t>
            </a:r>
            <a:r>
              <a:rPr kumimoji="1" lang="en" altLang="ko-Kore-KR" sz="1500" dirty="0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BB11AE-3E6C-78AE-E88A-48C56021B73C}"/>
              </a:ext>
            </a:extLst>
          </p:cNvPr>
          <p:cNvSpPr/>
          <p:nvPr/>
        </p:nvSpPr>
        <p:spPr>
          <a:xfrm>
            <a:off x="496248" y="2534929"/>
            <a:ext cx="2081517" cy="4112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500" dirty="0" err="1">
                <a:ln w="3175"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NotificationService</a:t>
            </a:r>
            <a:endParaRPr kumimoji="1" lang="en" altLang="ko-Kore-KR" sz="1500" dirty="0">
              <a:ln w="3175">
                <a:noFill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7B5C831-8F47-8988-9D04-0EB1392BDBB5}"/>
              </a:ext>
            </a:extLst>
          </p:cNvPr>
          <p:cNvCxnSpPr>
            <a:cxnSpLocks/>
          </p:cNvCxnSpPr>
          <p:nvPr/>
        </p:nvCxnSpPr>
        <p:spPr>
          <a:xfrm>
            <a:off x="2646547" y="2668604"/>
            <a:ext cx="5216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32F5A57-EAB3-A90A-282C-1D88A33EF61E}"/>
              </a:ext>
            </a:extLst>
          </p:cNvPr>
          <p:cNvCxnSpPr>
            <a:cxnSpLocks/>
          </p:cNvCxnSpPr>
          <p:nvPr/>
        </p:nvCxnSpPr>
        <p:spPr>
          <a:xfrm flipH="1">
            <a:off x="2638990" y="2819744"/>
            <a:ext cx="5216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72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113</Words>
  <Application>Microsoft Macintosh PowerPoint</Application>
  <PresentationFormat>와이드스크린</PresentationFormat>
  <Paragraphs>57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이가을</dc:creator>
  <cp:lastModifiedBy>이가을</cp:lastModifiedBy>
  <cp:revision>1</cp:revision>
  <dcterms:created xsi:type="dcterms:W3CDTF">2025-01-02T07:46:05Z</dcterms:created>
  <dcterms:modified xsi:type="dcterms:W3CDTF">2025-01-02T08:55:04Z</dcterms:modified>
</cp:coreProperties>
</file>