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793D6-B74B-4AF6-8C19-C74CAE1C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64E38-6D30-46E8-B227-61D5124A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70FFE-60A9-4988-AE74-5297F925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DFE3C-70A6-4B06-8451-8E123DE8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346B2-D891-44B4-AD0F-50C7810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FC044-43A9-4840-94C3-F1982C73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8EF38-96A1-47D9-AADF-ABA05F71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D0E13-EC9F-4343-891A-063DF5A6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A97B5-A147-4250-A8DD-7A1B23EC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9843DC-9B77-44E9-A8B2-142F1F79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61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FBD49F-A643-4388-A400-47B3A9708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6B0DAA-6DF9-45B9-A849-47FF47F1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83169-CED9-4408-8C40-2E717EDB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6FFBAA-4DC7-49C1-B51C-81804997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D7EB3-5E7B-481E-AB5F-64AD155F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E5E56-BFC6-42B3-95B8-75E4D136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33367-E329-4E36-9E6D-BC363152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77B02-BC63-47D7-96D3-27F8C314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EB00E-E029-44B2-87C6-4E7B2731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DC370-5ADA-4035-B08D-3E0B1279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1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AD0D6-4ABC-4E34-8FBC-3F65CE98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1257F-9637-4BC8-8335-EB255DB9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58D6D-7F12-4304-88EC-B3584E2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612C8-521E-41E6-9CF1-3B0A1E5F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5FFDF-1007-455F-8439-FB2FD7C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67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83E89-C688-40D2-AD22-AC19F345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8D578-C344-48B7-8889-65C36D701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669609-6707-482A-9721-F9D01A28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69C50-50D4-4033-A88C-412CA305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3FBA30-09F6-451A-8BD5-4BCEA265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1AEDC3-2F43-406D-A179-5FFBFFE2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F8CEE-C9A3-417B-8127-A01BE394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98087-98EC-4B07-8776-A37439371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21B6F8-4C2A-4328-8FFB-5CBC9D34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93705E-A9DE-41F8-9F4A-80D7E9779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AAD3FC-84F1-4FED-948D-366B7AD08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83721F-AFE8-49C5-A5EE-044FA77B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B52375-6D79-4C83-9FCD-AD51A82A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9AF5DE-E834-47E5-B10C-51D0AD8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1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30B4B-5B1D-4777-805B-E30B28A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805D3F-FE1B-4D78-9DAB-3835B3E0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F204F9-45C2-4903-BD1B-EC3CB7A4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74F8AD-E591-4CB0-A44A-C690F602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3778A6-3C25-4356-A39A-6CC95060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1CDF20-3255-4027-AC5D-FD4D926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DF9D5F-3BFD-4E0C-837D-8DA99090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0CF05-4F3B-4366-BECB-CE85CB84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51DC3-099A-42BE-939F-7FACDD70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266303-49A2-4F37-985E-98F41072C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651E65-FAC2-401A-96C6-EB95CD98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EB7B7-C575-4678-A173-8D87B95D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B44F69-5D86-43D7-9AB2-DDF856C6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EE51B-A486-4021-9233-CB85A0C9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618084-7DA4-412B-ACD6-58ECA6B8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BD5A5E-8DB1-4E68-93F3-771625C6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EFA05-3902-412E-9F9F-FD1DBC39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4F710-4694-4980-A4CF-B7F66EB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D6DA42-E5C1-4A27-B600-987EFA5E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6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A314-FBCE-4D22-B5E8-17F6CEE1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13859-E6F9-4D69-B1C5-03FF2388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ECE5B1-6DC5-4594-A8D1-5B07369A8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AEFA-DB39-4030-B46D-B4956C70491D}" type="datetimeFigureOut">
              <a:rPr lang="ru-RU" smtClean="0"/>
              <a:t>30.08.2020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D16F8-A36A-43CF-91E8-2F0DDCEE6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4F010-0038-4BDA-B69C-5399D97DE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34C25-3C2B-4C22-B0F5-1A1FFE8C8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79AE4-CE2F-4F1D-82C4-3577489DE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58D0C6-9F93-47EF-9D13-5AD9ECC56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25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 Brylyavskaya</dc:creator>
  <cp:lastModifiedBy>Olga Brylyavskaya</cp:lastModifiedBy>
  <cp:revision>1</cp:revision>
  <dcterms:created xsi:type="dcterms:W3CDTF">2020-08-30T12:08:14Z</dcterms:created>
  <dcterms:modified xsi:type="dcterms:W3CDTF">2020-08-30T12:08:19Z</dcterms:modified>
</cp:coreProperties>
</file>