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454" r:id="rId2"/>
    <p:sldId id="470" r:id="rId3"/>
    <p:sldId id="463" r:id="rId4"/>
    <p:sldId id="499" r:id="rId5"/>
    <p:sldId id="479" r:id="rId6"/>
    <p:sldId id="498" r:id="rId7"/>
    <p:sldId id="500" r:id="rId8"/>
    <p:sldId id="481" r:id="rId9"/>
    <p:sldId id="480" r:id="rId10"/>
    <p:sldId id="501" r:id="rId11"/>
    <p:sldId id="502" r:id="rId12"/>
    <p:sldId id="503" r:id="rId13"/>
    <p:sldId id="504" r:id="rId14"/>
    <p:sldId id="507" r:id="rId15"/>
    <p:sldId id="506" r:id="rId16"/>
    <p:sldId id="508" r:id="rId17"/>
    <p:sldId id="505" r:id="rId18"/>
    <p:sldId id="509" r:id="rId1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500"/>
            <p14:sldId id="481"/>
            <p14:sldId id="480"/>
            <p14:sldId id="501"/>
            <p14:sldId id="502"/>
            <p14:sldId id="503"/>
            <p14:sldId id="504"/>
            <p14:sldId id="507"/>
            <p14:sldId id="506"/>
            <p14:sldId id="508"/>
            <p14:sldId id="505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2104" autoAdjust="0"/>
  </p:normalViewPr>
  <p:slideViewPr>
    <p:cSldViewPr>
      <p:cViewPr>
        <p:scale>
          <a:sx n="125" d="100"/>
          <a:sy n="125" d="100"/>
        </p:scale>
        <p:origin x="-677" y="-2064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2018-09-13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Danke fürs Feedback! 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Am Ende des Tages bitte…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eure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… die </a:t>
            </a:r>
            <a:r>
              <a:rPr lang="en-US" b="1" smtClean="0"/>
              <a:t>Fenster schließen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8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824536" cy="1865682"/>
            <a:chOff x="1475656" y="4521395"/>
            <a:chExt cx="4824536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3476852" y="5565821"/>
              <a:ext cx="2823340" cy="648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476852" y="4982460"/>
              <a:ext cx="2823340" cy="18409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 smtClean="0"/>
              <a:t>Klarstellung zu volatile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  <a:tabLst>
                <a:tab pos="2155825" algn="l"/>
              </a:tabLst>
            </a:pPr>
            <a:r>
              <a:rPr lang="de-DE" smtClean="0"/>
              <a:t>Anders als in Java ist 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de-DE" b="1" smtClean="0"/>
              <a:t> </a:t>
            </a:r>
            <a:r>
              <a:rPr lang="de-DE" smtClean="0"/>
              <a:t>in C++ </a:t>
            </a:r>
            <a:r>
              <a:rPr lang="de-DE" b="1" smtClean="0"/>
              <a:t>nicht zur Inter-Thread-Kommunikation gedacht</a:t>
            </a:r>
            <a:r>
              <a:rPr lang="de-DE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155825" algn="l"/>
              </a:tabLst>
            </a:pPr>
            <a:r>
              <a:rPr lang="de-DE" smtClean="0"/>
              <a:t>Das Beispiel aus den Folien ist daher nur eine Motivation, aber keine Best Practice und nicht zwangsweise funktionsfähig.</a:t>
            </a:r>
          </a:p>
        </p:txBody>
      </p:sp>
    </p:spTree>
    <p:extLst>
      <p:ext uri="{BB962C8B-B14F-4D97-AF65-F5344CB8AC3E}">
        <p14:creationId xmlns:p14="http://schemas.microsoft.com/office/powerpoint/2010/main" val="2540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4-Nachmittag: </a:t>
            </a:r>
            <a:r>
              <a:rPr lang="en-US" smtClean="0"/>
              <a:t>Ankündigung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 smtClean="0"/>
              <a:t>Es gibt eine neue Aufgabe zum Beschleunigungssensor auf dem master-Branch.</a:t>
            </a:r>
          </a:p>
          <a:p>
            <a:pPr>
              <a:tabLst>
                <a:tab pos="2155825" algn="l"/>
              </a:tabLst>
            </a:pPr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18" y="2204864"/>
            <a:ext cx="6156176" cy="4179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2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6</a:t>
            </a:r>
            <a:r>
              <a:rPr lang="de-DE" altLang="de-DE" smtClean="0"/>
              <a:t>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824536" cy="1865682"/>
            <a:chOff x="1475656" y="4521395"/>
            <a:chExt cx="4824536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3450559" y="5561493"/>
              <a:ext cx="2561601" cy="5803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3446556" y="4984921"/>
              <a:ext cx="2561601" cy="206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 smtClean="0"/>
              <a:t>4: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714</Words>
  <Application>Microsoft Office PowerPoint</Application>
  <PresentationFormat>Bildschirmpräsentation (4:3)</PresentationFormat>
  <Paragraphs>161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4: Rule of Three</vt:lpstr>
      <vt:lpstr>Tag 4: Hinweise zur Klausur</vt:lpstr>
      <vt:lpstr>Tag 5: Evaluationsfragen</vt:lpstr>
      <vt:lpstr>Block 2</vt:lpstr>
      <vt:lpstr>Tag 1-Nachmittag: Anmerkungen</vt:lpstr>
      <vt:lpstr>Tag 3-Vormittag: Ankündigung</vt:lpstr>
      <vt:lpstr>Tag 3-Vormittag: Anmerkungen</vt:lpstr>
      <vt:lpstr>Tag 4: Klarstellung zu volatile</vt:lpstr>
      <vt:lpstr>Tag 4: Hinweise zur Klausur</vt:lpstr>
      <vt:lpstr>Tag 4-Nachmittag: Ankündigung</vt:lpstr>
      <vt:lpstr>Tag 5: Evaluationsfragen</vt:lpstr>
      <vt:lpstr>Tag 6: Rule of Three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1156</cp:revision>
  <dcterms:created xsi:type="dcterms:W3CDTF">2008-08-19T13:25:11Z</dcterms:created>
  <dcterms:modified xsi:type="dcterms:W3CDTF">2018-09-13T07:36:30Z</dcterms:modified>
</cp:coreProperties>
</file>