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70" r:id="rId3"/>
    <p:sldId id="463" r:id="rId4"/>
    <p:sldId id="499" r:id="rId5"/>
    <p:sldId id="498" r:id="rId6"/>
    <p:sldId id="479" r:id="rId7"/>
    <p:sldId id="481" r:id="rId8"/>
    <p:sldId id="480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98"/>
            <p14:sldId id="479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2018-08-23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Aktualisieren und Verwenden: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erst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smtClean="0"/>
              <a:t>die </a:t>
            </a:r>
            <a:r>
              <a:rPr lang="en-US" b="1" smtClean="0"/>
              <a:t>Evaluation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354</Words>
  <Application>Microsoft Office PowerPoint</Application>
  <PresentationFormat>Bildschirmpräsentation (4:3)</PresentationFormat>
  <Paragraphs>68</Paragraphs>
  <Slides>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Anmerkungen</vt:lpstr>
      <vt:lpstr>Tag 3: Rückschau und Warm Up (III)</vt:lpstr>
      <vt:lpstr>Tag 5: Hinweise zur Klausur</vt:lpstr>
      <vt:lpstr>Tag 6: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1132</cp:revision>
  <dcterms:created xsi:type="dcterms:W3CDTF">2008-08-19T13:25:11Z</dcterms:created>
  <dcterms:modified xsi:type="dcterms:W3CDTF">2018-08-23T13:25:42Z</dcterms:modified>
</cp:coreProperties>
</file>