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  <p:sldId id="501" r:id="rId11"/>
    <p:sldId id="502" r:id="rId12"/>
    <p:sldId id="503" r:id="rId13"/>
    <p:sldId id="504" r:id="rId14"/>
    <p:sldId id="505" r:id="rId1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  <p14:sldId id="501"/>
            <p14:sldId id="502"/>
            <p14:sldId id="50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2104" autoAdjust="0"/>
  </p:normalViewPr>
  <p:slideViewPr>
    <p:cSldViewPr>
      <p:cViewPr varScale="1">
        <p:scale>
          <a:sx n="92" d="100"/>
          <a:sy n="92" d="100"/>
        </p:scale>
        <p:origin x="2040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2018-09-07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Danke fürs Feedback! 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Am Ende des Tages bitte…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</a:t>
            </a:r>
            <a:r>
              <a:rPr lang="en-US" b="1" smtClean="0"/>
              <a:t>eure Ergebnisse </a:t>
            </a:r>
            <a:r>
              <a:rPr lang="en-US" b="1" smtClean="0"/>
              <a:t>sichern</a:t>
            </a:r>
            <a:r>
              <a:rPr lang="en-US" smtClean="0"/>
              <a:t> – wir können leider für nichts außerhalb von %HOME% garantieren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… die </a:t>
            </a:r>
            <a:r>
              <a:rPr lang="en-US" b="1" smtClean="0"/>
              <a:t>Fenster schließen</a:t>
            </a:r>
            <a:endParaRPr lang="en-US" b="1" smtClean="0"/>
          </a:p>
          <a:p>
            <a:pPr marL="692150" lvl="1" indent="-342900">
              <a:buFontTx/>
              <a:buChar char="-"/>
            </a:pPr>
            <a:endParaRPr lang="de-DE"/>
          </a:p>
          <a:p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8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569</Words>
  <Application>Microsoft Office PowerPoint</Application>
  <PresentationFormat>Bildschirmpräsentation (4:3)</PresentationFormat>
  <Paragraphs>133</Paragraphs>
  <Slides>14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  <vt:lpstr>Block 2</vt:lpstr>
      <vt:lpstr>Tag 1-Nachmittag: Anmerkungen</vt:lpstr>
      <vt:lpstr>Tag 3-Vormittag: Ankündigung</vt:lpstr>
      <vt:lpstr>Tag 3-Nachmittag: Anmerkungen</vt:lpstr>
      <vt:lpstr>Tag 5: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1148</cp:revision>
  <dcterms:created xsi:type="dcterms:W3CDTF">2008-08-19T13:25:11Z</dcterms:created>
  <dcterms:modified xsi:type="dcterms:W3CDTF">2018-09-07T08:08:18Z</dcterms:modified>
</cp:coreProperties>
</file>