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86" r:id="rId23"/>
    <p:sldId id="495" r:id="rId2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86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19.09.2017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 Aufgabe 12 </a:t>
            </a:r>
            <a:r>
              <a:rPr lang="en-US" smtClean="0"/>
              <a:t>(Musterlösung)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Es ist erlaubt, dengleichen Fehler-Typ mehrfach zu fangen, aber der Compiler wird eine Warnung werfen.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Aufgabe 17 </a:t>
            </a:r>
            <a:r>
              <a:rPr lang="en-US" smtClean="0"/>
              <a:t>(inkl. 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"rechter Wert" bei der Funktion, die an reduce übergeben wird, kann jetzt beliebig sein.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</a:t>
            </a:r>
            <a:r>
              <a:rPr lang="en-US" smtClean="0"/>
              <a:t>in </a:t>
            </a:r>
            <a:r>
              <a:rPr lang="en-US" b="1" smtClean="0"/>
              <a:t>Aufgabe 21.3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Bitte vor der Bearbeitung pullen, sonst sieht man keinen Effekt beim Überschreiben des Nullbytes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50825" y="3429000"/>
            <a:ext cx="8640763" cy="1657483"/>
            <a:chOff x="250825" y="2893282"/>
            <a:chExt cx="8640763" cy="165748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2893282"/>
              <a:ext cx="8640763" cy="60772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3789040"/>
              <a:ext cx="8606351" cy="761725"/>
            </a:xfrm>
            <a:prstGeom prst="rect">
              <a:avLst/>
            </a:prstGeom>
          </p:spPr>
        </p:pic>
        <p:sp>
          <p:nvSpPr>
            <p:cNvPr id="6" name="Pfeil nach unten 5"/>
            <p:cNvSpPr/>
            <p:nvPr/>
          </p:nvSpPr>
          <p:spPr bwMode="auto">
            <a:xfrm>
              <a:off x="3059832" y="3501008"/>
              <a:ext cx="1944216" cy="288032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1214</Words>
  <Application>Microsoft Office PowerPoint</Application>
  <PresentationFormat>Bildschirmpräsentation (4:3)</PresentationFormat>
  <Paragraphs>272</Paragraphs>
  <Slides>23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Bugfixes</vt:lpstr>
      <vt:lpstr>Tag 5: Hinweise zur Klausur</vt:lpstr>
      <vt:lpstr>Tag 5: Evaluation und Gastvortrag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1114</cp:revision>
  <dcterms:created xsi:type="dcterms:W3CDTF">2008-08-19T13:25:11Z</dcterms:created>
  <dcterms:modified xsi:type="dcterms:W3CDTF">2017-09-19T13:11:53Z</dcterms:modified>
</cp:coreProperties>
</file>