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86" r:id="rId2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  <p14:sldId id="487"/>
            <p14:sldId id="488"/>
            <p14:sldId id="489"/>
            <p14:sldId id="490"/>
            <p14:sldId id="491"/>
            <p14:sldId id="492"/>
            <p14:sldId id="493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 Pointern, (ii) 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</a:t>
            </a:r>
            <a:r>
              <a:rPr lang="de-DE" altLang="de-DE" i="0" baseline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19.09.2017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2fm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43d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PCs können nicht heruntergefahren werden.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nur zuklappen / abmelden.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Aktualisierung der Unterlagen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Terminal öffnen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cd ~/Repos/tud-cppp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 (II)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Ist das Folgende eine Deklaration oder Definition (oder Beides)?</a:t>
            </a:r>
          </a:p>
          <a:p>
            <a:endParaRPr lang="en-US" b="1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myFunction() {};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smtClean="0"/>
              <a:t>Definition (ohne {} </a:t>
            </a:r>
            <a:r>
              <a:rPr lang="en-US" smtClean="0">
                <a:sym typeface="Wingdings" panose="05000000000000000000" pitchFamily="2" charset="2"/>
              </a:rPr>
              <a:t> Deklaration)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pPr marL="692150" lvl="1" indent="-342900"/>
            <a:r>
              <a:rPr lang="en-US"/>
              <a:t>Deklaration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double y = 3.0;</a:t>
            </a:r>
          </a:p>
          <a:p>
            <a:pPr marL="692150" lvl="1" indent="-342900"/>
            <a:r>
              <a:rPr lang="en-US" smtClean="0"/>
              <a:t>Deklaration + 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Building building(3);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 = CharGenerator();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 – leider etwas verwirrend.</a:t>
            </a:r>
            <a:endParaRPr lang="en-US"/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Deklaration bei Klassen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Fazit: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Auch bei fehlendem Default-Konstruktor wird der Ausdruck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  <a:r>
              <a:rPr lang="en-US" smtClean="0"/>
              <a:t> nicht als Deklaration interpretiert.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Eigentlich klar: </a:t>
            </a:r>
            <a:r>
              <a:rPr lang="en-US" b="1" smtClean="0"/>
              <a:t>Der Parser hat noch keine Ahnung, was es für Konstruktoren gibt!</a:t>
            </a:r>
            <a:endParaRPr lang="en-US" b="1"/>
          </a:p>
        </p:txBody>
      </p:sp>
      <p:sp>
        <p:nvSpPr>
          <p:cNvPr id="4" name="Textfeld 3"/>
          <p:cNvSpPr txBox="1"/>
          <p:nvPr/>
        </p:nvSpPr>
        <p:spPr>
          <a:xfrm>
            <a:off x="358775" y="3438128"/>
            <a:ext cx="3857146" cy="215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CharGenerator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CharGenerator(char x)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 charGen;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4067944" y="4514833"/>
            <a:ext cx="4248472" cy="672241"/>
          </a:xfrm>
          <a:prstGeom prst="wedgeRoundRectCallout">
            <a:avLst>
              <a:gd name="adj1" fmla="val -63918"/>
              <a:gd name="adj2" fmla="val 8957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no matching function for call to 'CharGenerator::CharGenerator()'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56164" y="6130468"/>
            <a:ext cx="227498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cpp.sh/2fm63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2-Nachmittag: </a:t>
            </a:r>
            <a:r>
              <a:rPr lang="en-US" smtClean="0"/>
              <a:t>Verschachtelung bei impliziten Konstruktoraufrufen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Man kann implizite Konstruktoraufrufe offenbar nicht verschachteln.</a:t>
            </a:r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46880" y="2492896"/>
            <a:ext cx="4110421" cy="318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 (const std::string &amp;)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myFunction(const C) {}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myFunction("C");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myFunction(std::string("C"));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4211960" y="4293096"/>
            <a:ext cx="4752528" cy="672241"/>
          </a:xfrm>
          <a:prstGeom prst="wedgeRoundRectCallout">
            <a:avLst>
              <a:gd name="adj1" fmla="val -81424"/>
              <a:gd name="adj2" fmla="val 50691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could not convert '(const char*)"C"' from 'const char*' to 'C'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40675" y="6165304"/>
            <a:ext cx="221086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cpp.sh/43don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//Reference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, otherwise assignment not possible</a:t>
            </a:r>
            <a:b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r>
              <a:rPr lang="en-US" b="1"/>
              <a:t>Lösung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/>
              <a:t>von .cpp-Datei -&gt; Verletzung </a:t>
            </a:r>
            <a:r>
              <a:rPr lang="en-US" smtClean="0"/>
              <a:t>der </a:t>
            </a:r>
            <a:r>
              <a:rPr lang="en-US" b="1" smtClean="0"/>
              <a:t>One </a:t>
            </a:r>
            <a:r>
              <a:rPr lang="en-US" b="1"/>
              <a:t>Definition Rule</a:t>
            </a:r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83568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968750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Das </a:t>
            </a:r>
            <a:r>
              <a:rPr lang="en-US" b="1" smtClean="0"/>
              <a:t>Codehandout </a:t>
            </a:r>
            <a:r>
              <a:rPr lang="en-US" smtClean="0"/>
              <a:t>ist auf </a:t>
            </a:r>
            <a:r>
              <a:rPr lang="en-US" b="1" smtClean="0"/>
              <a:t>Englisch</a:t>
            </a:r>
            <a:r>
              <a:rPr lang="en-US" smtClean="0"/>
              <a:t>! (Ist das für jemanden problematisch?)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1077</Words>
  <Application>Microsoft Office PowerPoint</Application>
  <PresentationFormat>Bildschirmpräsentation (4:3)</PresentationFormat>
  <Paragraphs>252</Paragraphs>
  <Slides>21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  <vt:lpstr>Tag 2: Anmerkungen</vt:lpstr>
      <vt:lpstr>Tag 2: Anmerkungen (II)</vt:lpstr>
      <vt:lpstr>Tag 2-Nachmittag: Deklaration bei Klassen</vt:lpstr>
      <vt:lpstr>Tag 2-Nachmittag: Verschachtelung bei impliziten Konstruktoraufrufen</vt:lpstr>
      <vt:lpstr>Tag 3: Rückschau und Warm Up (I)</vt:lpstr>
      <vt:lpstr>Tag 3: Rückschau und Warm Up  (II) </vt:lpstr>
      <vt:lpstr>Tag 3: Rückschau und Warm Up (III)</vt:lpstr>
      <vt:lpstr>Tag 5: Hinweise zur Klausur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1108</cp:revision>
  <dcterms:created xsi:type="dcterms:W3CDTF">2008-08-19T13:25:11Z</dcterms:created>
  <dcterms:modified xsi:type="dcterms:W3CDTF">2017-09-19T06:55:34Z</dcterms:modified>
</cp:coreProperties>
</file>