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6" r:id="rId1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101" d="100"/>
          <a:sy n="101" d="100"/>
        </p:scale>
        <p:origin x="1866" y="114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13.09.2017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problematisch?)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605</Words>
  <Application>Microsoft Office PowerPoint</Application>
  <PresentationFormat>Bildschirmpräsentation (4:3)</PresentationFormat>
  <Paragraphs>137</Paragraphs>
  <Slides>14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5: Hinweise zur Klausur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1097</cp:revision>
  <dcterms:created xsi:type="dcterms:W3CDTF">2008-08-19T13:25:11Z</dcterms:created>
  <dcterms:modified xsi:type="dcterms:W3CDTF">2017-09-13T11:39:53Z</dcterms:modified>
</cp:coreProperties>
</file>