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454" r:id="rId2"/>
    <p:sldId id="470" r:id="rId3"/>
    <p:sldId id="463" r:id="rId4"/>
    <p:sldId id="499" r:id="rId5"/>
    <p:sldId id="479" r:id="rId6"/>
    <p:sldId id="498" r:id="rId7"/>
    <p:sldId id="500" r:id="rId8"/>
    <p:sldId id="481" r:id="rId9"/>
    <p:sldId id="480" r:id="rId10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99"/>
            <p14:sldId id="479"/>
            <p14:sldId id="498"/>
            <p14:sldId id="500"/>
            <p14:sldId id="481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>
        <p:scale>
          <a:sx n="75" d="100"/>
          <a:sy n="75" d="100"/>
        </p:scale>
        <p:origin x="1618" y="-182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2018-08-28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Danke fürs Feedback! </a:t>
            </a:r>
            <a:br>
              <a:rPr lang="en-US" b="1" smtClean="0"/>
            </a:br>
            <a:r>
              <a:rPr lang="en-US" smtClean="0"/>
              <a:t>Es gibt ein paar Bugfixes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Siehe </a:t>
            </a:r>
            <a:r>
              <a:rPr lang="de-DE" b="1" smtClean="0"/>
              <a:t>changelog.txt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Tag 2-Vormittag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Bugfix</a:t>
            </a:r>
            <a:r>
              <a:rPr lang="de-DE" smtClean="0"/>
              <a:t>: Folie 80</a:t>
            </a:r>
          </a:p>
          <a:p>
            <a:endParaRPr lang="de-DE" altLang="de-DE" u="sng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j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&amp;i; // </a:t>
            </a:r>
            <a:r>
              <a:rPr lang="de-DE" altLang="de-DE">
                <a:solidFill>
                  <a:srgbClr val="FF0000"/>
                </a:solidFill>
                <a:latin typeface="Consolas" pitchFamily="49" charset="0"/>
              </a:rPr>
              <a:t>✘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invalid conversion from const int* to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int</a:t>
            </a:r>
          </a:p>
          <a:p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/>
              <a:t>Aber</a:t>
            </a:r>
            <a:br>
              <a:rPr lang="de-DE" altLang="de-DE" b="1" smtClean="0"/>
            </a:br>
            <a:endParaRPr lang="de-DE" altLang="de-DE" b="1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42;</a:t>
            </a:r>
            <a:endParaRPr lang="de-DE" altLang="de-DE">
              <a:solidFill>
                <a:srgbClr val="7F0055"/>
              </a:solidFill>
              <a:latin typeface="Consolas" pitchFamily="49" charset="0"/>
            </a:endParaRPr>
          </a:p>
          <a:p>
            <a:endParaRPr lang="de-DE" altLang="de-DE" b="1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 int *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iP1 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(*iP1)++; </a:t>
            </a:r>
            <a:r>
              <a:rPr lang="de-DE" altLang="de-DE" sz="2400">
                <a:solidFill>
                  <a:srgbClr val="FF0000"/>
                </a:solidFill>
                <a:latin typeface="Consolas" pitchFamily="49" charset="0"/>
              </a:rPr>
              <a:t>✘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iP2)++; </a:t>
            </a:r>
            <a:r>
              <a:rPr lang="de-DE" altLang="de-DE" sz="240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endParaRPr lang="de-DE" altLang="de-DE" smtClean="0">
              <a:solidFill>
                <a:srgbClr val="00B050"/>
              </a:solidFill>
              <a:latin typeface="Consolas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3-Nachmittag: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</a:t>
            </a:r>
            <a:r>
              <a:rPr lang="en-US" b="1" smtClean="0"/>
              <a:t>Aktualisieren</a:t>
            </a:r>
            <a:r>
              <a:rPr lang="en-US" smtClean="0"/>
              <a:t> und </a:t>
            </a:r>
            <a:r>
              <a:rPr lang="en-US" b="1" smtClean="0"/>
              <a:t>Verwenden</a:t>
            </a:r>
            <a:r>
              <a:rPr lang="en-US" smtClean="0"/>
              <a:t>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nur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</a:t>
            </a:r>
            <a:r>
              <a:rPr lang="de-DE" altLang="de-DE" smtClean="0"/>
              <a:t>4: Rule of Three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std::string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label,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number):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(number)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"Creating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&amp;floor):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"Copying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"Destroying floor 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["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232996" y="3068960"/>
            <a:ext cx="3672408" cy="144016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Was fehlt? Vergleiche:</a:t>
            </a:r>
            <a:r>
              <a:rPr lang="de-DE" smtClean="0">
                <a:solidFill>
                  <a:schemeClr val="bg1"/>
                </a:solidFill>
              </a:rPr>
              <a:t/>
            </a:r>
            <a:br>
              <a:rPr lang="de-DE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Floor f1("f1", 1);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f2 = f1;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f3("f3", 3);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= f1;</a:t>
            </a:r>
            <a:endParaRPr lang="de-DE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373</Words>
  <Application>Microsoft Office PowerPoint</Application>
  <PresentationFormat>Bildschirmpräsentation (4:3)</PresentationFormat>
  <Paragraphs>85</Paragraphs>
  <Slides>9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Bradley Hand ITC</vt:lpstr>
      <vt:lpstr>Consolas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2-Vormittag</vt:lpstr>
      <vt:lpstr>Tag 3-Vormittag: Ankündigung</vt:lpstr>
      <vt:lpstr>Tag 3-Nachmittag: Anmerkungen</vt:lpstr>
      <vt:lpstr>Tag 4: Rule of Three</vt:lpstr>
      <vt:lpstr>Tag 4: Hinweise zur Klausur</vt:lpstr>
      <vt:lpstr>Tag 5: Evaluationsfragen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1141</cp:revision>
  <dcterms:created xsi:type="dcterms:W3CDTF">2008-08-19T13:25:11Z</dcterms:created>
  <dcterms:modified xsi:type="dcterms:W3CDTF">2018-08-28T06:59:45Z</dcterms:modified>
</cp:coreProperties>
</file>