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0" r:id="rId10"/>
    <p:sldId id="481" r:id="rId11"/>
    <p:sldId id="471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0"/>
            <p14:sldId id="481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</a:t>
            </a:r>
            <a:r>
              <a:rPr lang="de-DE" altLang="de-DE" i="0" smtClean="0">
                <a:latin typeface="Times New Roman" pitchFamily="16" charset="0"/>
              </a:rPr>
              <a:t>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</a:t>
            </a:r>
            <a:r>
              <a:rPr lang="de-DE" altLang="de-DE" i="0" baseline="0" smtClean="0">
                <a:latin typeface="Times New Roman" pitchFamily="16" charset="0"/>
              </a:rPr>
              <a:t>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04.09.2017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6: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</a:t>
            </a:r>
            <a:r>
              <a:rPr lang="en-US"/>
              <a:t>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  <a:endParaRPr lang="de-DE" alt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</a:t>
            </a:r>
            <a:r>
              <a:rPr lang="en-US" smtClean="0"/>
              <a:t>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</a:t>
            </a:r>
            <a:r>
              <a:rPr lang="en-US" smtClean="0"/>
              <a:t>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</a:t>
            </a:r>
            <a:r>
              <a:rPr lang="en-US"/>
              <a:t>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429</Words>
  <Application>Microsoft Office PowerPoint</Application>
  <PresentationFormat>Bildschirmpräsentation (4:3)</PresentationFormat>
  <Paragraphs>99</Paragraphs>
  <Slides>11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6: Evaluationsfragen</vt:lpstr>
      <vt:lpstr>Tag 6: Hinweise zur Klausur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1074</cp:revision>
  <dcterms:created xsi:type="dcterms:W3CDTF">2008-08-19T13:25:11Z</dcterms:created>
  <dcterms:modified xsi:type="dcterms:W3CDTF">2017-09-04T09:14:00Z</dcterms:modified>
</cp:coreProperties>
</file>