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86" r:id="rId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18.09.2017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</a:t>
            </a:r>
            <a:r>
              <a:rPr lang="en-US"/>
              <a:t>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</a:t>
            </a:r>
            <a:r>
              <a:rPr lang="en-US" smtClean="0"/>
              <a:t>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1077</Words>
  <Application>Microsoft Office PowerPoint</Application>
  <PresentationFormat>Bildschirmpräsentation (4:3)</PresentationFormat>
  <Paragraphs>252</Paragraphs>
  <Slides>21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Hinweise zur Klausur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1107</cp:revision>
  <dcterms:created xsi:type="dcterms:W3CDTF">2008-08-19T13:25:11Z</dcterms:created>
  <dcterms:modified xsi:type="dcterms:W3CDTF">2017-09-18T06:40:48Z</dcterms:modified>
</cp:coreProperties>
</file>