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0" r:id="rId9"/>
    <p:sldId id="481" r:id="rId10"/>
    <p:sldId id="471" r:id="rId11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0"/>
            <p14:sldId id="481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01.09.2017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2-Nachmittag</a:t>
            </a:r>
            <a:r>
              <a:rPr lang="en-US" smtClean="0"/>
              <a:t>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Änderungen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eaLnBrk="1" hangingPunct="1">
              <a:spcBef>
                <a:spcPct val="0"/>
              </a:spcBef>
            </a:pPr>
            <a:r>
              <a:rPr lang="de-DE" altLang="de-DE" b="1" smtClean="0"/>
              <a:t>* und &amp;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</a:t>
            </a:r>
            <a:r>
              <a:rPr lang="de-DE" altLang="de-DE" smtClean="0"/>
              <a:t>?</a:t>
            </a: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6: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387</Words>
  <Application>Microsoft Office PowerPoint</Application>
  <PresentationFormat>Bildschirmpräsentation (4:3)</PresentationFormat>
  <Paragraphs>89</Paragraphs>
  <Slides>10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* und &amp;</vt:lpstr>
      <vt:lpstr>Tag 3: Rückschau und Warm Up </vt:lpstr>
      <vt:lpstr>Tag 3: Rückschau und Warm Up (III)</vt:lpstr>
      <vt:lpstr>Tag 6: Evaluationsfragen</vt:lpstr>
      <vt:lpstr>Tag 6: Hinweise zur Klausur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1066</cp:revision>
  <dcterms:created xsi:type="dcterms:W3CDTF">2008-08-19T13:25:11Z</dcterms:created>
  <dcterms:modified xsi:type="dcterms:W3CDTF">2017-09-01T09:31:59Z</dcterms:modified>
</cp:coreProperties>
</file>