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7" r:id="rId15"/>
    <p:sldId id="506" r:id="rId16"/>
    <p:sldId id="508" r:id="rId17"/>
    <p:sldId id="505" r:id="rId18"/>
    <p:sldId id="509" r:id="rId1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7"/>
            <p14:sldId id="506"/>
            <p14:sldId id="508"/>
            <p14:sldId id="505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09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2018-09-13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eure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 smtClean="0"/>
              <a:t>Klarstellung zu volatile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Anders als in Java ist 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de-DE" b="1" smtClean="0"/>
              <a:t> </a:t>
            </a:r>
            <a:r>
              <a:rPr lang="de-DE" smtClean="0"/>
              <a:t>in C++ </a:t>
            </a:r>
            <a:r>
              <a:rPr lang="de-DE" b="1" smtClean="0"/>
              <a:t>nicht zur Inter-Thread-Kommunikation gedacht</a:t>
            </a:r>
            <a:r>
              <a:rPr lang="de-DE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Das Beispiel aus den Folien ist daher nur eine Motivation, aber keine Best Practice und nicht zwangsweise funktionsfähig.</a:t>
            </a:r>
          </a:p>
        </p:txBody>
      </p:sp>
    </p:spTree>
    <p:extLst>
      <p:ext uri="{BB962C8B-B14F-4D97-AF65-F5344CB8AC3E}">
        <p14:creationId xmlns:p14="http://schemas.microsoft.com/office/powerpoint/2010/main" val="2540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4-Nachmittag: </a:t>
            </a:r>
            <a:r>
              <a:rPr lang="en-US" smtClean="0"/>
              <a:t>Ankündigung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 smtClean="0"/>
              <a:t>Es gibt eine neue Aufgabe zum Beschleunigungssensor auf dem master-Branch.</a:t>
            </a:r>
          </a:p>
          <a:p>
            <a:pPr>
              <a:tabLst>
                <a:tab pos="2155825" algn="l"/>
              </a:tabLst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8" y="2204864"/>
            <a:ext cx="6156176" cy="4179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/>
              <a:t>6</a:t>
            </a:r>
            <a:r>
              <a:rPr lang="de-DE" altLang="de-DE" smtClean="0"/>
              <a:t>: </a:t>
            </a:r>
            <a:r>
              <a:rPr lang="de-DE" altLang="de-DE" smtClean="0"/>
              <a:t>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714</Words>
  <Application>Microsoft Office PowerPoint</Application>
  <PresentationFormat>Bildschirmpräsentation (4:3)</PresentationFormat>
  <Paragraphs>161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3-Vormittag: Anmerkungen</vt:lpstr>
      <vt:lpstr>Tag 4: Klarstellung zu volatile</vt:lpstr>
      <vt:lpstr>Tag 4: Hinweise zur Klausur</vt:lpstr>
      <vt:lpstr>Tag 4-Nachmittag: Ankündigung</vt:lpstr>
      <vt:lpstr>Tag 5: Evaluationsfragen</vt:lpstr>
      <vt:lpstr>Tag 6: Rule of Three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1155</cp:revision>
  <dcterms:created xsi:type="dcterms:W3CDTF">2008-08-19T13:25:11Z</dcterms:created>
  <dcterms:modified xsi:type="dcterms:W3CDTF">2018-09-13T07:13:31Z</dcterms:modified>
</cp:coreProperties>
</file>