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454" r:id="rId2"/>
    <p:sldId id="470" r:id="rId3"/>
    <p:sldId id="463" r:id="rId4"/>
    <p:sldId id="499" r:id="rId5"/>
    <p:sldId id="479" r:id="rId6"/>
    <p:sldId id="498" r:id="rId7"/>
    <p:sldId id="500" r:id="rId8"/>
    <p:sldId id="481" r:id="rId9"/>
    <p:sldId id="480" r:id="rId10"/>
    <p:sldId id="501" r:id="rId11"/>
    <p:sldId id="502" r:id="rId12"/>
    <p:sldId id="503" r:id="rId13"/>
    <p:sldId id="504" r:id="rId14"/>
    <p:sldId id="505" r:id="rId15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99"/>
            <p14:sldId id="479"/>
            <p14:sldId id="498"/>
            <p14:sldId id="500"/>
            <p14:sldId id="481"/>
            <p14:sldId id="480"/>
            <p14:sldId id="501"/>
            <p14:sldId id="502"/>
            <p14:sldId id="50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88" autoAdjust="0"/>
    <p:restoredTop sz="82104" autoAdjust="0"/>
  </p:normalViewPr>
  <p:slideViewPr>
    <p:cSldViewPr>
      <p:cViewPr>
        <p:scale>
          <a:sx n="75" d="100"/>
          <a:sy n="75" d="100"/>
        </p:scale>
        <p:origin x="3066" y="43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7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</a:t>
            </a:r>
            <a:r>
              <a:rPr lang="en-US" sz="800" smtClean="0"/>
              <a:t>slides 2014-2017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2018-09-06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</a:t>
            </a:r>
            <a:r>
              <a:rPr lang="en-US" smtClean="0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de-DE"/>
          </a:p>
          <a:p>
            <a:pPr marL="342900" indent="-342900">
              <a:buFontTx/>
              <a:buChar char="-"/>
            </a:pPr>
            <a:r>
              <a:rPr lang="de-DE" smtClean="0"/>
              <a:t>Der PC-Pool hat eine </a:t>
            </a:r>
            <a:r>
              <a:rPr lang="de-DE" b="1" smtClean="0"/>
              <a:t>Klimaanlage</a:t>
            </a:r>
            <a:r>
              <a:rPr lang="de-DE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Falls </a:t>
            </a:r>
            <a:r>
              <a:rPr lang="de-DE" b="1" smtClean="0"/>
              <a:t>zu kalt oder warm</a:t>
            </a:r>
            <a:r>
              <a:rPr lang="de-DE" smtClean="0"/>
              <a:t>, bitte Bescheid sagen!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Bitte die </a:t>
            </a:r>
            <a:r>
              <a:rPr lang="de-DE" b="1" smtClean="0"/>
              <a:t>Türen anlehnen</a:t>
            </a:r>
            <a:r>
              <a:rPr lang="de-DE" smtClean="0"/>
              <a:t>.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Danke fürs Feedback! </a:t>
            </a:r>
            <a:br>
              <a:rPr lang="en-US" b="1" smtClean="0"/>
            </a:br>
            <a:r>
              <a:rPr lang="en-US" smtClean="0"/>
              <a:t>Es gibt ein paar Bugfixes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Siehe </a:t>
            </a:r>
            <a:r>
              <a:rPr lang="de-DE" b="1" smtClean="0"/>
              <a:t>changelog.txt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13698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3-Vormittag: Ankündigung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smtClean="0"/>
              <a:t>Evaluation am Mittwoch</a:t>
            </a:r>
            <a:r>
              <a:rPr lang="en-US" smtClean="0"/>
              <a:t>: Zusatzfragen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Stärkerer Fokus auf C++(11) legen (= weniger Fokus auf C)?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</a:t>
            </a:r>
            <a:r>
              <a:rPr lang="en-US" b="1" smtClean="0"/>
              <a:t>am Mittwoch</a:t>
            </a:r>
            <a:r>
              <a:rPr lang="en-US" smtClean="0"/>
              <a:t>: </a:t>
            </a:r>
            <a:r>
              <a:rPr lang="en-US" dirty="0" smtClean="0"/>
              <a:t>Holger Wech </a:t>
            </a:r>
            <a:r>
              <a:rPr lang="en-US" smtClean="0"/>
              <a:t>von Cypress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7" name="Abgerundete rechteckige Legende 6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55" y="5008848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3-Nachmittag: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Auf den Pool-PCs liegt ein relative aktueller Stand des Repositories</a:t>
            </a:r>
            <a:endParaRPr lang="en-US"/>
          </a:p>
          <a:p>
            <a:endParaRPr lang="en-US" smtClean="0"/>
          </a:p>
          <a:p>
            <a:r>
              <a:rPr lang="en-US" smtClean="0"/>
              <a:t>Ort: C:\VMs\tud-cppp.zip</a:t>
            </a:r>
          </a:p>
          <a:p>
            <a:endParaRPr lang="en-US"/>
          </a:p>
          <a:p>
            <a:r>
              <a:rPr lang="en-US" smtClean="0"/>
              <a:t>Zum </a:t>
            </a:r>
            <a:r>
              <a:rPr lang="en-US" b="1" smtClean="0"/>
              <a:t>Aktualisieren</a:t>
            </a:r>
            <a:r>
              <a:rPr lang="en-US" smtClean="0"/>
              <a:t> und </a:t>
            </a:r>
            <a:r>
              <a:rPr lang="en-US" b="1" smtClean="0"/>
              <a:t>Verwenden</a:t>
            </a:r>
            <a:r>
              <a:rPr lang="en-US" smtClean="0"/>
              <a:t>:</a:t>
            </a:r>
          </a:p>
          <a:p>
            <a:pPr marL="457200" indent="-457200">
              <a:buAutoNum type="arabicPeriod"/>
            </a:pPr>
            <a:r>
              <a:rPr lang="en-US" smtClean="0"/>
              <a:t>Entpacken</a:t>
            </a:r>
          </a:p>
          <a:p>
            <a:pPr marL="457200" indent="-457200">
              <a:buAutoNum type="arabicPeriod"/>
            </a:pPr>
            <a:r>
              <a:rPr lang="en-US" smtClean="0"/>
              <a:t>Rechts-Klick </a:t>
            </a:r>
            <a:r>
              <a:rPr lang="en-US" smtClean="0">
                <a:sym typeface="Wingdings" panose="05000000000000000000" pitchFamily="2" charset="2"/>
              </a:rPr>
              <a:t>TortoiseGit Pull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Dieses Repo wird nur f</a:t>
            </a:r>
            <a:r>
              <a:rPr lang="de-DE" smtClean="0">
                <a:sym typeface="Wingdings" panose="05000000000000000000" pitchFamily="2" charset="2"/>
              </a:rPr>
              <a:t>ür die Microcontroller-Entwicklung gebraucht.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 b="1"/>
              <a:t>Wo finde ich WinIDEA? </a:t>
            </a:r>
            <a:r>
              <a:rPr lang="de-DE"/>
              <a:t>C:\PortableApps\iSYSTEM\winIDEAOpen9\winIDEA.exe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5: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180975" lvl="1" indent="0">
              <a:buNone/>
            </a:pPr>
            <a:r>
              <a:rPr lang="en-US" smtClean="0"/>
              <a:t>5.1 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180975" lvl="1" indent="0">
              <a:buNone/>
            </a:pPr>
            <a:r>
              <a:rPr lang="en-US" smtClean="0"/>
              <a:t>5.2 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erfahrene(r) Programmierer(in)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7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de-DE"/>
          </a:p>
          <a:p>
            <a:pPr marL="342900" indent="-342900">
              <a:buFontTx/>
              <a:buChar char="-"/>
            </a:pPr>
            <a:r>
              <a:rPr lang="de-DE" smtClean="0"/>
              <a:t>Der PC-Pool hat eine </a:t>
            </a:r>
            <a:r>
              <a:rPr lang="de-DE" b="1" smtClean="0"/>
              <a:t>Klimaanlage</a:t>
            </a:r>
            <a:r>
              <a:rPr lang="de-DE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Falls </a:t>
            </a:r>
            <a:r>
              <a:rPr lang="de-DE" b="1" smtClean="0"/>
              <a:t>zu kalt oder warm</a:t>
            </a:r>
            <a:r>
              <a:rPr lang="de-DE" smtClean="0"/>
              <a:t>, bitte Bescheid sagen!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Bitte die </a:t>
            </a:r>
            <a:r>
              <a:rPr lang="de-DE" b="1" smtClean="0"/>
              <a:t>Türen anlehnen</a:t>
            </a:r>
            <a:r>
              <a:rPr lang="de-DE" smtClean="0"/>
              <a:t>.</a:t>
            </a:r>
            <a:endParaRPr lang="en-US" smtClean="0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Danke fürs Feedback! </a:t>
            </a:r>
            <a:br>
              <a:rPr lang="en-US" b="1" smtClean="0"/>
            </a:br>
            <a:r>
              <a:rPr lang="en-US" smtClean="0"/>
              <a:t>Es gibt ein paar Bugfixes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Siehe </a:t>
            </a:r>
            <a:r>
              <a:rPr lang="de-DE" b="1" smtClean="0"/>
              <a:t>changelog.txt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Tag 2-Vormittag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smtClean="0"/>
              <a:t>Bugfix</a:t>
            </a:r>
            <a:r>
              <a:rPr lang="de-DE" smtClean="0"/>
              <a:t>: Folie 80</a:t>
            </a:r>
          </a:p>
          <a:p>
            <a:endParaRPr lang="de-DE" altLang="de-DE" u="sng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b="1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 = 42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 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j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= &amp;i; // </a:t>
            </a:r>
            <a:r>
              <a:rPr lang="de-DE" altLang="de-DE">
                <a:solidFill>
                  <a:srgbClr val="FF0000"/>
                </a:solidFill>
                <a:latin typeface="Consolas" pitchFamily="49" charset="0"/>
              </a:rPr>
              <a:t>✘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invalid conversion from const int* to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int</a:t>
            </a:r>
          </a:p>
          <a:p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/>
              <a:t>Aber</a:t>
            </a:r>
            <a:br>
              <a:rPr lang="de-DE" altLang="de-DE" b="1" smtClean="0"/>
            </a:br>
            <a:endParaRPr lang="de-DE" altLang="de-DE" b="1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b="1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 = 42;</a:t>
            </a:r>
            <a:endParaRPr lang="de-DE" altLang="de-DE">
              <a:solidFill>
                <a:srgbClr val="7F0055"/>
              </a:solidFill>
              <a:latin typeface="Consolas" pitchFamily="49" charset="0"/>
            </a:endParaRPr>
          </a:p>
          <a:p>
            <a:endParaRPr lang="de-DE" altLang="de-DE" b="1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const int *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iP1 = &amp;i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(*iP1)++; </a:t>
            </a:r>
            <a:r>
              <a:rPr lang="de-DE" altLang="de-DE" sz="2400">
                <a:solidFill>
                  <a:srgbClr val="FF0000"/>
                </a:solidFill>
                <a:latin typeface="Consolas" pitchFamily="49" charset="0"/>
              </a:rPr>
              <a:t>✘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 </a:t>
            </a:r>
            <a:r>
              <a:rPr lang="de-DE" altLang="de-DE" b="1">
                <a:solidFill>
                  <a:srgbClr val="7F0055"/>
                </a:solidFill>
                <a:latin typeface="Consolas" pitchFamily="49" charset="0"/>
              </a:rPr>
              <a:t>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iP2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= &amp;i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iP2)++; </a:t>
            </a:r>
            <a:r>
              <a:rPr lang="de-DE" altLang="de-DE" sz="240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endParaRPr lang="de-DE" altLang="de-DE" smtClean="0">
              <a:solidFill>
                <a:srgbClr val="00B050"/>
              </a:solidFill>
              <a:latin typeface="Consolas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3-Vormittag: Ankündigung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smtClean="0"/>
              <a:t>Evaluation am Mittwoch</a:t>
            </a:r>
            <a:r>
              <a:rPr lang="en-US" smtClean="0"/>
              <a:t>: Zusatzfragen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Stärkerer Fokus auf C++(11) legen (= weniger Fokus auf C)?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</a:t>
            </a:r>
            <a:r>
              <a:rPr lang="en-US" b="1" smtClean="0"/>
              <a:t>am Mittwoch</a:t>
            </a:r>
            <a:r>
              <a:rPr lang="en-US" smtClean="0"/>
              <a:t>: </a:t>
            </a:r>
            <a:r>
              <a:rPr lang="en-US" dirty="0" smtClean="0"/>
              <a:t>Holger Wech </a:t>
            </a:r>
            <a:r>
              <a:rPr lang="en-US" smtClean="0"/>
              <a:t>von Cypress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7" name="Abgerundete rechteckige Legende 6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55" y="5008848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3-Nachmittag: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Auf den Pool-PCs liegt ein relative aktueller Stand des Repositories</a:t>
            </a:r>
            <a:endParaRPr lang="en-US"/>
          </a:p>
          <a:p>
            <a:endParaRPr lang="en-US" smtClean="0"/>
          </a:p>
          <a:p>
            <a:r>
              <a:rPr lang="en-US" smtClean="0"/>
              <a:t>Ort: C:\VMs\tud-cppp.zip</a:t>
            </a:r>
          </a:p>
          <a:p>
            <a:endParaRPr lang="en-US"/>
          </a:p>
          <a:p>
            <a:r>
              <a:rPr lang="en-US" smtClean="0"/>
              <a:t>Zum </a:t>
            </a:r>
            <a:r>
              <a:rPr lang="en-US" b="1" smtClean="0"/>
              <a:t>Aktualisieren</a:t>
            </a:r>
            <a:r>
              <a:rPr lang="en-US" smtClean="0"/>
              <a:t> und </a:t>
            </a:r>
            <a:r>
              <a:rPr lang="en-US" b="1" smtClean="0"/>
              <a:t>Verwenden</a:t>
            </a:r>
            <a:r>
              <a:rPr lang="en-US" smtClean="0"/>
              <a:t>:</a:t>
            </a:r>
          </a:p>
          <a:p>
            <a:pPr marL="457200" indent="-457200">
              <a:buAutoNum type="arabicPeriod"/>
            </a:pPr>
            <a:r>
              <a:rPr lang="en-US" smtClean="0"/>
              <a:t>Entpacken</a:t>
            </a:r>
          </a:p>
          <a:p>
            <a:pPr marL="457200" indent="-457200">
              <a:buAutoNum type="arabicPeriod"/>
            </a:pPr>
            <a:r>
              <a:rPr lang="en-US" smtClean="0"/>
              <a:t>Rechts-Klick </a:t>
            </a:r>
            <a:r>
              <a:rPr lang="en-US" smtClean="0">
                <a:sym typeface="Wingdings" panose="05000000000000000000" pitchFamily="2" charset="2"/>
              </a:rPr>
              <a:t>TortoiseGit Pull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Dieses Repo wird nur f</a:t>
            </a:r>
            <a:r>
              <a:rPr lang="de-DE" smtClean="0">
                <a:sym typeface="Wingdings" panose="05000000000000000000" pitchFamily="2" charset="2"/>
              </a:rPr>
              <a:t>ür die Microcontroller-Entwicklung gebraucht.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 b="1"/>
              <a:t>Wo finde ich WinIDEA? </a:t>
            </a:r>
            <a:r>
              <a:rPr lang="de-DE"/>
              <a:t>C:\PortableApps\iSYSTEM\winIDEAOpen9\winIDEA.exe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</a:t>
            </a:r>
            <a:r>
              <a:rPr lang="de-DE" altLang="de-DE" smtClean="0"/>
              <a:t>4: Rule of Three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Floor::Floor(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std::string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label,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number):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(label), 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(number) {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"Creating floor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de-DE" altLang="de-DE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&amp;floor):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(floor.label), 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"Copying floor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de-DE" altLang="de-DE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"Destroying floor 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["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5232996" y="3068960"/>
            <a:ext cx="3672408" cy="1440160"/>
          </a:xfrm>
          <a:prstGeom prst="wedgeRoundRectCallout">
            <a:avLst>
              <a:gd name="adj1" fmla="val -74347"/>
              <a:gd name="adj2" fmla="val -113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smtClean="0">
                <a:solidFill>
                  <a:schemeClr val="bg1"/>
                </a:solidFill>
              </a:rPr>
              <a:t>Was fehlt? Vergleiche:</a:t>
            </a:r>
            <a:r>
              <a:rPr lang="de-DE" smtClean="0">
                <a:solidFill>
                  <a:schemeClr val="bg1"/>
                </a:solidFill>
              </a:rPr>
              <a:t/>
            </a:r>
            <a:br>
              <a:rPr lang="de-DE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Floor f1("f1", 1);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f2 = f1;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f3("f3", 3);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f3 = f1;</a:t>
            </a:r>
            <a:endParaRPr lang="de-DE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9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4</a:t>
            </a:r>
            <a:r>
              <a:rPr lang="de-DE" altLang="de-DE" smtClean="0"/>
              <a:t>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5: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180975" lvl="1" indent="0">
              <a:buNone/>
            </a:pPr>
            <a:r>
              <a:rPr lang="en-US" smtClean="0"/>
              <a:t>5.1 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180975" lvl="1" indent="0">
              <a:buNone/>
            </a:pPr>
            <a:r>
              <a:rPr lang="en-US" smtClean="0"/>
              <a:t>5.2 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erfahrene(r) Programmierer(in)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621</Words>
  <Application>Microsoft Office PowerPoint</Application>
  <PresentationFormat>Bildschirmpräsentation (4:3)</PresentationFormat>
  <Paragraphs>134</Paragraphs>
  <Slides>14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Bradley Hand ITC</vt:lpstr>
      <vt:lpstr>Consolas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2-Vormittag</vt:lpstr>
      <vt:lpstr>Tag 3-Vormittag: Ankündigung</vt:lpstr>
      <vt:lpstr>Tag 3-Nachmittag: Anmerkungen</vt:lpstr>
      <vt:lpstr>Tag 4: Rule of Three</vt:lpstr>
      <vt:lpstr>Tag 4: Hinweise zur Klausur</vt:lpstr>
      <vt:lpstr>Tag 5: Evaluationsfragen</vt:lpstr>
      <vt:lpstr>Block 2</vt:lpstr>
      <vt:lpstr>Tag 1-Nachmittag: Anmerkungen</vt:lpstr>
      <vt:lpstr>Tag 3-Vormittag: Ankündigung</vt:lpstr>
      <vt:lpstr>Tag 3-Nachmittag: Anmerkungen</vt:lpstr>
      <vt:lpstr>Tag 5: Evaluationsfragen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1144</cp:revision>
  <dcterms:created xsi:type="dcterms:W3CDTF">2008-08-19T13:25:11Z</dcterms:created>
  <dcterms:modified xsi:type="dcterms:W3CDTF">2018-09-06T05:16:48Z</dcterms:modified>
</cp:coreProperties>
</file>