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454" r:id="rId2"/>
    <p:sldId id="470" r:id="rId3"/>
    <p:sldId id="463" r:id="rId4"/>
    <p:sldId id="499" r:id="rId5"/>
    <p:sldId id="479" r:id="rId6"/>
    <p:sldId id="498" r:id="rId7"/>
    <p:sldId id="500" r:id="rId8"/>
    <p:sldId id="481" r:id="rId9"/>
    <p:sldId id="480" r:id="rId10"/>
    <p:sldId id="501" r:id="rId11"/>
    <p:sldId id="502" r:id="rId12"/>
    <p:sldId id="503" r:id="rId13"/>
    <p:sldId id="504" r:id="rId14"/>
    <p:sldId id="507" r:id="rId15"/>
    <p:sldId id="506" r:id="rId16"/>
    <p:sldId id="505" r:id="rId1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500"/>
            <p14:sldId id="481"/>
            <p14:sldId id="480"/>
            <p14:sldId id="501"/>
            <p14:sldId id="502"/>
            <p14:sldId id="503"/>
            <p14:sldId id="504"/>
            <p14:sldId id="507"/>
            <p14:sldId id="50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104" autoAdjust="0"/>
  </p:normalViewPr>
  <p:slideViewPr>
    <p:cSldViewPr>
      <p:cViewPr varScale="1">
        <p:scale>
          <a:sx n="92" d="100"/>
          <a:sy n="92" d="100"/>
        </p:scale>
        <p:origin x="2040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2018-09-11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Danke fürs Feedback! 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Am Ende des Tages bitte…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… eure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… die </a:t>
            </a:r>
            <a:r>
              <a:rPr lang="en-US" b="1" smtClean="0"/>
              <a:t>Fenster schließen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342900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98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 smtClean="0"/>
              <a:t>Klarstellung zu volatile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Anders als in Java ist 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de-DE" b="1" smtClean="0"/>
              <a:t> </a:t>
            </a:r>
            <a:r>
              <a:rPr lang="de-DE" smtClean="0"/>
              <a:t>in C++ </a:t>
            </a:r>
            <a:r>
              <a:rPr lang="de-DE" b="1" smtClean="0"/>
              <a:t>nicht zur Inter-Thread-Kommunikation gedacht</a:t>
            </a:r>
            <a:r>
              <a:rPr lang="de-DE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155825" algn="l"/>
              </a:tabLst>
            </a:pPr>
            <a:r>
              <a:rPr lang="de-DE" smtClean="0"/>
              <a:t>Das Beispiel aus den Folien ist daher nur eine Motivation, aber keine Best Practice und nicht zwangsweise funktionsfähig.</a:t>
            </a:r>
          </a:p>
        </p:txBody>
      </p:sp>
    </p:spTree>
    <p:extLst>
      <p:ext uri="{BB962C8B-B14F-4D97-AF65-F5344CB8AC3E}">
        <p14:creationId xmlns:p14="http://schemas.microsoft.com/office/powerpoint/2010/main" val="2540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3-Nachmittag: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</a:t>
            </a:r>
            <a:r>
              <a:rPr lang="en-US" b="1" smtClean="0"/>
              <a:t>Aktualisieren</a:t>
            </a:r>
            <a:r>
              <a:rPr lang="en-US" smtClean="0"/>
              <a:t> und </a:t>
            </a:r>
            <a:r>
              <a:rPr lang="en-US" b="1" smtClean="0"/>
              <a:t>Verwenden</a:t>
            </a:r>
            <a:r>
              <a:rPr lang="en-US" smtClean="0"/>
              <a:t>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nur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</a:t>
            </a:r>
            <a:r>
              <a:rPr lang="de-DE" altLang="de-DE" smtClean="0"/>
              <a:t>4: Rule of Three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std::string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label,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number):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(number)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"Creating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&amp;floor):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(floor.label), 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"Copying floor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de-DE" altLang="de-DE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"Destroying floor </a:t>
            </a:r>
            <a:r>
              <a:rPr lang="de-DE" altLang="de-DE" smtClean="0">
                <a:solidFill>
                  <a:srgbClr val="2A00FF"/>
                </a:solidFill>
                <a:latin typeface="Consolas" pitchFamily="49" charset="0"/>
              </a:rPr>
              <a:t>["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5232996" y="3068960"/>
            <a:ext cx="3672408" cy="144016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Was fehlt? Vergleiche:</a:t>
            </a:r>
            <a:r>
              <a:rPr lang="de-DE" smtClean="0">
                <a:solidFill>
                  <a:schemeClr val="bg1"/>
                </a:solidFill>
              </a:rPr>
              <a:t/>
            </a:r>
            <a:br>
              <a:rPr lang="de-DE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Floor f1("f1", 1);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f2 = f1;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f3("f3", 3);</a:t>
            </a:r>
          </a:p>
          <a:p>
            <a:pPr algn="l">
              <a:defRPr/>
            </a:pP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f3 = f1;</a:t>
            </a:r>
            <a:endParaRPr lang="de-DE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4</a:t>
            </a:r>
            <a:r>
              <a:rPr lang="de-DE" altLang="de-DE" smtClean="0"/>
              <a:t>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180975" lvl="1" indent="0">
              <a:buNone/>
            </a:pPr>
            <a:r>
              <a:rPr lang="en-US" smtClean="0"/>
              <a:t>5.1 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180975" lvl="1" indent="0">
              <a:buNone/>
            </a:pPr>
            <a:r>
              <a:rPr lang="en-US" smtClean="0"/>
              <a:t>5.2 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erfahrene(r) Programmierer(in)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672</Words>
  <Application>Microsoft Office PowerPoint</Application>
  <PresentationFormat>Bildschirmpräsentation (4:3)</PresentationFormat>
  <Paragraphs>142</Paragraphs>
  <Slides>16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4: Rule of Three</vt:lpstr>
      <vt:lpstr>Tag 4: Hinweise zur Klausur</vt:lpstr>
      <vt:lpstr>Tag 5: Evaluationsfragen</vt:lpstr>
      <vt:lpstr>Block 2</vt:lpstr>
      <vt:lpstr>Tag 1-Nachmittag: Anmerkungen</vt:lpstr>
      <vt:lpstr>Tag 3-Vormittag: Ankündigung</vt:lpstr>
      <vt:lpstr>Tag 3-Vormittag: Anmerkungen</vt:lpstr>
      <vt:lpstr>Tag 4: Klarstellung zu volatile</vt:lpstr>
      <vt:lpstr>Tag 4: Hinweise zur Klausur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1152</cp:revision>
  <dcterms:created xsi:type="dcterms:W3CDTF">2008-08-19T13:25:11Z</dcterms:created>
  <dcterms:modified xsi:type="dcterms:W3CDTF">2018-09-11T06:05:13Z</dcterms:modified>
</cp:coreProperties>
</file>