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454" r:id="rId2"/>
    <p:sldId id="470" r:id="rId3"/>
    <p:sldId id="463" r:id="rId4"/>
    <p:sldId id="498" r:id="rId5"/>
    <p:sldId id="479" r:id="rId6"/>
    <p:sldId id="481" r:id="rId7"/>
    <p:sldId id="480" r:id="rId8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98"/>
            <p14:sldId id="479"/>
            <p14:sldId id="481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92" d="100"/>
          <a:sy n="92" d="100"/>
        </p:scale>
        <p:origin x="2106" y="7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</a:t>
            </a:r>
            <a:r>
              <a:rPr lang="en-US" sz="800" smtClean="0"/>
              <a:t>slides 2014-2017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5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2018-08-23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Am </a:t>
            </a:r>
            <a:r>
              <a:rPr lang="en-US" b="1" smtClean="0"/>
              <a:t>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</a:t>
            </a:r>
            <a:r>
              <a:rPr lang="en-US" b="1" smtClean="0"/>
              <a:t>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</a:t>
            </a:r>
            <a:r>
              <a:rPr lang="en-US" b="1" smtClean="0"/>
              <a:t>Ergebnisse sichern</a:t>
            </a:r>
            <a:r>
              <a:rPr lang="en-US" smtClean="0"/>
              <a:t> – wir können leider für nichts außerhalb von %HOME% garantieren</a:t>
            </a:r>
            <a:r>
              <a:rPr lang="en-US" smtClean="0"/>
              <a:t>.</a:t>
            </a:r>
          </a:p>
          <a:p>
            <a:pPr marL="692150" lvl="1" indent="-342900">
              <a:buFontTx/>
              <a:buChar char="-"/>
            </a:pPr>
            <a:endParaRPr lang="de-DE"/>
          </a:p>
          <a:p>
            <a:pPr marL="342900" indent="-342900">
              <a:buFontTx/>
              <a:buChar char="-"/>
            </a:pPr>
            <a:r>
              <a:rPr lang="de-DE" smtClean="0"/>
              <a:t>Der PC-Pool hat eine </a:t>
            </a:r>
            <a:r>
              <a:rPr lang="de-DE" b="1" smtClean="0"/>
              <a:t>Klimaanlage</a:t>
            </a:r>
            <a:r>
              <a:rPr lang="de-DE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Falls </a:t>
            </a:r>
            <a:r>
              <a:rPr lang="de-DE" b="1" smtClean="0"/>
              <a:t>zu kalt oder warm</a:t>
            </a:r>
            <a:r>
              <a:rPr lang="de-DE" smtClean="0"/>
              <a:t>, bitte Bescheid sagen!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Bitte die </a:t>
            </a:r>
            <a:r>
              <a:rPr lang="de-DE" b="1" smtClean="0"/>
              <a:t>Türen anlehnen</a:t>
            </a:r>
            <a:r>
              <a:rPr lang="de-DE" smtClean="0"/>
              <a:t>.</a:t>
            </a:r>
            <a:endParaRPr lang="en-US" smtClean="0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Danke fürs Feedback! </a:t>
            </a:r>
            <a:br>
              <a:rPr lang="en-US" b="1" smtClean="0"/>
            </a:br>
            <a:r>
              <a:rPr lang="en-US" smtClean="0"/>
              <a:t>Es </a:t>
            </a:r>
            <a:r>
              <a:rPr lang="en-US" smtClean="0"/>
              <a:t>gibt ein paar Bugfixes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Siehe </a:t>
            </a:r>
            <a:r>
              <a:rPr lang="de-DE" b="1" smtClean="0"/>
              <a:t>changelog.txt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</a:t>
            </a:r>
            <a:r>
              <a:rPr lang="en-US" smtClean="0"/>
              <a:t>3-Vormittag</a:t>
            </a:r>
            <a:r>
              <a:rPr lang="en-US" smtClean="0"/>
              <a:t>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Auf den Pool-PCs liegt ein relative aktueller Stand des Repositories</a:t>
            </a:r>
            <a:endParaRPr lang="en-US"/>
          </a:p>
          <a:p>
            <a:endParaRPr lang="en-US" smtClean="0"/>
          </a:p>
          <a:p>
            <a:r>
              <a:rPr lang="en-US" smtClean="0"/>
              <a:t>Ort: C:\VMs\tud-cppp.zip</a:t>
            </a:r>
          </a:p>
          <a:p>
            <a:endParaRPr lang="en-US"/>
          </a:p>
          <a:p>
            <a:r>
              <a:rPr lang="en-US" smtClean="0"/>
              <a:t>Zum Aktualisieren und Verwenden:</a:t>
            </a:r>
          </a:p>
          <a:p>
            <a:pPr marL="457200" indent="-457200">
              <a:buAutoNum type="arabicPeriod"/>
            </a:pPr>
            <a:r>
              <a:rPr lang="en-US" smtClean="0"/>
              <a:t>Entpacken</a:t>
            </a:r>
          </a:p>
          <a:p>
            <a:pPr marL="457200" indent="-457200">
              <a:buAutoNum type="arabicPeriod"/>
            </a:pPr>
            <a:r>
              <a:rPr lang="en-US" smtClean="0"/>
              <a:t>Rechts-Klick </a:t>
            </a:r>
            <a:r>
              <a:rPr lang="en-US" smtClean="0">
                <a:sym typeface="Wingdings" panose="05000000000000000000" pitchFamily="2" charset="2"/>
              </a:rPr>
              <a:t>TortoiseGit Pull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Dieses Repo wird erst f</a:t>
            </a:r>
            <a:r>
              <a:rPr lang="de-DE" smtClean="0">
                <a:sym typeface="Wingdings" panose="05000000000000000000" pitchFamily="2" charset="2"/>
              </a:rPr>
              <a:t>ür die Microcontroller-Entwicklung gebraucht.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 b="1"/>
              <a:t>Wo finde ich WinIDEA? </a:t>
            </a:r>
            <a:r>
              <a:rPr lang="de-DE"/>
              <a:t>C:\PortableApps\iSYSTEM\winIDEAOpen9\winIDEA.exe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smtClean="0"/>
              <a:t>die </a:t>
            </a:r>
            <a:r>
              <a:rPr lang="en-US" b="1" smtClean="0"/>
              <a:t>Evaluation</a:t>
            </a:r>
            <a:endParaRPr lang="en-US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Stärkerer Fokus auf C++(11) legen (= weniger Fokus auf C)?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7" name="Abgerundete rechteckige Legende 6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55" y="5008848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324</Words>
  <Application>Microsoft Office PowerPoint</Application>
  <PresentationFormat>Bildschirmpräsentation (4:3)</PresentationFormat>
  <Paragraphs>57</Paragraphs>
  <Slides>7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Bradley Hand ITC</vt:lpstr>
      <vt:lpstr>Consolas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3-Vormittag: Anmerkungen</vt:lpstr>
      <vt:lpstr>Tag 3: Rückschau und Warm Up (III)</vt:lpstr>
      <vt:lpstr>Tag 5: Hinweise zur Klausur</vt:lpstr>
      <vt:lpstr>Tag 6: Evaluationsfragen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1128</cp:revision>
  <dcterms:created xsi:type="dcterms:W3CDTF">2008-08-19T13:25:11Z</dcterms:created>
  <dcterms:modified xsi:type="dcterms:W3CDTF">2018-08-23T11:41:14Z</dcterms:modified>
</cp:coreProperties>
</file>