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5" r:id="rId1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2104" autoAdjust="0"/>
  </p:normalViewPr>
  <p:slideViewPr>
    <p:cSldViewPr>
      <p:cViewPr varScale="1">
        <p:scale>
          <a:sx n="92" d="100"/>
          <a:sy n="92" d="100"/>
        </p:scale>
        <p:origin x="2040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2018-09-10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Danke fürs Feedback!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Am Ende des Tages bitte…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eure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… die </a:t>
            </a:r>
            <a:r>
              <a:rPr lang="en-US" b="1" smtClean="0"/>
              <a:t>Fenster schließen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3-Vormittag: </a:t>
            </a:r>
            <a:r>
              <a:rPr lang="en-US" smtClean="0"/>
              <a:t>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569</Words>
  <Application>Microsoft Office PowerPoint</Application>
  <PresentationFormat>Bildschirmpräsentation (4:3)</PresentationFormat>
  <Paragraphs>133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3-Vormittag: Anmerkungen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1150</cp:revision>
  <dcterms:created xsi:type="dcterms:W3CDTF">2008-08-19T13:25:11Z</dcterms:created>
  <dcterms:modified xsi:type="dcterms:W3CDTF">2018-09-10T07:50:18Z</dcterms:modified>
</cp:coreProperties>
</file>