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4.xml" ContentType="application/vnd.openxmlformats-officedocument.presentationml.notesSlide+xml"/>
  <Override PartName="/ppt/ink/ink6.xml" ContentType="application/inkml+xml"/>
  <Override PartName="/ppt/ink/ink7.xml" ContentType="application/inkml+xml"/>
  <Override PartName="/ppt/notesSlides/notesSlide5.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6.xml" ContentType="application/vnd.openxmlformats-officedocument.presentationml.notesSlide+xml"/>
  <Override PartName="/ppt/ink/ink14.xml" ContentType="application/inkml+xml"/>
  <Override PartName="/ppt/ink/ink15.xml" ContentType="application/inkml+xml"/>
  <Override PartName="/ppt/notesSlides/notesSlide7.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8.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8"/>
  </p:notesMasterIdLst>
  <p:sldIdLst>
    <p:sldId id="256" r:id="rId2"/>
    <p:sldId id="264" r:id="rId3"/>
    <p:sldId id="268" r:id="rId4"/>
    <p:sldId id="266" r:id="rId5"/>
    <p:sldId id="271" r:id="rId6"/>
    <p:sldId id="269" r:id="rId7"/>
    <p:sldId id="272" r:id="rId8"/>
    <p:sldId id="270" r:id="rId9"/>
    <p:sldId id="274" r:id="rId10"/>
    <p:sldId id="277" r:id="rId11"/>
    <p:sldId id="262" r:id="rId12"/>
    <p:sldId id="259" r:id="rId13"/>
    <p:sldId id="260" r:id="rId14"/>
    <p:sldId id="278" r:id="rId15"/>
    <p:sldId id="261"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9ACA9B7-8F55-4080-BFE4-8CB36F10A709}">
          <p14:sldIdLst>
            <p14:sldId id="256"/>
          </p14:sldIdLst>
        </p14:section>
        <p14:section name="Location, Shape &amp; Function" id="{5EB687CC-42C0-4CE1-9C15-66A90379AD13}">
          <p14:sldIdLst>
            <p14:sldId id="264"/>
            <p14:sldId id="268"/>
            <p14:sldId id="266"/>
            <p14:sldId id="271"/>
            <p14:sldId id="269"/>
            <p14:sldId id="272"/>
            <p14:sldId id="270"/>
            <p14:sldId id="274"/>
          </p14:sldIdLst>
        </p14:section>
        <p14:section name="无标题分区" id="{3BD507C3-743C-4CB5-9C3B-E9FA1F3B48D2}">
          <p14:sldIdLst>
            <p14:sldId id="277"/>
            <p14:sldId id="262"/>
            <p14:sldId id="259"/>
            <p14:sldId id="260"/>
            <p14:sldId id="278"/>
            <p14:sldId id="261"/>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2CA3"/>
    <a:srgbClr val="023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C6C38-B782-D14A-22E7-B9F0D86714F2}" v="48" dt="2023-10-18T00:24:33.674"/>
    <p1510:client id="{09E9FC5E-08AC-C3B9-60EC-A957592EE9F9}" v="8" dt="2023-10-17T03:33:22.061"/>
    <p1510:client id="{3E84739A-BFA1-6047-A111-045E677208E7}" v="106" dt="2023-10-17T18:51:45.598"/>
    <p1510:client id="{570FBB56-1E3F-744E-9B74-F237FDC67D34}" v="130" dt="2023-10-18T00:58:05.123"/>
    <p1510:client id="{6CD96AD8-D529-AD60-137D-50552D9605B7}" v="15" dt="2023-10-17T23:21:41.756"/>
    <p1510:client id="{6F114EF2-F360-2D4F-823B-427260849D59}" v="1" dt="2023-10-17T18:10:58.329"/>
    <p1510:client id="{78D94464-AF1E-4C1B-8607-B04EB06AC6DF}" v="93" dt="2023-10-18T00:43:02.307"/>
    <p1510:client id="{83429163-0B63-4047-B125-3F57FE2F606E}" v="2224" dt="2023-10-17T19:48:04.237"/>
    <p1510:client id="{95E50DED-5077-27BC-6C6D-EB499A713CE0}" v="594" dt="2023-10-18T00:51:43.673"/>
    <p1510:client id="{9D761EC7-160C-C24F-A7D0-0B19A79A2BD1}" v="147" dt="2023-10-17T03:53:22.518"/>
    <p1510:client id="{E107260A-E645-A5B0-C760-CEE6611C97A6}" v="649" dt="2023-10-17T14:06:54.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imina Zoitou" userId="S::azoitou1@jh.edu::8af921dd-927c-4674-9a2e-b5d536c31cd0" providerId="AD" clId="Web-{655539DB-A6A0-63D8-524D-F6E55EEA5704}"/>
    <pc:docChg chg="modSld">
      <pc:chgData name="Asimina Zoitou" userId="S::azoitou1@jh.edu::8af921dd-927c-4674-9a2e-b5d536c31cd0" providerId="AD" clId="Web-{655539DB-A6A0-63D8-524D-F6E55EEA5704}" dt="2023-10-15T14:09:21.959" v="462"/>
      <pc:docMkLst>
        <pc:docMk/>
      </pc:docMkLst>
      <pc:sldChg chg="modNotes">
        <pc:chgData name="Asimina Zoitou" userId="S::azoitou1@jh.edu::8af921dd-927c-4674-9a2e-b5d536c31cd0" providerId="AD" clId="Web-{655539DB-A6A0-63D8-524D-F6E55EEA5704}" dt="2023-10-15T14:09:21.959" v="462"/>
        <pc:sldMkLst>
          <pc:docMk/>
          <pc:sldMk cId="3782489644" sldId="257"/>
        </pc:sldMkLst>
      </pc:sldChg>
    </pc:docChg>
  </pc:docChgLst>
  <pc:docChgLst>
    <pc:chgData name="Jialu Li" userId="S::jli433@jh.edu::d7adefe8-59e6-481a-83d7-01d59d991021" providerId="AD" clId="Web-{B41C62A2-8FA1-43D0-9CDB-106061EBA801}"/>
    <pc:docChg chg="modSld">
      <pc:chgData name="Jialu Li" userId="S::jli433@jh.edu::d7adefe8-59e6-481a-83d7-01d59d991021" providerId="AD" clId="Web-{B41C62A2-8FA1-43D0-9CDB-106061EBA801}" dt="2023-10-15T21:12:24.200" v="92" actId="20577"/>
      <pc:docMkLst>
        <pc:docMk/>
      </pc:docMkLst>
      <pc:sldChg chg="modSp">
        <pc:chgData name="Jialu Li" userId="S::jli433@jh.edu::d7adefe8-59e6-481a-83d7-01d59d991021" providerId="AD" clId="Web-{B41C62A2-8FA1-43D0-9CDB-106061EBA801}" dt="2023-10-15T21:12:24.200" v="92" actId="20577"/>
        <pc:sldMkLst>
          <pc:docMk/>
          <pc:sldMk cId="958685950" sldId="263"/>
        </pc:sldMkLst>
        <pc:spChg chg="mod">
          <ac:chgData name="Jialu Li" userId="S::jli433@jh.edu::d7adefe8-59e6-481a-83d7-01d59d991021" providerId="AD" clId="Web-{B41C62A2-8FA1-43D0-9CDB-106061EBA801}" dt="2023-10-15T21:12:24.200" v="92" actId="20577"/>
          <ac:spMkLst>
            <pc:docMk/>
            <pc:sldMk cId="958685950" sldId="263"/>
            <ac:spMk id="3" creationId="{7F0CB1B1-3263-1BD9-AFE7-5248A48A2A4E}"/>
          </ac:spMkLst>
        </pc:spChg>
      </pc:sldChg>
    </pc:docChg>
  </pc:docChgLst>
  <pc:docChgLst>
    <pc:chgData name="Peijia Ye" userId="S::pye8@jh.edu::abd04d6a-a005-48d0-9295-e809562f3e1f" providerId="AD" clId="Web-{FD558FA3-4A0B-BB5B-C85E-AF3922E9FB45}"/>
    <pc:docChg chg="addSld delSld modSld sldOrd modSection">
      <pc:chgData name="Peijia Ye" userId="S::pye8@jh.edu::abd04d6a-a005-48d0-9295-e809562f3e1f" providerId="AD" clId="Web-{FD558FA3-4A0B-BB5B-C85E-AF3922E9FB45}" dt="2023-10-16T21:06:19.790" v="310"/>
      <pc:docMkLst>
        <pc:docMk/>
      </pc:docMkLst>
      <pc:sldChg chg="addSp delSp modSp add del">
        <pc:chgData name="Peijia Ye" userId="S::pye8@jh.edu::abd04d6a-a005-48d0-9295-e809562f3e1f" providerId="AD" clId="Web-{FD558FA3-4A0B-BB5B-C85E-AF3922E9FB45}" dt="2023-10-16T20:48:48.227" v="177"/>
        <pc:sldMkLst>
          <pc:docMk/>
          <pc:sldMk cId="3782489644" sldId="257"/>
        </pc:sldMkLst>
        <pc:spChg chg="mod">
          <ac:chgData name="Peijia Ye" userId="S::pye8@jh.edu::abd04d6a-a005-48d0-9295-e809562f3e1f" providerId="AD" clId="Web-{FD558FA3-4A0B-BB5B-C85E-AF3922E9FB45}" dt="2023-10-16T20:43:19.936" v="142" actId="1076"/>
          <ac:spMkLst>
            <pc:docMk/>
            <pc:sldMk cId="3782489644" sldId="257"/>
            <ac:spMk id="2" creationId="{86033FD9-2CC5-4C9C-4F00-433C76808D8D}"/>
          </ac:spMkLst>
        </pc:spChg>
        <pc:spChg chg="add del mod">
          <ac:chgData name="Peijia Ye" userId="S::pye8@jh.edu::abd04d6a-a005-48d0-9295-e809562f3e1f" providerId="AD" clId="Web-{FD558FA3-4A0B-BB5B-C85E-AF3922E9FB45}" dt="2023-10-16T20:43:27.139" v="144"/>
          <ac:spMkLst>
            <pc:docMk/>
            <pc:sldMk cId="3782489644" sldId="257"/>
            <ac:spMk id="4" creationId="{4212BDEF-914F-9212-C8FD-2636E16F9421}"/>
          </ac:spMkLst>
        </pc:spChg>
        <pc:spChg chg="add del mod">
          <ac:chgData name="Peijia Ye" userId="S::pye8@jh.edu::abd04d6a-a005-48d0-9295-e809562f3e1f" providerId="AD" clId="Web-{FD558FA3-4A0B-BB5B-C85E-AF3922E9FB45}" dt="2023-10-16T20:45:48.284" v="151"/>
          <ac:spMkLst>
            <pc:docMk/>
            <pc:sldMk cId="3782489644" sldId="257"/>
            <ac:spMk id="7" creationId="{E3AF7D7B-D850-4289-2C81-BDEA2002D778}"/>
          </ac:spMkLst>
        </pc:spChg>
        <pc:spChg chg="add del">
          <ac:chgData name="Peijia Ye" userId="S::pye8@jh.edu::abd04d6a-a005-48d0-9295-e809562f3e1f" providerId="AD" clId="Web-{FD558FA3-4A0B-BB5B-C85E-AF3922E9FB45}" dt="2023-10-16T20:42:53.591" v="137"/>
          <ac:spMkLst>
            <pc:docMk/>
            <pc:sldMk cId="3782489644" sldId="257"/>
            <ac:spMk id="9" creationId="{102D983E-49C8-A13A-89AE-445EC738E30C}"/>
          </ac:spMkLst>
        </pc:spChg>
        <pc:spChg chg="add del mod">
          <ac:chgData name="Peijia Ye" userId="S::pye8@jh.edu::abd04d6a-a005-48d0-9295-e809562f3e1f" providerId="AD" clId="Web-{FD558FA3-4A0B-BB5B-C85E-AF3922E9FB45}" dt="2023-10-16T20:43:14.608" v="140"/>
          <ac:spMkLst>
            <pc:docMk/>
            <pc:sldMk cId="3782489644" sldId="257"/>
            <ac:spMk id="10" creationId="{102D983E-49C8-A13A-89AE-445EC738E30C}"/>
          </ac:spMkLst>
        </pc:spChg>
        <pc:spChg chg="add del">
          <ac:chgData name="Peijia Ye" userId="S::pye8@jh.edu::abd04d6a-a005-48d0-9295-e809562f3e1f" providerId="AD" clId="Web-{FD558FA3-4A0B-BB5B-C85E-AF3922E9FB45}" dt="2023-10-16T20:44:19.610" v="146"/>
          <ac:spMkLst>
            <pc:docMk/>
            <pc:sldMk cId="3782489644" sldId="257"/>
            <ac:spMk id="12" creationId="{24C9CBBF-0D61-88AD-C3AE-7A426613C2E1}"/>
          </ac:spMkLst>
        </pc:spChg>
        <pc:graphicFrameChg chg="add del mod ord modGraphic">
          <ac:chgData name="Peijia Ye" userId="S::pye8@jh.edu::abd04d6a-a005-48d0-9295-e809562f3e1f" providerId="AD" clId="Web-{FD558FA3-4A0B-BB5B-C85E-AF3922E9FB45}" dt="2023-10-16T20:44:23.407" v="148"/>
          <ac:graphicFrameMkLst>
            <pc:docMk/>
            <pc:sldMk cId="3782489644" sldId="257"/>
            <ac:graphicFrameMk id="13" creationId="{74DC5479-93CD-3073-684B-131038911F43}"/>
          </ac:graphicFrameMkLst>
        </pc:graphicFrameChg>
        <pc:picChg chg="del mod">
          <ac:chgData name="Peijia Ye" userId="S::pye8@jh.edu::abd04d6a-a005-48d0-9295-e809562f3e1f" providerId="AD" clId="Web-{FD558FA3-4A0B-BB5B-C85E-AF3922E9FB45}" dt="2023-10-16T20:42:40.607" v="135"/>
          <ac:picMkLst>
            <pc:docMk/>
            <pc:sldMk cId="3782489644" sldId="257"/>
            <ac:picMk id="5" creationId="{D7A87F87-86ED-B9D4-0F8C-12ACEBC96C42}"/>
          </ac:picMkLst>
        </pc:picChg>
        <pc:picChg chg="add mod ord">
          <ac:chgData name="Peijia Ye" userId="S::pye8@jh.edu::abd04d6a-a005-48d0-9295-e809562f3e1f" providerId="AD" clId="Web-{FD558FA3-4A0B-BB5B-C85E-AF3922E9FB45}" dt="2023-10-16T20:48:35.930" v="174" actId="1076"/>
          <ac:picMkLst>
            <pc:docMk/>
            <pc:sldMk cId="3782489644" sldId="257"/>
            <ac:picMk id="20" creationId="{81470EBE-500D-0857-0692-7A6B7703DEEE}"/>
          </ac:picMkLst>
        </pc:picChg>
      </pc:sldChg>
      <pc:sldChg chg="addSp delSp modSp add del">
        <pc:chgData name="Peijia Ye" userId="S::pye8@jh.edu::abd04d6a-a005-48d0-9295-e809562f3e1f" providerId="AD" clId="Web-{FD558FA3-4A0B-BB5B-C85E-AF3922E9FB45}" dt="2023-10-16T20:51:44.013" v="197" actId="20577"/>
        <pc:sldMkLst>
          <pc:docMk/>
          <pc:sldMk cId="1156810569" sldId="264"/>
        </pc:sldMkLst>
        <pc:spChg chg="del">
          <ac:chgData name="Peijia Ye" userId="S::pye8@jh.edu::abd04d6a-a005-48d0-9295-e809562f3e1f" providerId="AD" clId="Web-{FD558FA3-4A0B-BB5B-C85E-AF3922E9FB45}" dt="2023-10-16T20:24:43.903" v="104"/>
          <ac:spMkLst>
            <pc:docMk/>
            <pc:sldMk cId="1156810569" sldId="264"/>
            <ac:spMk id="2" creationId="{3731AB5D-81E4-6112-7D66-3CFB2727731B}"/>
          </ac:spMkLst>
        </pc:spChg>
        <pc:spChg chg="add mod">
          <ac:chgData name="Peijia Ye" userId="S::pye8@jh.edu::abd04d6a-a005-48d0-9295-e809562f3e1f" providerId="AD" clId="Web-{FD558FA3-4A0B-BB5B-C85E-AF3922E9FB45}" dt="2023-10-16T20:51:44.013" v="197" actId="20577"/>
          <ac:spMkLst>
            <pc:docMk/>
            <pc:sldMk cId="1156810569" sldId="264"/>
            <ac:spMk id="3" creationId="{02FED654-2897-6CFD-F8AD-68F9A583A7E1}"/>
          </ac:spMkLst>
        </pc:spChg>
        <pc:spChg chg="add del">
          <ac:chgData name="Peijia Ye" userId="S::pye8@jh.edu::abd04d6a-a005-48d0-9295-e809562f3e1f" providerId="AD" clId="Web-{FD558FA3-4A0B-BB5B-C85E-AF3922E9FB45}" dt="2023-10-16T19:27:17.802" v="26"/>
          <ac:spMkLst>
            <pc:docMk/>
            <pc:sldMk cId="1156810569" sldId="264"/>
            <ac:spMk id="4" creationId="{3A786F91-2330-3979-5FDC-35C4E52A5B2B}"/>
          </ac:spMkLst>
        </pc:spChg>
        <pc:spChg chg="add del mod">
          <ac:chgData name="Peijia Ye" userId="S::pye8@jh.edu::abd04d6a-a005-48d0-9295-e809562f3e1f" providerId="AD" clId="Web-{FD558FA3-4A0B-BB5B-C85E-AF3922E9FB45}" dt="2023-10-16T20:22:56.618" v="84"/>
          <ac:spMkLst>
            <pc:docMk/>
            <pc:sldMk cId="1156810569" sldId="264"/>
            <ac:spMk id="5" creationId="{526E8573-967A-1BC3-98A8-800393DBE3A2}"/>
          </ac:spMkLst>
        </pc:spChg>
        <pc:spChg chg="add del mod">
          <ac:chgData name="Peijia Ye" userId="S::pye8@jh.edu::abd04d6a-a005-48d0-9295-e809562f3e1f" providerId="AD" clId="Web-{FD558FA3-4A0B-BB5B-C85E-AF3922E9FB45}" dt="2023-10-16T20:24:48.075" v="106"/>
          <ac:spMkLst>
            <pc:docMk/>
            <pc:sldMk cId="1156810569" sldId="264"/>
            <ac:spMk id="6" creationId="{04ED4C3A-6DC7-742E-220F-B78DC03937B7}"/>
          </ac:spMkLst>
        </pc:spChg>
        <pc:spChg chg="add">
          <ac:chgData name="Peijia Ye" userId="S::pye8@jh.edu::abd04d6a-a005-48d0-9295-e809562f3e1f" providerId="AD" clId="Web-{FD558FA3-4A0B-BB5B-C85E-AF3922E9FB45}" dt="2023-10-16T20:24:44.246" v="105"/>
          <ac:spMkLst>
            <pc:docMk/>
            <pc:sldMk cId="1156810569" sldId="264"/>
            <ac:spMk id="10" creationId="{4B7B83A2-FD6E-FC1C-4423-53FF8063D933}"/>
          </ac:spMkLst>
        </pc:spChg>
        <pc:spChg chg="add del mod">
          <ac:chgData name="Peijia Ye" userId="S::pye8@jh.edu::abd04d6a-a005-48d0-9295-e809562f3e1f" providerId="AD" clId="Web-{FD558FA3-4A0B-BB5B-C85E-AF3922E9FB45}" dt="2023-10-16T20:31:25.680" v="111"/>
          <ac:spMkLst>
            <pc:docMk/>
            <pc:sldMk cId="1156810569" sldId="264"/>
            <ac:spMk id="12" creationId="{5A398298-4F62-4735-92EC-D877AD85471A}"/>
          </ac:spMkLst>
        </pc:spChg>
        <pc:picChg chg="mod">
          <ac:chgData name="Peijia Ye" userId="S::pye8@jh.edu::abd04d6a-a005-48d0-9295-e809562f3e1f" providerId="AD" clId="Web-{FD558FA3-4A0B-BB5B-C85E-AF3922E9FB45}" dt="2023-10-16T20:51:29.419" v="193" actId="1076"/>
          <ac:picMkLst>
            <pc:docMk/>
            <pc:sldMk cId="1156810569" sldId="264"/>
            <ac:picMk id="7" creationId="{F665577C-A26D-2A96-AE8E-900923B080A2}"/>
          </ac:picMkLst>
        </pc:picChg>
        <pc:picChg chg="del mod">
          <ac:chgData name="Peijia Ye" userId="S::pye8@jh.edu::abd04d6a-a005-48d0-9295-e809562f3e1f" providerId="AD" clId="Web-{FD558FA3-4A0B-BB5B-C85E-AF3922E9FB45}" dt="2023-10-16T20:22:24.773" v="77"/>
          <ac:picMkLst>
            <pc:docMk/>
            <pc:sldMk cId="1156810569" sldId="264"/>
            <ac:picMk id="9" creationId="{65009650-B124-C6BD-2652-A27D233C0649}"/>
          </ac:picMkLst>
        </pc:picChg>
      </pc:sldChg>
      <pc:sldChg chg="add replId">
        <pc:chgData name="Peijia Ye" userId="S::pye8@jh.edu::abd04d6a-a005-48d0-9295-e809562f3e1f" providerId="AD" clId="Web-{FD558FA3-4A0B-BB5B-C85E-AF3922E9FB45}" dt="2023-10-16T20:22:31.945" v="78"/>
        <pc:sldMkLst>
          <pc:docMk/>
          <pc:sldMk cId="1940493411" sldId="265"/>
        </pc:sldMkLst>
      </pc:sldChg>
      <pc:sldChg chg="addSp delSp modSp add del mod replId modClrScheme chgLayout">
        <pc:chgData name="Peijia Ye" userId="S::pye8@jh.edu::abd04d6a-a005-48d0-9295-e809562f3e1f" providerId="AD" clId="Web-{FD558FA3-4A0B-BB5B-C85E-AF3922E9FB45}" dt="2023-10-16T21:06:19.790" v="310"/>
        <pc:sldMkLst>
          <pc:docMk/>
          <pc:sldMk cId="4125147566" sldId="266"/>
        </pc:sldMkLst>
        <pc:spChg chg="mod ord">
          <ac:chgData name="Peijia Ye" userId="S::pye8@jh.edu::abd04d6a-a005-48d0-9295-e809562f3e1f" providerId="AD" clId="Web-{FD558FA3-4A0B-BB5B-C85E-AF3922E9FB45}" dt="2023-10-16T20:54:16.440" v="207"/>
          <ac:spMkLst>
            <pc:docMk/>
            <pc:sldMk cId="4125147566" sldId="266"/>
            <ac:spMk id="2" creationId="{86033FD9-2CC5-4C9C-4F00-433C76808D8D}"/>
          </ac:spMkLst>
        </pc:spChg>
        <pc:spChg chg="add mod ord">
          <ac:chgData name="Peijia Ye" userId="S::pye8@jh.edu::abd04d6a-a005-48d0-9295-e809562f3e1f" providerId="AD" clId="Web-{FD558FA3-4A0B-BB5B-C85E-AF3922E9FB45}" dt="2023-10-16T20:54:16.440" v="207"/>
          <ac:spMkLst>
            <pc:docMk/>
            <pc:sldMk cId="4125147566" sldId="266"/>
            <ac:spMk id="5" creationId="{E66805AE-4908-D524-0087-B016F9624278}"/>
          </ac:spMkLst>
        </pc:spChg>
        <pc:spChg chg="add del mod ord">
          <ac:chgData name="Peijia Ye" userId="S::pye8@jh.edu::abd04d6a-a005-48d0-9295-e809562f3e1f" providerId="AD" clId="Web-{FD558FA3-4A0B-BB5B-C85E-AF3922E9FB45}" dt="2023-10-16T20:54:16.440" v="207"/>
          <ac:spMkLst>
            <pc:docMk/>
            <pc:sldMk cId="4125147566" sldId="266"/>
            <ac:spMk id="6" creationId="{D949CB63-C605-6B1F-942E-DAD6807A7711}"/>
          </ac:spMkLst>
        </pc:spChg>
        <pc:spChg chg="add del mod ord">
          <ac:chgData name="Peijia Ye" userId="S::pye8@jh.edu::abd04d6a-a005-48d0-9295-e809562f3e1f" providerId="AD" clId="Web-{FD558FA3-4A0B-BB5B-C85E-AF3922E9FB45}" dt="2023-10-16T20:54:16.440" v="207"/>
          <ac:spMkLst>
            <pc:docMk/>
            <pc:sldMk cId="4125147566" sldId="266"/>
            <ac:spMk id="7" creationId="{AD982E23-D9B0-F845-B2C9-1FE851406E34}"/>
          </ac:spMkLst>
        </pc:spChg>
        <pc:spChg chg="add mod ord">
          <ac:chgData name="Peijia Ye" userId="S::pye8@jh.edu::abd04d6a-a005-48d0-9295-e809562f3e1f" providerId="AD" clId="Web-{FD558FA3-4A0B-BB5B-C85E-AF3922E9FB45}" dt="2023-10-16T21:01:55.797" v="274" actId="20577"/>
          <ac:spMkLst>
            <pc:docMk/>
            <pc:sldMk cId="4125147566" sldId="266"/>
            <ac:spMk id="9" creationId="{5E49225A-612F-3765-590F-772BCBB15809}"/>
          </ac:spMkLst>
        </pc:spChg>
        <pc:picChg chg="add mod">
          <ac:chgData name="Peijia Ye" userId="S::pye8@jh.edu::abd04d6a-a005-48d0-9295-e809562f3e1f" providerId="AD" clId="Web-{FD558FA3-4A0B-BB5B-C85E-AF3922E9FB45}" dt="2023-10-16T21:05:29.304" v="304" actId="1076"/>
          <ac:picMkLst>
            <pc:docMk/>
            <pc:sldMk cId="4125147566" sldId="266"/>
            <ac:picMk id="3" creationId="{AC3F2328-E538-73F5-E61E-238C1A4C4276}"/>
          </ac:picMkLst>
        </pc:picChg>
        <pc:picChg chg="del mod">
          <ac:chgData name="Peijia Ye" userId="S::pye8@jh.edu::abd04d6a-a005-48d0-9295-e809562f3e1f" providerId="AD" clId="Web-{FD558FA3-4A0B-BB5B-C85E-AF3922E9FB45}" dt="2023-10-16T20:48:19.382" v="172"/>
          <ac:picMkLst>
            <pc:docMk/>
            <pc:sldMk cId="4125147566" sldId="266"/>
            <ac:picMk id="20" creationId="{81470EBE-500D-0857-0692-7A6B7703DEEE}"/>
          </ac:picMkLst>
        </pc:picChg>
        <pc:cxnChg chg="add mod">
          <ac:chgData name="Peijia Ye" userId="S::pye8@jh.edu::abd04d6a-a005-48d0-9295-e809562f3e1f" providerId="AD" clId="Web-{FD558FA3-4A0B-BB5B-C85E-AF3922E9FB45}" dt="2023-10-16T21:03:56.301" v="286" actId="1076"/>
          <ac:cxnSpMkLst>
            <pc:docMk/>
            <pc:sldMk cId="4125147566" sldId="266"/>
            <ac:cxnSpMk id="10" creationId="{00F0069B-9D3F-11EA-8583-F7C5BE939B19}"/>
          </ac:cxnSpMkLst>
        </pc:cxnChg>
        <pc:cxnChg chg="add del mod">
          <ac:chgData name="Peijia Ye" userId="S::pye8@jh.edu::abd04d6a-a005-48d0-9295-e809562f3e1f" providerId="AD" clId="Web-{FD558FA3-4A0B-BB5B-C85E-AF3922E9FB45}" dt="2023-10-16T21:04:23.145" v="293"/>
          <ac:cxnSpMkLst>
            <pc:docMk/>
            <pc:sldMk cId="4125147566" sldId="266"/>
            <ac:cxnSpMk id="11" creationId="{6B5C685A-1B5F-DB9F-EDC9-B0C5FFD09CCE}"/>
          </ac:cxnSpMkLst>
        </pc:cxnChg>
        <pc:cxnChg chg="add del mod">
          <ac:chgData name="Peijia Ye" userId="S::pye8@jh.edu::abd04d6a-a005-48d0-9295-e809562f3e1f" providerId="AD" clId="Web-{FD558FA3-4A0B-BB5B-C85E-AF3922E9FB45}" dt="2023-10-16T21:05:34.523" v="305"/>
          <ac:cxnSpMkLst>
            <pc:docMk/>
            <pc:sldMk cId="4125147566" sldId="266"/>
            <ac:cxnSpMk id="12" creationId="{C82CA8D4-8DDB-D4E1-8171-3800213361A3}"/>
          </ac:cxnSpMkLst>
        </pc:cxnChg>
        <pc:cxnChg chg="add del mod">
          <ac:chgData name="Peijia Ye" userId="S::pye8@jh.edu::abd04d6a-a005-48d0-9295-e809562f3e1f" providerId="AD" clId="Web-{FD558FA3-4A0B-BB5B-C85E-AF3922E9FB45}" dt="2023-10-16T21:06:19.790" v="310"/>
          <ac:cxnSpMkLst>
            <pc:docMk/>
            <pc:sldMk cId="4125147566" sldId="266"/>
            <ac:cxnSpMk id="13" creationId="{2CDC717D-2C7D-29B6-C69A-FAE65DAEF452}"/>
          </ac:cxnSpMkLst>
        </pc:cxnChg>
      </pc:sldChg>
      <pc:sldChg chg="addSp modSp add del replId">
        <pc:chgData name="Peijia Ye" userId="S::pye8@jh.edu::abd04d6a-a005-48d0-9295-e809562f3e1f" providerId="AD" clId="Web-{FD558FA3-4A0B-BB5B-C85E-AF3922E9FB45}" dt="2023-10-16T20:50:18.386" v="186"/>
        <pc:sldMkLst>
          <pc:docMk/>
          <pc:sldMk cId="3244762117" sldId="267"/>
        </pc:sldMkLst>
        <pc:picChg chg="add mod">
          <ac:chgData name="Peijia Ye" userId="S::pye8@jh.edu::abd04d6a-a005-48d0-9295-e809562f3e1f" providerId="AD" clId="Web-{FD558FA3-4A0B-BB5B-C85E-AF3922E9FB45}" dt="2023-10-16T20:50:12.229" v="185" actId="1076"/>
          <ac:picMkLst>
            <pc:docMk/>
            <pc:sldMk cId="3244762117" sldId="267"/>
            <ac:picMk id="4" creationId="{C2E3D00A-D213-56C8-D68F-7081D582B796}"/>
          </ac:picMkLst>
        </pc:picChg>
      </pc:sldChg>
      <pc:sldChg chg="addSp delSp modSp add del mod ord replId modClrScheme chgLayout">
        <pc:chgData name="Peijia Ye" userId="S::pye8@jh.edu::abd04d6a-a005-48d0-9295-e809562f3e1f" providerId="AD" clId="Web-{FD558FA3-4A0B-BB5B-C85E-AF3922E9FB45}" dt="2023-10-16T21:03:11.190" v="279"/>
        <pc:sldMkLst>
          <pc:docMk/>
          <pc:sldMk cId="1833791661" sldId="268"/>
        </pc:sldMkLst>
        <pc:spChg chg="mod ord">
          <ac:chgData name="Peijia Ye" userId="S::pye8@jh.edu::abd04d6a-a005-48d0-9295-e809562f3e1f" providerId="AD" clId="Web-{FD558FA3-4A0B-BB5B-C85E-AF3922E9FB45}" dt="2023-10-16T20:54:11.283" v="206"/>
          <ac:spMkLst>
            <pc:docMk/>
            <pc:sldMk cId="1833791661" sldId="268"/>
            <ac:spMk id="2" creationId="{86033FD9-2CC5-4C9C-4F00-433C76808D8D}"/>
          </ac:spMkLst>
        </pc:spChg>
        <pc:spChg chg="del">
          <ac:chgData name="Peijia Ye" userId="S::pye8@jh.edu::abd04d6a-a005-48d0-9295-e809562f3e1f" providerId="AD" clId="Web-{FD558FA3-4A0B-BB5B-C85E-AF3922E9FB45}" dt="2023-10-16T20:49:08.993" v="178"/>
          <ac:spMkLst>
            <pc:docMk/>
            <pc:sldMk cId="1833791661" sldId="268"/>
            <ac:spMk id="5" creationId="{E66805AE-4908-D524-0087-B016F9624278}"/>
          </ac:spMkLst>
        </pc:spChg>
        <pc:spChg chg="add mod ord">
          <ac:chgData name="Peijia Ye" userId="S::pye8@jh.edu::abd04d6a-a005-48d0-9295-e809562f3e1f" providerId="AD" clId="Web-{FD558FA3-4A0B-BB5B-C85E-AF3922E9FB45}" dt="2023-10-16T20:56:40.272" v="231" actId="20577"/>
          <ac:spMkLst>
            <pc:docMk/>
            <pc:sldMk cId="1833791661" sldId="268"/>
            <ac:spMk id="6" creationId="{9F9A83FD-291C-0C56-434F-0071BC51CCC8}"/>
          </ac:spMkLst>
        </pc:spChg>
        <pc:picChg chg="del">
          <ac:chgData name="Peijia Ye" userId="S::pye8@jh.edu::abd04d6a-a005-48d0-9295-e809562f3e1f" providerId="AD" clId="Web-{FD558FA3-4A0B-BB5B-C85E-AF3922E9FB45}" dt="2023-10-16T20:53:31.251" v="201"/>
          <ac:picMkLst>
            <pc:docMk/>
            <pc:sldMk cId="1833791661" sldId="268"/>
            <ac:picMk id="3" creationId="{AC3F2328-E538-73F5-E61E-238C1A4C4276}"/>
          </ac:picMkLst>
        </pc:picChg>
        <pc:picChg chg="add mod ord">
          <ac:chgData name="Peijia Ye" userId="S::pye8@jh.edu::abd04d6a-a005-48d0-9295-e809562f3e1f" providerId="AD" clId="Web-{FD558FA3-4A0B-BB5B-C85E-AF3922E9FB45}" dt="2023-10-16T20:54:27.815" v="210" actId="1076"/>
          <ac:picMkLst>
            <pc:docMk/>
            <pc:sldMk cId="1833791661" sldId="268"/>
            <ac:picMk id="4" creationId="{E82E6A7E-F349-E6FA-AC4D-A37A747065EF}"/>
          </ac:picMkLst>
        </pc:picChg>
        <pc:cxnChg chg="add mod">
          <ac:chgData name="Peijia Ye" userId="S::pye8@jh.edu::abd04d6a-a005-48d0-9295-e809562f3e1f" providerId="AD" clId="Web-{FD558FA3-4A0B-BB5B-C85E-AF3922E9FB45}" dt="2023-10-16T21:03:11.190" v="279"/>
          <ac:cxnSpMkLst>
            <pc:docMk/>
            <pc:sldMk cId="1833791661" sldId="268"/>
            <ac:cxnSpMk id="7" creationId="{63DE0370-0E2F-3D84-09C5-2EE92F2960F1}"/>
          </ac:cxnSpMkLst>
        </pc:cxnChg>
      </pc:sldChg>
      <pc:sldChg chg="addSp delSp modSp add mod replId modClrScheme modShow chgLayout">
        <pc:chgData name="Peijia Ye" userId="S::pye8@jh.edu::abd04d6a-a005-48d0-9295-e809562f3e1f" providerId="AD" clId="Web-{FD558FA3-4A0B-BB5B-C85E-AF3922E9FB45}" dt="2023-10-16T20:59:36.090" v="273" actId="20577"/>
        <pc:sldMkLst>
          <pc:docMk/>
          <pc:sldMk cId="3584909259" sldId="269"/>
        </pc:sldMkLst>
        <pc:spChg chg="mod ord">
          <ac:chgData name="Peijia Ye" userId="S::pye8@jh.edu::abd04d6a-a005-48d0-9295-e809562f3e1f" providerId="AD" clId="Web-{FD558FA3-4A0B-BB5B-C85E-AF3922E9FB45}" dt="2023-10-16T20:54:38.222" v="213"/>
          <ac:spMkLst>
            <pc:docMk/>
            <pc:sldMk cId="3584909259" sldId="269"/>
            <ac:spMk id="2" creationId="{86033FD9-2CC5-4C9C-4F00-433C76808D8D}"/>
          </ac:spMkLst>
        </pc:spChg>
        <pc:spChg chg="del">
          <ac:chgData name="Peijia Ye" userId="S::pye8@jh.edu::abd04d6a-a005-48d0-9295-e809562f3e1f" providerId="AD" clId="Web-{FD558FA3-4A0B-BB5B-C85E-AF3922E9FB45}" dt="2023-10-16T20:50:37.996" v="188"/>
          <ac:spMkLst>
            <pc:docMk/>
            <pc:sldMk cId="3584909259" sldId="269"/>
            <ac:spMk id="5" creationId="{E66805AE-4908-D524-0087-B016F9624278}"/>
          </ac:spMkLst>
        </pc:spChg>
        <pc:spChg chg="add mod ord">
          <ac:chgData name="Peijia Ye" userId="S::pye8@jh.edu::abd04d6a-a005-48d0-9295-e809562f3e1f" providerId="AD" clId="Web-{FD558FA3-4A0B-BB5B-C85E-AF3922E9FB45}" dt="2023-10-16T20:59:36.090" v="273" actId="20577"/>
          <ac:spMkLst>
            <pc:docMk/>
            <pc:sldMk cId="3584909259" sldId="269"/>
            <ac:spMk id="6" creationId="{CE75CDCD-AD9A-D4A2-FFA4-CFBCFF5EC720}"/>
          </ac:spMkLst>
        </pc:spChg>
        <pc:spChg chg="add del mod">
          <ac:chgData name="Peijia Ye" userId="S::pye8@jh.edu::abd04d6a-a005-48d0-9295-e809562f3e1f" providerId="AD" clId="Web-{FD558FA3-4A0B-BB5B-C85E-AF3922E9FB45}" dt="2023-10-16T20:54:47.347" v="216"/>
          <ac:spMkLst>
            <pc:docMk/>
            <pc:sldMk cId="3584909259" sldId="269"/>
            <ac:spMk id="9" creationId="{012CA613-CCE5-FC85-9D81-E52036A1E3E0}"/>
          </ac:spMkLst>
        </pc:spChg>
        <pc:picChg chg="del mod">
          <ac:chgData name="Peijia Ye" userId="S::pye8@jh.edu::abd04d6a-a005-48d0-9295-e809562f3e1f" providerId="AD" clId="Web-{FD558FA3-4A0B-BB5B-C85E-AF3922E9FB45}" dt="2023-10-16T20:54:51.222" v="217"/>
          <ac:picMkLst>
            <pc:docMk/>
            <pc:sldMk cId="3584909259" sldId="269"/>
            <ac:picMk id="3" creationId="{AC3F2328-E538-73F5-E61E-238C1A4C4276}"/>
          </ac:picMkLst>
        </pc:picChg>
        <pc:picChg chg="add del mod ord">
          <ac:chgData name="Peijia Ye" userId="S::pye8@jh.edu::abd04d6a-a005-48d0-9295-e809562f3e1f" providerId="AD" clId="Web-{FD558FA3-4A0B-BB5B-C85E-AF3922E9FB45}" dt="2023-10-16T20:54:54.160" v="218" actId="1076"/>
          <ac:picMkLst>
            <pc:docMk/>
            <pc:sldMk cId="3584909259" sldId="269"/>
            <ac:picMk id="4" creationId="{E4EF5C09-E48B-0B31-3EDC-86599B06C9F3}"/>
          </ac:picMkLst>
        </pc:picChg>
      </pc:sldChg>
      <pc:sldChg chg="addSp delSp modSp add mod replId modClrScheme chgLayout">
        <pc:chgData name="Peijia Ye" userId="S::pye8@jh.edu::abd04d6a-a005-48d0-9295-e809562f3e1f" providerId="AD" clId="Web-{FD558FA3-4A0B-BB5B-C85E-AF3922E9FB45}" dt="2023-10-16T20:59:22.543" v="268" actId="20577"/>
        <pc:sldMkLst>
          <pc:docMk/>
          <pc:sldMk cId="4199745521" sldId="270"/>
        </pc:sldMkLst>
        <pc:spChg chg="mod ord">
          <ac:chgData name="Peijia Ye" userId="S::pye8@jh.edu::abd04d6a-a005-48d0-9295-e809562f3e1f" providerId="AD" clId="Web-{FD558FA3-4A0B-BB5B-C85E-AF3922E9FB45}" dt="2023-10-16T20:55:08.254" v="220"/>
          <ac:spMkLst>
            <pc:docMk/>
            <pc:sldMk cId="4199745521" sldId="270"/>
            <ac:spMk id="2" creationId="{86033FD9-2CC5-4C9C-4F00-433C76808D8D}"/>
          </ac:spMkLst>
        </pc:spChg>
        <pc:spChg chg="add mod ord">
          <ac:chgData name="Peijia Ye" userId="S::pye8@jh.edu::abd04d6a-a005-48d0-9295-e809562f3e1f" providerId="AD" clId="Web-{FD558FA3-4A0B-BB5B-C85E-AF3922E9FB45}" dt="2023-10-16T20:59:22.543" v="268" actId="20577"/>
          <ac:spMkLst>
            <pc:docMk/>
            <pc:sldMk cId="4199745521" sldId="270"/>
            <ac:spMk id="6" creationId="{8FEC7012-9F64-3BAC-601F-B54667253BF8}"/>
          </ac:spMkLst>
        </pc:spChg>
        <pc:spChg chg="add mod">
          <ac:chgData name="Peijia Ye" userId="S::pye8@jh.edu::abd04d6a-a005-48d0-9295-e809562f3e1f" providerId="AD" clId="Web-{FD558FA3-4A0B-BB5B-C85E-AF3922E9FB45}" dt="2023-10-16T20:55:17.598" v="222"/>
          <ac:spMkLst>
            <pc:docMk/>
            <pc:sldMk cId="4199745521" sldId="270"/>
            <ac:spMk id="9" creationId="{78AA9C77-BB13-07B0-BC09-518BC4A77F22}"/>
          </ac:spMkLst>
        </pc:spChg>
        <pc:picChg chg="del">
          <ac:chgData name="Peijia Ye" userId="S::pye8@jh.edu::abd04d6a-a005-48d0-9295-e809562f3e1f" providerId="AD" clId="Web-{FD558FA3-4A0B-BB5B-C85E-AF3922E9FB45}" dt="2023-10-16T20:55:11.316" v="221"/>
          <ac:picMkLst>
            <pc:docMk/>
            <pc:sldMk cId="4199745521" sldId="270"/>
            <ac:picMk id="3" creationId="{AC3F2328-E538-73F5-E61E-238C1A4C4276}"/>
          </ac:picMkLst>
        </pc:picChg>
        <pc:picChg chg="del mod ord">
          <ac:chgData name="Peijia Ye" userId="S::pye8@jh.edu::abd04d6a-a005-48d0-9295-e809562f3e1f" providerId="AD" clId="Web-{FD558FA3-4A0B-BB5B-C85E-AF3922E9FB45}" dt="2023-10-16T20:55:17.598" v="222"/>
          <ac:picMkLst>
            <pc:docMk/>
            <pc:sldMk cId="4199745521" sldId="270"/>
            <ac:picMk id="4" creationId="{E4EF5C09-E48B-0B31-3EDC-86599B06C9F3}"/>
          </ac:picMkLst>
        </pc:picChg>
        <pc:picChg chg="add mod">
          <ac:chgData name="Peijia Ye" userId="S::pye8@jh.edu::abd04d6a-a005-48d0-9295-e809562f3e1f" providerId="AD" clId="Web-{FD558FA3-4A0B-BB5B-C85E-AF3922E9FB45}" dt="2023-10-16T20:55:24.286" v="223" actId="1076"/>
          <ac:picMkLst>
            <pc:docMk/>
            <pc:sldMk cId="4199745521" sldId="270"/>
            <ac:picMk id="5" creationId="{48335701-5081-465E-DFED-0246A5AEB98F}"/>
          </ac:picMkLst>
        </pc:picChg>
      </pc:sldChg>
    </pc:docChg>
  </pc:docChgLst>
  <pc:docChgLst>
    <pc:chgData name="Asimina Zoitou" userId="S::azoitou1@jh.edu::8af921dd-927c-4674-9a2e-b5d536c31cd0" providerId="AD" clId="Web-{6CD96AD8-D529-AD60-137D-50552D9605B7}"/>
    <pc:docChg chg="modSld">
      <pc:chgData name="Asimina Zoitou" userId="S::azoitou1@jh.edu::8af921dd-927c-4674-9a2e-b5d536c31cd0" providerId="AD" clId="Web-{6CD96AD8-D529-AD60-137D-50552D9605B7}" dt="2023-10-17T23:21:41.272" v="279" actId="20577"/>
      <pc:docMkLst>
        <pc:docMk/>
      </pc:docMkLst>
      <pc:sldChg chg="modSp">
        <pc:chgData name="Asimina Zoitou" userId="S::azoitou1@jh.edu::8af921dd-927c-4674-9a2e-b5d536c31cd0" providerId="AD" clId="Web-{6CD96AD8-D529-AD60-137D-50552D9605B7}" dt="2023-10-17T23:21:41.272" v="279" actId="20577"/>
        <pc:sldMkLst>
          <pc:docMk/>
          <pc:sldMk cId="109857222" sldId="256"/>
        </pc:sldMkLst>
        <pc:spChg chg="mod">
          <ac:chgData name="Asimina Zoitou" userId="S::azoitou1@jh.edu::8af921dd-927c-4674-9a2e-b5d536c31cd0" providerId="AD" clId="Web-{6CD96AD8-D529-AD60-137D-50552D9605B7}" dt="2023-10-17T23:21:41.272" v="279" actId="20577"/>
          <ac:spMkLst>
            <pc:docMk/>
            <pc:sldMk cId="109857222" sldId="256"/>
            <ac:spMk id="3" creationId="{00000000-0000-0000-0000-000000000000}"/>
          </ac:spMkLst>
        </pc:spChg>
      </pc:sldChg>
      <pc:sldChg chg="modSp modNotes">
        <pc:chgData name="Asimina Zoitou" userId="S::azoitou1@jh.edu::8af921dd-927c-4674-9a2e-b5d536c31cd0" providerId="AD" clId="Web-{6CD96AD8-D529-AD60-137D-50552D9605B7}" dt="2023-10-17T23:15:35.495" v="277"/>
        <pc:sldMkLst>
          <pc:docMk/>
          <pc:sldMk cId="236856116" sldId="261"/>
        </pc:sldMkLst>
        <pc:spChg chg="mod">
          <ac:chgData name="Asimina Zoitou" userId="S::azoitou1@jh.edu::8af921dd-927c-4674-9a2e-b5d536c31cd0" providerId="AD" clId="Web-{6CD96AD8-D529-AD60-137D-50552D9605B7}" dt="2023-10-17T23:09:02.422" v="166" actId="20577"/>
          <ac:spMkLst>
            <pc:docMk/>
            <pc:sldMk cId="236856116" sldId="261"/>
            <ac:spMk id="9" creationId="{D5D4D767-B273-8439-00B0-3BBC4FC3F158}"/>
          </ac:spMkLst>
        </pc:spChg>
      </pc:sldChg>
      <pc:sldChg chg="modNotes">
        <pc:chgData name="Asimina Zoitou" userId="S::azoitou1@jh.edu::8af921dd-927c-4674-9a2e-b5d536c31cd0" providerId="AD" clId="Web-{6CD96AD8-D529-AD60-137D-50552D9605B7}" dt="2023-10-17T23:02:48.442" v="144"/>
        <pc:sldMkLst>
          <pc:docMk/>
          <pc:sldMk cId="2280014002" sldId="262"/>
        </pc:sldMkLst>
      </pc:sldChg>
      <pc:sldChg chg="modNotes">
        <pc:chgData name="Asimina Zoitou" userId="S::azoitou1@jh.edu::8af921dd-927c-4674-9a2e-b5d536c31cd0" providerId="AD" clId="Web-{6CD96AD8-D529-AD60-137D-50552D9605B7}" dt="2023-10-17T22:59:36.999" v="134"/>
        <pc:sldMkLst>
          <pc:docMk/>
          <pc:sldMk cId="4125147566" sldId="266"/>
        </pc:sldMkLst>
      </pc:sldChg>
      <pc:sldChg chg="modNotes">
        <pc:chgData name="Asimina Zoitou" userId="S::azoitou1@jh.edu::8af921dd-927c-4674-9a2e-b5d536c31cd0" providerId="AD" clId="Web-{6CD96AD8-D529-AD60-137D-50552D9605B7}" dt="2023-10-17T22:59:14.920" v="132"/>
        <pc:sldMkLst>
          <pc:docMk/>
          <pc:sldMk cId="1833791661" sldId="268"/>
        </pc:sldMkLst>
      </pc:sldChg>
      <pc:sldChg chg="modNotes">
        <pc:chgData name="Asimina Zoitou" userId="S::azoitou1@jh.edu::8af921dd-927c-4674-9a2e-b5d536c31cd0" providerId="AD" clId="Web-{6CD96AD8-D529-AD60-137D-50552D9605B7}" dt="2023-10-17T23:11:15.004" v="193"/>
        <pc:sldMkLst>
          <pc:docMk/>
          <pc:sldMk cId="3584909259" sldId="269"/>
        </pc:sldMkLst>
      </pc:sldChg>
      <pc:sldChg chg="modNotes">
        <pc:chgData name="Asimina Zoitou" userId="S::azoitou1@jh.edu::8af921dd-927c-4674-9a2e-b5d536c31cd0" providerId="AD" clId="Web-{6CD96AD8-D529-AD60-137D-50552D9605B7}" dt="2023-10-17T23:12:21.459" v="230"/>
        <pc:sldMkLst>
          <pc:docMk/>
          <pc:sldMk cId="4199745521" sldId="270"/>
        </pc:sldMkLst>
      </pc:sldChg>
      <pc:sldChg chg="modNotes">
        <pc:chgData name="Asimina Zoitou" userId="S::azoitou1@jh.edu::8af921dd-927c-4674-9a2e-b5d536c31cd0" providerId="AD" clId="Web-{6CD96AD8-D529-AD60-137D-50552D9605B7}" dt="2023-10-17T23:10:43.925" v="180"/>
        <pc:sldMkLst>
          <pc:docMk/>
          <pc:sldMk cId="2588540748" sldId="271"/>
        </pc:sldMkLst>
      </pc:sldChg>
      <pc:sldChg chg="modNotes">
        <pc:chgData name="Asimina Zoitou" userId="S::azoitou1@jh.edu::8af921dd-927c-4674-9a2e-b5d536c31cd0" providerId="AD" clId="Web-{6CD96AD8-D529-AD60-137D-50552D9605B7}" dt="2023-10-17T23:11:52.192" v="219"/>
        <pc:sldMkLst>
          <pc:docMk/>
          <pc:sldMk cId="2661443898" sldId="272"/>
        </pc:sldMkLst>
      </pc:sldChg>
      <pc:sldChg chg="modNotes">
        <pc:chgData name="Asimina Zoitou" userId="S::azoitou1@jh.edu::8af921dd-927c-4674-9a2e-b5d536c31cd0" providerId="AD" clId="Web-{6CD96AD8-D529-AD60-137D-50552D9605B7}" dt="2023-10-17T23:12:49.194" v="255"/>
        <pc:sldMkLst>
          <pc:docMk/>
          <pc:sldMk cId="2574757124" sldId="274"/>
        </pc:sldMkLst>
      </pc:sldChg>
      <pc:sldChg chg="modNotes">
        <pc:chgData name="Asimina Zoitou" userId="S::azoitou1@jh.edu::8af921dd-927c-4674-9a2e-b5d536c31cd0" providerId="AD" clId="Web-{6CD96AD8-D529-AD60-137D-50552D9605B7}" dt="2023-10-17T23:13:05.304" v="269"/>
        <pc:sldMkLst>
          <pc:docMk/>
          <pc:sldMk cId="1770520747" sldId="275"/>
        </pc:sldMkLst>
      </pc:sldChg>
      <pc:sldChg chg="modNotes">
        <pc:chgData name="Asimina Zoitou" userId="S::azoitou1@jh.edu::8af921dd-927c-4674-9a2e-b5d536c31cd0" providerId="AD" clId="Web-{6CD96AD8-D529-AD60-137D-50552D9605B7}" dt="2023-10-17T23:13:19.867" v="271"/>
        <pc:sldMkLst>
          <pc:docMk/>
          <pc:sldMk cId="1799338064" sldId="277"/>
        </pc:sldMkLst>
      </pc:sldChg>
    </pc:docChg>
  </pc:docChgLst>
  <pc:docChgLst>
    <pc:chgData name="Peijia Ye" userId="abd04d6a-a005-48d0-9295-e809562f3e1f" providerId="ADAL" clId="{3E84739A-BFA1-6047-A111-045E677208E7}"/>
    <pc:docChg chg="undo custSel modSld">
      <pc:chgData name="Peijia Ye" userId="abd04d6a-a005-48d0-9295-e809562f3e1f" providerId="ADAL" clId="{3E84739A-BFA1-6047-A111-045E677208E7}" dt="2023-10-17T18:51:45.598" v="140"/>
      <pc:docMkLst>
        <pc:docMk/>
      </pc:docMkLst>
      <pc:sldChg chg="mod modShow">
        <pc:chgData name="Peijia Ye" userId="abd04d6a-a005-48d0-9295-e809562f3e1f" providerId="ADAL" clId="{3E84739A-BFA1-6047-A111-045E677208E7}" dt="2023-10-16T21:24:14.246" v="63" actId="729"/>
        <pc:sldMkLst>
          <pc:docMk/>
          <pc:sldMk cId="1940493411" sldId="265"/>
        </pc:sldMkLst>
      </pc:sldChg>
      <pc:sldChg chg="addSp delSp">
        <pc:chgData name="Peijia Ye" userId="abd04d6a-a005-48d0-9295-e809562f3e1f" providerId="ADAL" clId="{3E84739A-BFA1-6047-A111-045E677208E7}" dt="2023-10-16T22:33:22.461" v="71"/>
        <pc:sldMkLst>
          <pc:docMk/>
          <pc:sldMk cId="4125147566" sldId="266"/>
        </pc:sldMkLst>
        <pc:inkChg chg="add del">
          <ac:chgData name="Peijia Ye" userId="abd04d6a-a005-48d0-9295-e809562f3e1f" providerId="ADAL" clId="{3E84739A-BFA1-6047-A111-045E677208E7}" dt="2023-10-16T22:33:22.461" v="71"/>
          <ac:inkMkLst>
            <pc:docMk/>
            <pc:sldMk cId="4125147566" sldId="266"/>
            <ac:inkMk id="4" creationId="{DC799E62-20F0-167D-AC3F-75A6BE14383A}"/>
          </ac:inkMkLst>
        </pc:inkChg>
        <pc:inkChg chg="add del">
          <ac:chgData name="Peijia Ye" userId="abd04d6a-a005-48d0-9295-e809562f3e1f" providerId="ADAL" clId="{3E84739A-BFA1-6047-A111-045E677208E7}" dt="2023-10-16T21:16:51.114" v="1"/>
          <ac:inkMkLst>
            <pc:docMk/>
            <pc:sldMk cId="4125147566" sldId="266"/>
            <ac:inkMk id="4" creationId="{FB46BC51-1658-EF0A-14F8-68451F006FD0}"/>
          </ac:inkMkLst>
        </pc:inkChg>
        <pc:inkChg chg="add del">
          <ac:chgData name="Peijia Ye" userId="abd04d6a-a005-48d0-9295-e809562f3e1f" providerId="ADAL" clId="{3E84739A-BFA1-6047-A111-045E677208E7}" dt="2023-10-16T21:16:58.279" v="3"/>
          <ac:inkMkLst>
            <pc:docMk/>
            <pc:sldMk cId="4125147566" sldId="266"/>
            <ac:inkMk id="6" creationId="{531AA548-BAC8-9C05-6A85-CBDC284D0BF1}"/>
          </ac:inkMkLst>
        </pc:inkChg>
        <pc:inkChg chg="add del">
          <ac:chgData name="Peijia Ye" userId="abd04d6a-a005-48d0-9295-e809562f3e1f" providerId="ADAL" clId="{3E84739A-BFA1-6047-A111-045E677208E7}" dt="2023-10-16T22:33:22.461" v="71"/>
          <ac:inkMkLst>
            <pc:docMk/>
            <pc:sldMk cId="4125147566" sldId="266"/>
            <ac:inkMk id="6" creationId="{5D43AB58-FEE3-BF4C-2E36-06C779620048}"/>
          </ac:inkMkLst>
        </pc:inkChg>
        <pc:inkChg chg="add del">
          <ac:chgData name="Peijia Ye" userId="abd04d6a-a005-48d0-9295-e809562f3e1f" providerId="ADAL" clId="{3E84739A-BFA1-6047-A111-045E677208E7}" dt="2023-10-16T21:17:07.233" v="8"/>
          <ac:inkMkLst>
            <pc:docMk/>
            <pc:sldMk cId="4125147566" sldId="266"/>
            <ac:inkMk id="7" creationId="{17D4A62D-D6F5-0887-8EDA-39CEAF653626}"/>
          </ac:inkMkLst>
        </pc:inkChg>
        <pc:inkChg chg="add del">
          <ac:chgData name="Peijia Ye" userId="abd04d6a-a005-48d0-9295-e809562f3e1f" providerId="ADAL" clId="{3E84739A-BFA1-6047-A111-045E677208E7}" dt="2023-10-16T22:33:22.461" v="71"/>
          <ac:inkMkLst>
            <pc:docMk/>
            <pc:sldMk cId="4125147566" sldId="266"/>
            <ac:inkMk id="7" creationId="{BAC5E08E-5F0C-1048-9B0E-AB5F0C2C1C69}"/>
          </ac:inkMkLst>
        </pc:inkChg>
        <pc:inkChg chg="add del">
          <ac:chgData name="Peijia Ye" userId="abd04d6a-a005-48d0-9295-e809562f3e1f" providerId="ADAL" clId="{3E84739A-BFA1-6047-A111-045E677208E7}" dt="2023-10-16T22:33:22.461" v="71"/>
          <ac:inkMkLst>
            <pc:docMk/>
            <pc:sldMk cId="4125147566" sldId="266"/>
            <ac:inkMk id="10" creationId="{5160E136-BA32-5219-4B5E-134BB6B06B63}"/>
          </ac:inkMkLst>
        </pc:inkChg>
        <pc:inkChg chg="add reco">
          <ac:chgData name="Peijia Ye" userId="abd04d6a-a005-48d0-9295-e809562f3e1f" providerId="ADAL" clId="{3E84739A-BFA1-6047-A111-045E677208E7}" dt="2023-10-16T22:33:22.461" v="71"/>
          <ac:inkMkLst>
            <pc:docMk/>
            <pc:sldMk cId="4125147566" sldId="266"/>
            <ac:inkMk id="11" creationId="{0927A6BB-8A37-5E80-CFF2-8B2AE2BE183E}"/>
          </ac:inkMkLst>
        </pc:inkChg>
        <pc:inkChg chg="add del">
          <ac:chgData name="Peijia Ye" userId="abd04d6a-a005-48d0-9295-e809562f3e1f" providerId="ADAL" clId="{3E84739A-BFA1-6047-A111-045E677208E7}" dt="2023-10-16T21:17:07.070" v="7"/>
          <ac:inkMkLst>
            <pc:docMk/>
            <pc:sldMk cId="4125147566" sldId="266"/>
            <ac:inkMk id="11" creationId="{69C9922C-80AD-C1D0-BCAB-4C47FA5BA90F}"/>
          </ac:inkMkLst>
        </pc:inkChg>
        <pc:inkChg chg="add del reco">
          <ac:chgData name="Peijia Ye" userId="abd04d6a-a005-48d0-9295-e809562f3e1f" providerId="ADAL" clId="{3E84739A-BFA1-6047-A111-045E677208E7}" dt="2023-10-16T21:17:07.070" v="7"/>
          <ac:inkMkLst>
            <pc:docMk/>
            <pc:sldMk cId="4125147566" sldId="266"/>
            <ac:inkMk id="12" creationId="{42428501-C98B-1E53-0BEB-E1FF3A4F5C02}"/>
          </ac:inkMkLst>
        </pc:inkChg>
        <pc:inkChg chg="add reco">
          <ac:chgData name="Peijia Ye" userId="abd04d6a-a005-48d0-9295-e809562f3e1f" providerId="ADAL" clId="{3E84739A-BFA1-6047-A111-045E677208E7}" dt="2023-10-16T22:33:22.461" v="71"/>
          <ac:inkMkLst>
            <pc:docMk/>
            <pc:sldMk cId="4125147566" sldId="266"/>
            <ac:inkMk id="12" creationId="{83BE7904-7448-1871-BD2D-404DFBA07CD5}"/>
          </ac:inkMkLst>
        </pc:inkChg>
        <pc:inkChg chg="add del">
          <ac:chgData name="Peijia Ye" userId="abd04d6a-a005-48d0-9295-e809562f3e1f" providerId="ADAL" clId="{3E84739A-BFA1-6047-A111-045E677208E7}" dt="2023-10-16T21:17:13.606" v="11"/>
          <ac:inkMkLst>
            <pc:docMk/>
            <pc:sldMk cId="4125147566" sldId="266"/>
            <ac:inkMk id="13" creationId="{820F7BED-844F-8B46-40EE-8C181114775B}"/>
          </ac:inkMkLst>
        </pc:inkChg>
        <pc:inkChg chg="add del">
          <ac:chgData name="Peijia Ye" userId="abd04d6a-a005-48d0-9295-e809562f3e1f" providerId="ADAL" clId="{3E84739A-BFA1-6047-A111-045E677208E7}" dt="2023-10-16T21:17:13.606" v="11"/>
          <ac:inkMkLst>
            <pc:docMk/>
            <pc:sldMk cId="4125147566" sldId="266"/>
            <ac:inkMk id="14" creationId="{0780850B-1DF1-E6B2-1FF5-A5A54ACEB3E5}"/>
          </ac:inkMkLst>
        </pc:inkChg>
        <pc:inkChg chg="add del reco">
          <ac:chgData name="Peijia Ye" userId="abd04d6a-a005-48d0-9295-e809562f3e1f" providerId="ADAL" clId="{3E84739A-BFA1-6047-A111-045E677208E7}" dt="2023-10-16T22:33:14.693" v="65"/>
          <ac:inkMkLst>
            <pc:docMk/>
            <pc:sldMk cId="4125147566" sldId="266"/>
            <ac:inkMk id="15" creationId="{F3F6A30C-E830-7EE3-4D13-E40BB5EE6142}"/>
          </ac:inkMkLst>
        </pc:inkChg>
        <pc:inkChg chg="add del">
          <ac:chgData name="Peijia Ye" userId="abd04d6a-a005-48d0-9295-e809562f3e1f" providerId="ADAL" clId="{3E84739A-BFA1-6047-A111-045E677208E7}" dt="2023-10-16T21:17:40.395" v="19"/>
          <ac:inkMkLst>
            <pc:docMk/>
            <pc:sldMk cId="4125147566" sldId="266"/>
            <ac:inkMk id="16" creationId="{A4FABACF-C0DF-98ED-9A62-D02B7D27A5FD}"/>
          </ac:inkMkLst>
        </pc:inkChg>
        <pc:inkChg chg="add del">
          <ac:chgData name="Peijia Ye" userId="abd04d6a-a005-48d0-9295-e809562f3e1f" providerId="ADAL" clId="{3E84739A-BFA1-6047-A111-045E677208E7}" dt="2023-10-16T21:17:37.329" v="16"/>
          <ac:inkMkLst>
            <pc:docMk/>
            <pc:sldMk cId="4125147566" sldId="266"/>
            <ac:inkMk id="17" creationId="{B5622BAF-033A-351F-631A-E94E05964837}"/>
          </ac:inkMkLst>
        </pc:inkChg>
        <pc:inkChg chg="add del reco">
          <ac:chgData name="Peijia Ye" userId="abd04d6a-a005-48d0-9295-e809562f3e1f" providerId="ADAL" clId="{3E84739A-BFA1-6047-A111-045E677208E7}" dt="2023-10-16T21:17:37.329" v="16"/>
          <ac:inkMkLst>
            <pc:docMk/>
            <pc:sldMk cId="4125147566" sldId="266"/>
            <ac:inkMk id="18" creationId="{37F2DAD3-2A5C-7757-A80D-7271955560A2}"/>
          </ac:inkMkLst>
        </pc:inkChg>
        <pc:inkChg chg="add del">
          <ac:chgData name="Peijia Ye" userId="abd04d6a-a005-48d0-9295-e809562f3e1f" providerId="ADAL" clId="{3E84739A-BFA1-6047-A111-045E677208E7}" dt="2023-10-16T21:17:40.229" v="18"/>
          <ac:inkMkLst>
            <pc:docMk/>
            <pc:sldMk cId="4125147566" sldId="266"/>
            <ac:inkMk id="19" creationId="{8EE54B31-AFD6-A418-CFE5-DED4CF02D251}"/>
          </ac:inkMkLst>
        </pc:inkChg>
        <pc:inkChg chg="add del">
          <ac:chgData name="Peijia Ye" userId="abd04d6a-a005-48d0-9295-e809562f3e1f" providerId="ADAL" clId="{3E84739A-BFA1-6047-A111-045E677208E7}" dt="2023-10-16T21:17:43.665" v="22"/>
          <ac:inkMkLst>
            <pc:docMk/>
            <pc:sldMk cId="4125147566" sldId="266"/>
            <ac:inkMk id="20" creationId="{F50998B4-EF57-E324-DAB6-3F6A2C501AB6}"/>
          </ac:inkMkLst>
        </pc:inkChg>
        <pc:inkChg chg="add del">
          <ac:chgData name="Peijia Ye" userId="abd04d6a-a005-48d0-9295-e809562f3e1f" providerId="ADAL" clId="{3E84739A-BFA1-6047-A111-045E677208E7}" dt="2023-10-16T21:17:43.665" v="22"/>
          <ac:inkMkLst>
            <pc:docMk/>
            <pc:sldMk cId="4125147566" sldId="266"/>
            <ac:inkMk id="21" creationId="{2EF5D111-B0B8-73C8-3B23-35C2B9EF3315}"/>
          </ac:inkMkLst>
        </pc:inkChg>
        <pc:inkChg chg="add del reco">
          <ac:chgData name="Peijia Ye" userId="abd04d6a-a005-48d0-9295-e809562f3e1f" providerId="ADAL" clId="{3E84739A-BFA1-6047-A111-045E677208E7}" dt="2023-10-16T22:33:15.107" v="66"/>
          <ac:inkMkLst>
            <pc:docMk/>
            <pc:sldMk cId="4125147566" sldId="266"/>
            <ac:inkMk id="22" creationId="{5BD287D6-455D-4B2E-DEEE-D186A037853E}"/>
          </ac:inkMkLst>
        </pc:inkChg>
        <pc:inkChg chg="add">
          <ac:chgData name="Peijia Ye" userId="abd04d6a-a005-48d0-9295-e809562f3e1f" providerId="ADAL" clId="{3E84739A-BFA1-6047-A111-045E677208E7}" dt="2023-10-16T21:18:42.028" v="33"/>
          <ac:inkMkLst>
            <pc:docMk/>
            <pc:sldMk cId="4125147566" sldId="266"/>
            <ac:inkMk id="23" creationId="{8A2B8A15-5D82-D359-9293-EAC64A475D5F}"/>
          </ac:inkMkLst>
        </pc:inkChg>
        <pc:inkChg chg="add">
          <ac:chgData name="Peijia Ye" userId="abd04d6a-a005-48d0-9295-e809562f3e1f" providerId="ADAL" clId="{3E84739A-BFA1-6047-A111-045E677208E7}" dt="2023-10-16T21:18:43.739" v="34"/>
          <ac:inkMkLst>
            <pc:docMk/>
            <pc:sldMk cId="4125147566" sldId="266"/>
            <ac:inkMk id="24" creationId="{369E05C5-6B85-53AE-0806-7993619296F8}"/>
          </ac:inkMkLst>
        </pc:inkChg>
        <pc:cxnChg chg="del">
          <ac:chgData name="Peijia Ye" userId="abd04d6a-a005-48d0-9295-e809562f3e1f" providerId="ADAL" clId="{3E84739A-BFA1-6047-A111-045E677208E7}" dt="2023-10-16T21:17:26.097" v="12" actId="21"/>
          <ac:cxnSpMkLst>
            <pc:docMk/>
            <pc:sldMk cId="4125147566" sldId="266"/>
            <ac:cxnSpMk id="10" creationId="{00F0069B-9D3F-11EA-8583-F7C5BE939B19}"/>
          </ac:cxnSpMkLst>
        </pc:cxnChg>
      </pc:sldChg>
      <pc:sldChg chg="addSp delSp">
        <pc:chgData name="Peijia Ye" userId="abd04d6a-a005-48d0-9295-e809562f3e1f" providerId="ADAL" clId="{3E84739A-BFA1-6047-A111-045E677208E7}" dt="2023-10-16T21:18:38.541" v="32"/>
        <pc:sldMkLst>
          <pc:docMk/>
          <pc:sldMk cId="1833791661" sldId="268"/>
        </pc:sldMkLst>
        <pc:inkChg chg="add del">
          <ac:chgData name="Peijia Ye" userId="abd04d6a-a005-48d0-9295-e809562f3e1f" providerId="ADAL" clId="{3E84739A-BFA1-6047-A111-045E677208E7}" dt="2023-10-16T21:18:38.541" v="32"/>
          <ac:inkMkLst>
            <pc:docMk/>
            <pc:sldMk cId="1833791661" sldId="268"/>
            <ac:inkMk id="3" creationId="{1EA4F2B3-1B2D-DA26-ACD0-36AAEB325FEB}"/>
          </ac:inkMkLst>
        </pc:inkChg>
        <pc:inkChg chg="add del">
          <ac:chgData name="Peijia Ye" userId="abd04d6a-a005-48d0-9295-e809562f3e1f" providerId="ADAL" clId="{3E84739A-BFA1-6047-A111-045E677208E7}" dt="2023-10-16T21:18:38.541" v="32"/>
          <ac:inkMkLst>
            <pc:docMk/>
            <pc:sldMk cId="1833791661" sldId="268"/>
            <ac:inkMk id="5" creationId="{1FB4D5F8-4046-0675-BFAF-2300A409188E}"/>
          </ac:inkMkLst>
        </pc:inkChg>
        <pc:inkChg chg="add reco">
          <ac:chgData name="Peijia Ye" userId="abd04d6a-a005-48d0-9295-e809562f3e1f" providerId="ADAL" clId="{3E84739A-BFA1-6047-A111-045E677208E7}" dt="2023-10-16T21:18:38.541" v="32"/>
          <ac:inkMkLst>
            <pc:docMk/>
            <pc:sldMk cId="1833791661" sldId="268"/>
            <ac:inkMk id="9" creationId="{68350732-A08C-5ACA-6473-7040696D1230}"/>
          </ac:inkMkLst>
        </pc:inkChg>
      </pc:sldChg>
      <pc:sldChg chg="addSp delSp modSp">
        <pc:chgData name="Peijia Ye" userId="abd04d6a-a005-48d0-9295-e809562f3e1f" providerId="ADAL" clId="{3E84739A-BFA1-6047-A111-045E677208E7}" dt="2023-10-16T21:25:01.066" v="64"/>
        <pc:sldMkLst>
          <pc:docMk/>
          <pc:sldMk cId="3584909259" sldId="269"/>
        </pc:sldMkLst>
        <pc:inkChg chg="add del">
          <ac:chgData name="Peijia Ye" userId="abd04d6a-a005-48d0-9295-e809562f3e1f" providerId="ADAL" clId="{3E84739A-BFA1-6047-A111-045E677208E7}" dt="2023-10-16T21:21:48.772" v="38"/>
          <ac:inkMkLst>
            <pc:docMk/>
            <pc:sldMk cId="3584909259" sldId="269"/>
            <ac:inkMk id="3" creationId="{37E8067F-D5C9-6E0A-62B3-28E8BC46129C}"/>
          </ac:inkMkLst>
        </pc:inkChg>
        <pc:inkChg chg="add del">
          <ac:chgData name="Peijia Ye" userId="abd04d6a-a005-48d0-9295-e809562f3e1f" providerId="ADAL" clId="{3E84739A-BFA1-6047-A111-045E677208E7}" dt="2023-10-16T21:17:59.456" v="27"/>
          <ac:inkMkLst>
            <pc:docMk/>
            <pc:sldMk cId="3584909259" sldId="269"/>
            <ac:inkMk id="3" creationId="{45083875-754E-C7B2-E799-E42C47E903FA}"/>
          </ac:inkMkLst>
        </pc:inkChg>
        <pc:inkChg chg="add del">
          <ac:chgData name="Peijia Ye" userId="abd04d6a-a005-48d0-9295-e809562f3e1f" providerId="ADAL" clId="{3E84739A-BFA1-6047-A111-045E677208E7}" dt="2023-10-16T21:17:59.456" v="27"/>
          <ac:inkMkLst>
            <pc:docMk/>
            <pc:sldMk cId="3584909259" sldId="269"/>
            <ac:inkMk id="5" creationId="{E3B8B89C-27CF-A0AA-B39A-BA2B6F144F31}"/>
          </ac:inkMkLst>
        </pc:inkChg>
        <pc:inkChg chg="add del">
          <ac:chgData name="Peijia Ye" userId="abd04d6a-a005-48d0-9295-e809562f3e1f" providerId="ADAL" clId="{3E84739A-BFA1-6047-A111-045E677208E7}" dt="2023-10-16T21:21:53.517" v="41"/>
          <ac:inkMkLst>
            <pc:docMk/>
            <pc:sldMk cId="3584909259" sldId="269"/>
            <ac:inkMk id="5" creationId="{E63F934F-11D5-EFEE-20B8-CA8FE4B451F4}"/>
          </ac:inkMkLst>
        </pc:inkChg>
        <pc:inkChg chg="add del">
          <ac:chgData name="Peijia Ye" userId="abd04d6a-a005-48d0-9295-e809562f3e1f" providerId="ADAL" clId="{3E84739A-BFA1-6047-A111-045E677208E7}" dt="2023-10-16T21:21:53.517" v="41"/>
          <ac:inkMkLst>
            <pc:docMk/>
            <pc:sldMk cId="3584909259" sldId="269"/>
            <ac:inkMk id="7" creationId="{8DB17890-9995-3187-7AAC-51EA0FFF2142}"/>
          </ac:inkMkLst>
        </pc:inkChg>
        <pc:inkChg chg="add del">
          <ac:chgData name="Peijia Ye" userId="abd04d6a-a005-48d0-9295-e809562f3e1f" providerId="ADAL" clId="{3E84739A-BFA1-6047-A111-045E677208E7}" dt="2023-10-16T21:17:59.456" v="27"/>
          <ac:inkMkLst>
            <pc:docMk/>
            <pc:sldMk cId="3584909259" sldId="269"/>
            <ac:inkMk id="7" creationId="{BE1D3EDD-E6CD-9450-6468-A2A33FC2165B}"/>
          </ac:inkMkLst>
        </pc:inkChg>
        <pc:inkChg chg="add del">
          <ac:chgData name="Peijia Ye" userId="abd04d6a-a005-48d0-9295-e809562f3e1f" providerId="ADAL" clId="{3E84739A-BFA1-6047-A111-045E677208E7}" dt="2023-10-16T21:17:59.456" v="27"/>
          <ac:inkMkLst>
            <pc:docMk/>
            <pc:sldMk cId="3584909259" sldId="269"/>
            <ac:inkMk id="9" creationId="{455B6352-B5B1-F24C-6B55-666F2BF646AD}"/>
          </ac:inkMkLst>
        </pc:inkChg>
        <pc:inkChg chg="add del reco">
          <ac:chgData name="Peijia Ye" userId="abd04d6a-a005-48d0-9295-e809562f3e1f" providerId="ADAL" clId="{3E84739A-BFA1-6047-A111-045E677208E7}" dt="2023-10-16T21:22:12.580" v="50"/>
          <ac:inkMkLst>
            <pc:docMk/>
            <pc:sldMk cId="3584909259" sldId="269"/>
            <ac:inkMk id="9" creationId="{E671C817-820C-0B02-60F6-BC624717A1F8}"/>
          </ac:inkMkLst>
        </pc:inkChg>
        <pc:inkChg chg="add del mod reco modStrokes">
          <ac:chgData name="Peijia Ye" userId="abd04d6a-a005-48d0-9295-e809562f3e1f" providerId="ADAL" clId="{3E84739A-BFA1-6047-A111-045E677208E7}" dt="2023-10-16T21:21:43.521" v="36"/>
          <ac:inkMkLst>
            <pc:docMk/>
            <pc:sldMk cId="3584909259" sldId="269"/>
            <ac:inkMk id="10" creationId="{7446498F-96BF-FAE2-856A-5A368503E8FE}"/>
          </ac:inkMkLst>
        </pc:inkChg>
        <pc:inkChg chg="add">
          <ac:chgData name="Peijia Ye" userId="abd04d6a-a005-48d0-9295-e809562f3e1f" providerId="ADAL" clId="{3E84739A-BFA1-6047-A111-045E677208E7}" dt="2023-10-16T21:18:31.059" v="28"/>
          <ac:inkMkLst>
            <pc:docMk/>
            <pc:sldMk cId="3584909259" sldId="269"/>
            <ac:inkMk id="11" creationId="{F77B325C-06C5-C80B-F3F1-D191A8D9F1B1}"/>
          </ac:inkMkLst>
        </pc:inkChg>
        <pc:inkChg chg="add">
          <ac:chgData name="Peijia Ye" userId="abd04d6a-a005-48d0-9295-e809562f3e1f" providerId="ADAL" clId="{3E84739A-BFA1-6047-A111-045E677208E7}" dt="2023-10-16T21:18:32.468" v="29"/>
          <ac:inkMkLst>
            <pc:docMk/>
            <pc:sldMk cId="3584909259" sldId="269"/>
            <ac:inkMk id="12" creationId="{0D3DE630-6A16-E96E-6C8D-EDB4AC2F7E58}"/>
          </ac:inkMkLst>
        </pc:inkChg>
        <pc:inkChg chg="add del">
          <ac:chgData name="Peijia Ye" userId="abd04d6a-a005-48d0-9295-e809562f3e1f" providerId="ADAL" clId="{3E84739A-BFA1-6047-A111-045E677208E7}" dt="2023-10-16T21:21:56.224" v="43"/>
          <ac:inkMkLst>
            <pc:docMk/>
            <pc:sldMk cId="3584909259" sldId="269"/>
            <ac:inkMk id="13" creationId="{9609BCFD-D814-89EB-32BA-4A766C20C49F}"/>
          </ac:inkMkLst>
        </pc:inkChg>
        <pc:inkChg chg="add del">
          <ac:chgData name="Peijia Ye" userId="abd04d6a-a005-48d0-9295-e809562f3e1f" providerId="ADAL" clId="{3E84739A-BFA1-6047-A111-045E677208E7}" dt="2023-10-16T21:22:01.149" v="47"/>
          <ac:inkMkLst>
            <pc:docMk/>
            <pc:sldMk cId="3584909259" sldId="269"/>
            <ac:inkMk id="14" creationId="{FA9E618D-EF1B-9108-1C31-CAA741C6B72F}"/>
          </ac:inkMkLst>
        </pc:inkChg>
        <pc:inkChg chg="add del">
          <ac:chgData name="Peijia Ye" userId="abd04d6a-a005-48d0-9295-e809562f3e1f" providerId="ADAL" clId="{3E84739A-BFA1-6047-A111-045E677208E7}" dt="2023-10-16T21:22:01.149" v="47"/>
          <ac:inkMkLst>
            <pc:docMk/>
            <pc:sldMk cId="3584909259" sldId="269"/>
            <ac:inkMk id="15" creationId="{48193DD9-64EB-D2D3-6EBF-E253756075A7}"/>
          </ac:inkMkLst>
        </pc:inkChg>
        <pc:inkChg chg="add del reco">
          <ac:chgData name="Peijia Ye" userId="abd04d6a-a005-48d0-9295-e809562f3e1f" providerId="ADAL" clId="{3E84739A-BFA1-6047-A111-045E677208E7}" dt="2023-10-16T21:22:01.149" v="47"/>
          <ac:inkMkLst>
            <pc:docMk/>
            <pc:sldMk cId="3584909259" sldId="269"/>
            <ac:inkMk id="16" creationId="{FED9C0A3-6909-1B3D-DE3D-2FDBDD8B8E7E}"/>
          </ac:inkMkLst>
        </pc:inkChg>
        <pc:inkChg chg="add">
          <ac:chgData name="Peijia Ye" userId="abd04d6a-a005-48d0-9295-e809562f3e1f" providerId="ADAL" clId="{3E84739A-BFA1-6047-A111-045E677208E7}" dt="2023-10-16T21:22:02.711" v="48"/>
          <ac:inkMkLst>
            <pc:docMk/>
            <pc:sldMk cId="3584909259" sldId="269"/>
            <ac:inkMk id="17" creationId="{C3581F5A-3AE9-1AB5-F42F-932A40052025}"/>
          </ac:inkMkLst>
        </pc:inkChg>
        <pc:inkChg chg="add del">
          <ac:chgData name="Peijia Ye" userId="abd04d6a-a005-48d0-9295-e809562f3e1f" providerId="ADAL" clId="{3E84739A-BFA1-6047-A111-045E677208E7}" dt="2023-10-16T21:22:12.580" v="51"/>
          <ac:inkMkLst>
            <pc:docMk/>
            <pc:sldMk cId="3584909259" sldId="269"/>
            <ac:inkMk id="18" creationId="{F71864C8-0AE2-78E5-DD3E-F08622245212}"/>
          </ac:inkMkLst>
        </pc:inkChg>
        <pc:inkChg chg="add del">
          <ac:chgData name="Peijia Ye" userId="abd04d6a-a005-48d0-9295-e809562f3e1f" providerId="ADAL" clId="{3E84739A-BFA1-6047-A111-045E677208E7}" dt="2023-10-16T21:22:18.642" v="54"/>
          <ac:inkMkLst>
            <pc:docMk/>
            <pc:sldMk cId="3584909259" sldId="269"/>
            <ac:inkMk id="19" creationId="{4DD36A86-BE35-9C22-0AD1-4302C1CC524A}"/>
          </ac:inkMkLst>
        </pc:inkChg>
        <pc:inkChg chg="add del">
          <ac:chgData name="Peijia Ye" userId="abd04d6a-a005-48d0-9295-e809562f3e1f" providerId="ADAL" clId="{3E84739A-BFA1-6047-A111-045E677208E7}" dt="2023-10-16T21:22:18.642" v="54"/>
          <ac:inkMkLst>
            <pc:docMk/>
            <pc:sldMk cId="3584909259" sldId="269"/>
            <ac:inkMk id="20" creationId="{2ABBEDBC-B836-3DC5-428D-E8375C1057CE}"/>
          </ac:inkMkLst>
        </pc:inkChg>
        <pc:inkChg chg="add reco">
          <ac:chgData name="Peijia Ye" userId="abd04d6a-a005-48d0-9295-e809562f3e1f" providerId="ADAL" clId="{3E84739A-BFA1-6047-A111-045E677208E7}" dt="2023-10-16T21:22:18.642" v="54"/>
          <ac:inkMkLst>
            <pc:docMk/>
            <pc:sldMk cId="3584909259" sldId="269"/>
            <ac:inkMk id="21" creationId="{48416610-AB0D-2A47-B69C-3681950D8D1D}"/>
          </ac:inkMkLst>
        </pc:inkChg>
        <pc:inkChg chg="add">
          <ac:chgData name="Peijia Ye" userId="abd04d6a-a005-48d0-9295-e809562f3e1f" providerId="ADAL" clId="{3E84739A-BFA1-6047-A111-045E677208E7}" dt="2023-10-16T21:25:01.066" v="64"/>
          <ac:inkMkLst>
            <pc:docMk/>
            <pc:sldMk cId="3584909259" sldId="269"/>
            <ac:inkMk id="22" creationId="{976FB1FB-71DF-3C94-FE39-BE674C2EDA06}"/>
          </ac:inkMkLst>
        </pc:inkChg>
      </pc:sldChg>
      <pc:sldChg chg="addSp delSp">
        <pc:chgData name="Peijia Ye" userId="abd04d6a-a005-48d0-9295-e809562f3e1f" providerId="ADAL" clId="{3E84739A-BFA1-6047-A111-045E677208E7}" dt="2023-10-16T21:23:17.188" v="62"/>
        <pc:sldMkLst>
          <pc:docMk/>
          <pc:sldMk cId="4199745521" sldId="270"/>
        </pc:sldMkLst>
        <pc:inkChg chg="add del">
          <ac:chgData name="Peijia Ye" userId="abd04d6a-a005-48d0-9295-e809562f3e1f" providerId="ADAL" clId="{3E84739A-BFA1-6047-A111-045E677208E7}" dt="2023-10-16T21:23:08.650" v="57"/>
          <ac:inkMkLst>
            <pc:docMk/>
            <pc:sldMk cId="4199745521" sldId="270"/>
            <ac:inkMk id="3" creationId="{45F9A2FE-E725-E920-7C6F-9077A83053D1}"/>
          </ac:inkMkLst>
        </pc:inkChg>
        <pc:inkChg chg="add del">
          <ac:chgData name="Peijia Ye" userId="abd04d6a-a005-48d0-9295-e809562f3e1f" providerId="ADAL" clId="{3E84739A-BFA1-6047-A111-045E677208E7}" dt="2023-10-16T21:23:08.650" v="57"/>
          <ac:inkMkLst>
            <pc:docMk/>
            <pc:sldMk cId="4199745521" sldId="270"/>
            <ac:inkMk id="4" creationId="{81C09DED-3D11-7501-D6B0-1FC97B89C3F8}"/>
          </ac:inkMkLst>
        </pc:inkChg>
        <pc:inkChg chg="add reco">
          <ac:chgData name="Peijia Ye" userId="abd04d6a-a005-48d0-9295-e809562f3e1f" providerId="ADAL" clId="{3E84739A-BFA1-6047-A111-045E677208E7}" dt="2023-10-16T21:23:08.650" v="57"/>
          <ac:inkMkLst>
            <pc:docMk/>
            <pc:sldMk cId="4199745521" sldId="270"/>
            <ac:inkMk id="7" creationId="{2CAA1A3C-D2F0-1AFC-1818-90E46E296890}"/>
          </ac:inkMkLst>
        </pc:inkChg>
        <pc:inkChg chg="add del">
          <ac:chgData name="Peijia Ye" userId="abd04d6a-a005-48d0-9295-e809562f3e1f" providerId="ADAL" clId="{3E84739A-BFA1-6047-A111-045E677208E7}" dt="2023-10-16T21:23:14.604" v="60"/>
          <ac:inkMkLst>
            <pc:docMk/>
            <pc:sldMk cId="4199745521" sldId="270"/>
            <ac:inkMk id="10" creationId="{2D449E09-A83A-8A50-8E0F-1CCA08EFDAAF}"/>
          </ac:inkMkLst>
        </pc:inkChg>
        <pc:inkChg chg="add del">
          <ac:chgData name="Peijia Ye" userId="abd04d6a-a005-48d0-9295-e809562f3e1f" providerId="ADAL" clId="{3E84739A-BFA1-6047-A111-045E677208E7}" dt="2023-10-16T21:23:14.604" v="60"/>
          <ac:inkMkLst>
            <pc:docMk/>
            <pc:sldMk cId="4199745521" sldId="270"/>
            <ac:inkMk id="11" creationId="{0CB194AA-C8A3-3A0D-5759-07B8D76D845D}"/>
          </ac:inkMkLst>
        </pc:inkChg>
        <pc:inkChg chg="add reco">
          <ac:chgData name="Peijia Ye" userId="abd04d6a-a005-48d0-9295-e809562f3e1f" providerId="ADAL" clId="{3E84739A-BFA1-6047-A111-045E677208E7}" dt="2023-10-16T21:23:14.604" v="60"/>
          <ac:inkMkLst>
            <pc:docMk/>
            <pc:sldMk cId="4199745521" sldId="270"/>
            <ac:inkMk id="12" creationId="{1B97A397-BB37-AFD0-6AF9-95152798F967}"/>
          </ac:inkMkLst>
        </pc:inkChg>
        <pc:inkChg chg="add">
          <ac:chgData name="Peijia Ye" userId="abd04d6a-a005-48d0-9295-e809562f3e1f" providerId="ADAL" clId="{3E84739A-BFA1-6047-A111-045E677208E7}" dt="2023-10-16T21:23:15.804" v="61"/>
          <ac:inkMkLst>
            <pc:docMk/>
            <pc:sldMk cId="4199745521" sldId="270"/>
            <ac:inkMk id="13" creationId="{B913FE9F-6DE5-5A6F-CD1B-8E88BDD10A1A}"/>
          </ac:inkMkLst>
        </pc:inkChg>
        <pc:inkChg chg="add">
          <ac:chgData name="Peijia Ye" userId="abd04d6a-a005-48d0-9295-e809562f3e1f" providerId="ADAL" clId="{3E84739A-BFA1-6047-A111-045E677208E7}" dt="2023-10-16T21:23:17.188" v="62"/>
          <ac:inkMkLst>
            <pc:docMk/>
            <pc:sldMk cId="4199745521" sldId="270"/>
            <ac:inkMk id="14" creationId="{F2C233FE-97C3-4BB4-99E7-FD3463EDC0A3}"/>
          </ac:inkMkLst>
        </pc:inkChg>
      </pc:sldChg>
      <pc:sldChg chg="delSp modSp">
        <pc:chgData name="Peijia Ye" userId="abd04d6a-a005-48d0-9295-e809562f3e1f" providerId="ADAL" clId="{3E84739A-BFA1-6047-A111-045E677208E7}" dt="2023-10-16T22:39:38.688" v="74"/>
        <pc:sldMkLst>
          <pc:docMk/>
          <pc:sldMk cId="2588540748" sldId="271"/>
        </pc:sldMkLst>
        <pc:inkChg chg="del mod modStrokes">
          <ac:chgData name="Peijia Ye" userId="abd04d6a-a005-48d0-9295-e809562f3e1f" providerId="ADAL" clId="{3E84739A-BFA1-6047-A111-045E677208E7}" dt="2023-10-16T22:39:38.688" v="74"/>
          <ac:inkMkLst>
            <pc:docMk/>
            <pc:sldMk cId="2588540748" sldId="271"/>
            <ac:inkMk id="11" creationId="{0927A6BB-8A37-5E80-CFF2-8B2AE2BE183E}"/>
          </ac:inkMkLst>
        </pc:inkChg>
        <pc:inkChg chg="del">
          <ac:chgData name="Peijia Ye" userId="abd04d6a-a005-48d0-9295-e809562f3e1f" providerId="ADAL" clId="{3E84739A-BFA1-6047-A111-045E677208E7}" dt="2023-10-16T22:39:37.908" v="73"/>
          <ac:inkMkLst>
            <pc:docMk/>
            <pc:sldMk cId="2588540748" sldId="271"/>
            <ac:inkMk id="24" creationId="{369E05C5-6B85-53AE-0806-7993619296F8}"/>
          </ac:inkMkLst>
        </pc:inkChg>
      </pc:sldChg>
      <pc:sldChg chg="delSp">
        <pc:chgData name="Peijia Ye" userId="abd04d6a-a005-48d0-9295-e809562f3e1f" providerId="ADAL" clId="{3E84739A-BFA1-6047-A111-045E677208E7}" dt="2023-10-16T22:46:15.203" v="78"/>
        <pc:sldMkLst>
          <pc:docMk/>
          <pc:sldMk cId="2661443898" sldId="272"/>
        </pc:sldMkLst>
        <pc:inkChg chg="del">
          <ac:chgData name="Peijia Ye" userId="abd04d6a-a005-48d0-9295-e809562f3e1f" providerId="ADAL" clId="{3E84739A-BFA1-6047-A111-045E677208E7}" dt="2023-10-16T22:46:15.202" v="77"/>
          <ac:inkMkLst>
            <pc:docMk/>
            <pc:sldMk cId="2661443898" sldId="272"/>
            <ac:inkMk id="12" creationId="{0D3DE630-6A16-E96E-6C8D-EDB4AC2F7E58}"/>
          </ac:inkMkLst>
        </pc:inkChg>
        <pc:inkChg chg="del">
          <ac:chgData name="Peijia Ye" userId="abd04d6a-a005-48d0-9295-e809562f3e1f" providerId="ADAL" clId="{3E84739A-BFA1-6047-A111-045E677208E7}" dt="2023-10-16T22:46:15.198" v="75"/>
          <ac:inkMkLst>
            <pc:docMk/>
            <pc:sldMk cId="2661443898" sldId="272"/>
            <ac:inkMk id="14" creationId="{FA9E618D-EF1B-9108-1C31-CAA741C6B72F}"/>
          </ac:inkMkLst>
        </pc:inkChg>
        <pc:inkChg chg="del">
          <ac:chgData name="Peijia Ye" userId="abd04d6a-a005-48d0-9295-e809562f3e1f" providerId="ADAL" clId="{3E84739A-BFA1-6047-A111-045E677208E7}" dt="2023-10-16T22:46:15.203" v="78"/>
          <ac:inkMkLst>
            <pc:docMk/>
            <pc:sldMk cId="2661443898" sldId="272"/>
            <ac:inkMk id="17" creationId="{C3581F5A-3AE9-1AB5-F42F-932A40052025}"/>
          </ac:inkMkLst>
        </pc:inkChg>
        <pc:inkChg chg="del">
          <ac:chgData name="Peijia Ye" userId="abd04d6a-a005-48d0-9295-e809562f3e1f" providerId="ADAL" clId="{3E84739A-BFA1-6047-A111-045E677208E7}" dt="2023-10-16T22:46:15.200" v="76"/>
          <ac:inkMkLst>
            <pc:docMk/>
            <pc:sldMk cId="2661443898" sldId="272"/>
            <ac:inkMk id="22" creationId="{976FB1FB-71DF-3C94-FE39-BE674C2EDA06}"/>
          </ac:inkMkLst>
        </pc:inkChg>
      </pc:sldChg>
      <pc:sldChg chg="addSp delSp">
        <pc:chgData name="Peijia Ye" userId="abd04d6a-a005-48d0-9295-e809562f3e1f" providerId="ADAL" clId="{3E84739A-BFA1-6047-A111-045E677208E7}" dt="2023-10-16T23:15:24.707" v="85"/>
        <pc:sldMkLst>
          <pc:docMk/>
          <pc:sldMk cId="510305794" sldId="273"/>
        </pc:sldMkLst>
        <pc:inkChg chg="add del">
          <ac:chgData name="Peijia Ye" userId="abd04d6a-a005-48d0-9295-e809562f3e1f" providerId="ADAL" clId="{3E84739A-BFA1-6047-A111-045E677208E7}" dt="2023-10-16T23:15:24.058" v="84"/>
          <ac:inkMkLst>
            <pc:docMk/>
            <pc:sldMk cId="510305794" sldId="273"/>
            <ac:inkMk id="3" creationId="{DF196BBA-68ED-C212-FF67-C7A019F78876}"/>
          </ac:inkMkLst>
        </pc:inkChg>
        <pc:inkChg chg="add del">
          <ac:chgData name="Peijia Ye" userId="abd04d6a-a005-48d0-9295-e809562f3e1f" providerId="ADAL" clId="{3E84739A-BFA1-6047-A111-045E677208E7}" dt="2023-10-16T23:15:23.714" v="83"/>
          <ac:inkMkLst>
            <pc:docMk/>
            <pc:sldMk cId="510305794" sldId="273"/>
            <ac:inkMk id="4" creationId="{B1963C8C-3B4D-2D00-24BD-FF78AF484EBB}"/>
          </ac:inkMkLst>
        </pc:inkChg>
        <pc:inkChg chg="add del reco">
          <ac:chgData name="Peijia Ye" userId="abd04d6a-a005-48d0-9295-e809562f3e1f" providerId="ADAL" clId="{3E84739A-BFA1-6047-A111-045E677208E7}" dt="2023-10-16T23:15:23.714" v="83"/>
          <ac:inkMkLst>
            <pc:docMk/>
            <pc:sldMk cId="510305794" sldId="273"/>
            <ac:inkMk id="10" creationId="{E45CD140-47D8-D868-4106-CCEC821148FE}"/>
          </ac:inkMkLst>
        </pc:inkChg>
        <pc:inkChg chg="add del">
          <ac:chgData name="Peijia Ye" userId="abd04d6a-a005-48d0-9295-e809562f3e1f" providerId="ADAL" clId="{3E84739A-BFA1-6047-A111-045E677208E7}" dt="2023-10-16T23:15:24.707" v="85"/>
          <ac:inkMkLst>
            <pc:docMk/>
            <pc:sldMk cId="510305794" sldId="273"/>
            <ac:inkMk id="12" creationId="{1B97A397-BB37-AFD0-6AF9-95152798F967}"/>
          </ac:inkMkLst>
        </pc:inkChg>
      </pc:sldChg>
      <pc:sldChg chg="addSp delSp modSp">
        <pc:chgData name="Peijia Ye" userId="abd04d6a-a005-48d0-9295-e809562f3e1f" providerId="ADAL" clId="{3E84739A-BFA1-6047-A111-045E677208E7}" dt="2023-10-17T18:51:45.598" v="140"/>
        <pc:sldMkLst>
          <pc:docMk/>
          <pc:sldMk cId="1799338064" sldId="277"/>
        </pc:sldMkLst>
        <pc:inkChg chg="add del">
          <ac:chgData name="Peijia Ye" userId="abd04d6a-a005-48d0-9295-e809562f3e1f" providerId="ADAL" clId="{3E84739A-BFA1-6047-A111-045E677208E7}" dt="2023-10-17T18:50:15.173" v="101"/>
          <ac:inkMkLst>
            <pc:docMk/>
            <pc:sldMk cId="1799338064" sldId="277"/>
            <ac:inkMk id="5" creationId="{56AA43B9-12E3-70CA-82A5-DEF9F1EDE011}"/>
          </ac:inkMkLst>
        </pc:inkChg>
        <pc:inkChg chg="add del">
          <ac:chgData name="Peijia Ye" userId="abd04d6a-a005-48d0-9295-e809562f3e1f" providerId="ADAL" clId="{3E84739A-BFA1-6047-A111-045E677208E7}" dt="2023-10-17T18:51:06.329" v="111"/>
          <ac:inkMkLst>
            <pc:docMk/>
            <pc:sldMk cId="1799338064" sldId="277"/>
            <ac:inkMk id="6" creationId="{10A7114D-FCAC-EA8F-0CE1-9B1D44FCAAE2}"/>
          </ac:inkMkLst>
        </pc:inkChg>
        <pc:inkChg chg="add del">
          <ac:chgData name="Peijia Ye" userId="abd04d6a-a005-48d0-9295-e809562f3e1f" providerId="ADAL" clId="{3E84739A-BFA1-6047-A111-045E677208E7}" dt="2023-10-17T18:49:27.349" v="90"/>
          <ac:inkMkLst>
            <pc:docMk/>
            <pc:sldMk cId="1799338064" sldId="277"/>
            <ac:inkMk id="7" creationId="{17A834B9-D57E-CE50-96F3-DEC96936E566}"/>
          </ac:inkMkLst>
        </pc:inkChg>
        <pc:inkChg chg="add del">
          <ac:chgData name="Peijia Ye" userId="abd04d6a-a005-48d0-9295-e809562f3e1f" providerId="ADAL" clId="{3E84739A-BFA1-6047-A111-045E677208E7}" dt="2023-10-17T18:50:50.787" v="106"/>
          <ac:inkMkLst>
            <pc:docMk/>
            <pc:sldMk cId="1799338064" sldId="277"/>
            <ac:inkMk id="7" creationId="{817E9B0B-A79B-4A65-8B17-681AD3E55BF9}"/>
          </ac:inkMkLst>
        </pc:inkChg>
        <pc:inkChg chg="add del">
          <ac:chgData name="Peijia Ye" userId="abd04d6a-a005-48d0-9295-e809562f3e1f" providerId="ADAL" clId="{3E84739A-BFA1-6047-A111-045E677208E7}" dt="2023-10-17T18:50:27.444" v="105"/>
          <ac:inkMkLst>
            <pc:docMk/>
            <pc:sldMk cId="1799338064" sldId="277"/>
            <ac:inkMk id="8" creationId="{731FECD4-E086-D13C-3A0C-64A7EFF6A1C2}"/>
          </ac:inkMkLst>
        </pc:inkChg>
        <pc:inkChg chg="add del">
          <ac:chgData name="Peijia Ye" userId="abd04d6a-a005-48d0-9295-e809562f3e1f" providerId="ADAL" clId="{3E84739A-BFA1-6047-A111-045E677208E7}" dt="2023-10-17T18:49:27.349" v="90"/>
          <ac:inkMkLst>
            <pc:docMk/>
            <pc:sldMk cId="1799338064" sldId="277"/>
            <ac:inkMk id="8" creationId="{C2D07FF7-00E4-51E4-EEC0-6963FFC7EFFC}"/>
          </ac:inkMkLst>
        </pc:inkChg>
        <pc:inkChg chg="add del mod reco modStrokes">
          <ac:chgData name="Peijia Ye" userId="abd04d6a-a005-48d0-9295-e809562f3e1f" providerId="ADAL" clId="{3E84739A-BFA1-6047-A111-045E677208E7}" dt="2023-10-17T18:51:07.610" v="115"/>
          <ac:inkMkLst>
            <pc:docMk/>
            <pc:sldMk cId="1799338064" sldId="277"/>
            <ac:inkMk id="9" creationId="{6DBD1275-5F84-687E-79B7-FAC66297A6C8}"/>
          </ac:inkMkLst>
        </pc:inkChg>
        <pc:inkChg chg="add del reco">
          <ac:chgData name="Peijia Ye" userId="abd04d6a-a005-48d0-9295-e809562f3e1f" providerId="ADAL" clId="{3E84739A-BFA1-6047-A111-045E677208E7}" dt="2023-10-17T18:50:27.444" v="105"/>
          <ac:inkMkLst>
            <pc:docMk/>
            <pc:sldMk cId="1799338064" sldId="277"/>
            <ac:inkMk id="10" creationId="{7C02AE98-C3CA-FA9E-F3F5-B5EEB5D79B8A}"/>
          </ac:inkMkLst>
        </pc:inkChg>
        <pc:inkChg chg="add del">
          <ac:chgData name="Peijia Ye" userId="abd04d6a-a005-48d0-9295-e809562f3e1f" providerId="ADAL" clId="{3E84739A-BFA1-6047-A111-045E677208E7}" dt="2023-10-17T18:49:41.311" v="92"/>
          <ac:inkMkLst>
            <pc:docMk/>
            <pc:sldMk cId="1799338064" sldId="277"/>
            <ac:inkMk id="10" creationId="{A203B34E-9D28-243F-8A2B-3DC1C9B2525A}"/>
          </ac:inkMkLst>
        </pc:inkChg>
        <pc:inkChg chg="add del">
          <ac:chgData name="Peijia Ye" userId="abd04d6a-a005-48d0-9295-e809562f3e1f" providerId="ADAL" clId="{3E84739A-BFA1-6047-A111-045E677208E7}" dt="2023-10-17T18:49:44.274" v="94"/>
          <ac:inkMkLst>
            <pc:docMk/>
            <pc:sldMk cId="1799338064" sldId="277"/>
            <ac:inkMk id="11" creationId="{AF85E15D-6AAC-1179-6CEB-F25352B24445}"/>
          </ac:inkMkLst>
        </pc:inkChg>
        <pc:inkChg chg="add del">
          <ac:chgData name="Peijia Ye" userId="abd04d6a-a005-48d0-9295-e809562f3e1f" providerId="ADAL" clId="{3E84739A-BFA1-6047-A111-045E677208E7}" dt="2023-10-17T18:50:57.257" v="108"/>
          <ac:inkMkLst>
            <pc:docMk/>
            <pc:sldMk cId="1799338064" sldId="277"/>
            <ac:inkMk id="11" creationId="{C15C32A9-0392-5B5E-8CDA-24928D90F9A4}"/>
          </ac:inkMkLst>
        </pc:inkChg>
        <pc:inkChg chg="add del">
          <ac:chgData name="Peijia Ye" userId="abd04d6a-a005-48d0-9295-e809562f3e1f" providerId="ADAL" clId="{3E84739A-BFA1-6047-A111-045E677208E7}" dt="2023-10-17T18:51:06.331" v="114"/>
          <ac:inkMkLst>
            <pc:docMk/>
            <pc:sldMk cId="1799338064" sldId="277"/>
            <ac:inkMk id="12" creationId="{3112783A-EB19-7AD6-0F7C-961F021162BF}"/>
          </ac:inkMkLst>
        </pc:inkChg>
        <pc:inkChg chg="add del">
          <ac:chgData name="Peijia Ye" userId="abd04d6a-a005-48d0-9295-e809562f3e1f" providerId="ADAL" clId="{3E84739A-BFA1-6047-A111-045E677208E7}" dt="2023-10-17T18:51:06.330" v="112"/>
          <ac:inkMkLst>
            <pc:docMk/>
            <pc:sldMk cId="1799338064" sldId="277"/>
            <ac:inkMk id="13" creationId="{A1E43990-8745-DA94-6E22-8AFCCEDF476D}"/>
          </ac:inkMkLst>
        </pc:inkChg>
        <pc:inkChg chg="add del">
          <ac:chgData name="Peijia Ye" userId="abd04d6a-a005-48d0-9295-e809562f3e1f" providerId="ADAL" clId="{3E84739A-BFA1-6047-A111-045E677208E7}" dt="2023-10-17T18:51:06.328" v="110"/>
          <ac:inkMkLst>
            <pc:docMk/>
            <pc:sldMk cId="1799338064" sldId="277"/>
            <ac:inkMk id="14" creationId="{4EBE2FB5-5EE5-173A-363B-2F40FA5714E8}"/>
          </ac:inkMkLst>
        </pc:inkChg>
        <pc:inkChg chg="add del">
          <ac:chgData name="Peijia Ye" userId="abd04d6a-a005-48d0-9295-e809562f3e1f" providerId="ADAL" clId="{3E84739A-BFA1-6047-A111-045E677208E7}" dt="2023-10-17T18:49:54.096" v="99"/>
          <ac:inkMkLst>
            <pc:docMk/>
            <pc:sldMk cId="1799338064" sldId="277"/>
            <ac:inkMk id="14" creationId="{A6D5F715-39AA-6A3D-E3E3-4C0359D99CE8}"/>
          </ac:inkMkLst>
        </pc:inkChg>
        <pc:inkChg chg="add del">
          <ac:chgData name="Peijia Ye" userId="abd04d6a-a005-48d0-9295-e809562f3e1f" providerId="ADAL" clId="{3E84739A-BFA1-6047-A111-045E677208E7}" dt="2023-10-17T18:51:17.646" v="121"/>
          <ac:inkMkLst>
            <pc:docMk/>
            <pc:sldMk cId="1799338064" sldId="277"/>
            <ac:inkMk id="15" creationId="{2725A3B0-6E9F-9212-A87D-34D47056C801}"/>
          </ac:inkMkLst>
        </pc:inkChg>
        <pc:inkChg chg="add del reco">
          <ac:chgData name="Peijia Ye" userId="abd04d6a-a005-48d0-9295-e809562f3e1f" providerId="ADAL" clId="{3E84739A-BFA1-6047-A111-045E677208E7}" dt="2023-10-17T18:49:54.096" v="99"/>
          <ac:inkMkLst>
            <pc:docMk/>
            <pc:sldMk cId="1799338064" sldId="277"/>
            <ac:inkMk id="15" creationId="{FCEA908B-CE7B-A1B6-009B-35F470DCB853}"/>
          </ac:inkMkLst>
        </pc:inkChg>
        <pc:inkChg chg="add del">
          <ac:chgData name="Peijia Ye" userId="abd04d6a-a005-48d0-9295-e809562f3e1f" providerId="ADAL" clId="{3E84739A-BFA1-6047-A111-045E677208E7}" dt="2023-10-17T18:51:07.610" v="116"/>
          <ac:inkMkLst>
            <pc:docMk/>
            <pc:sldMk cId="1799338064" sldId="277"/>
            <ac:inkMk id="16" creationId="{76A008FC-51EA-5FAA-A123-BF45AA812FA2}"/>
          </ac:inkMkLst>
        </pc:inkChg>
        <pc:inkChg chg="add del">
          <ac:chgData name="Peijia Ye" userId="abd04d6a-a005-48d0-9295-e809562f3e1f" providerId="ADAL" clId="{3E84739A-BFA1-6047-A111-045E677208E7}" dt="2023-10-17T18:51:17.517" v="120"/>
          <ac:inkMkLst>
            <pc:docMk/>
            <pc:sldMk cId="1799338064" sldId="277"/>
            <ac:inkMk id="17" creationId="{26BCFD9C-A687-9E64-C231-7EEA7BD918F4}"/>
          </ac:inkMkLst>
        </pc:inkChg>
        <pc:inkChg chg="add del reco">
          <ac:chgData name="Peijia Ye" userId="abd04d6a-a005-48d0-9295-e809562f3e1f" providerId="ADAL" clId="{3E84739A-BFA1-6047-A111-045E677208E7}" dt="2023-10-17T18:51:17.517" v="120"/>
          <ac:inkMkLst>
            <pc:docMk/>
            <pc:sldMk cId="1799338064" sldId="277"/>
            <ac:inkMk id="18" creationId="{3A3C341B-92EC-27A4-468A-35F76EC6198D}"/>
          </ac:inkMkLst>
        </pc:inkChg>
        <pc:inkChg chg="add del">
          <ac:chgData name="Peijia Ye" userId="abd04d6a-a005-48d0-9295-e809562f3e1f" providerId="ADAL" clId="{3E84739A-BFA1-6047-A111-045E677208E7}" dt="2023-10-17T18:51:20.952" v="124"/>
          <ac:inkMkLst>
            <pc:docMk/>
            <pc:sldMk cId="1799338064" sldId="277"/>
            <ac:inkMk id="19" creationId="{D1BF141A-6675-B454-DF81-CCE967EB06BC}"/>
          </ac:inkMkLst>
        </pc:inkChg>
        <pc:inkChg chg="add del">
          <ac:chgData name="Peijia Ye" userId="abd04d6a-a005-48d0-9295-e809562f3e1f" providerId="ADAL" clId="{3E84739A-BFA1-6047-A111-045E677208E7}" dt="2023-10-17T18:51:20.952" v="124"/>
          <ac:inkMkLst>
            <pc:docMk/>
            <pc:sldMk cId="1799338064" sldId="277"/>
            <ac:inkMk id="20" creationId="{BE5A7C92-AD7F-AC08-2574-B0A67240FB8D}"/>
          </ac:inkMkLst>
        </pc:inkChg>
        <pc:inkChg chg="add del reco">
          <ac:chgData name="Peijia Ye" userId="abd04d6a-a005-48d0-9295-e809562f3e1f" providerId="ADAL" clId="{3E84739A-BFA1-6047-A111-045E677208E7}" dt="2023-10-17T18:51:45.598" v="140"/>
          <ac:inkMkLst>
            <pc:docMk/>
            <pc:sldMk cId="1799338064" sldId="277"/>
            <ac:inkMk id="21" creationId="{7705196E-689B-A160-BD9B-0FC5DBDC8810}"/>
          </ac:inkMkLst>
        </pc:inkChg>
        <pc:inkChg chg="add del">
          <ac:chgData name="Peijia Ye" userId="abd04d6a-a005-48d0-9295-e809562f3e1f" providerId="ADAL" clId="{3E84739A-BFA1-6047-A111-045E677208E7}" dt="2023-10-17T18:51:27.351" v="126"/>
          <ac:inkMkLst>
            <pc:docMk/>
            <pc:sldMk cId="1799338064" sldId="277"/>
            <ac:inkMk id="22" creationId="{A92A7070-3206-0CE6-93C4-1C17E3131768}"/>
          </ac:inkMkLst>
        </pc:inkChg>
        <pc:inkChg chg="add del">
          <ac:chgData name="Peijia Ye" userId="abd04d6a-a005-48d0-9295-e809562f3e1f" providerId="ADAL" clId="{3E84739A-BFA1-6047-A111-045E677208E7}" dt="2023-10-17T18:51:31.252" v="131"/>
          <ac:inkMkLst>
            <pc:docMk/>
            <pc:sldMk cId="1799338064" sldId="277"/>
            <ac:inkMk id="23" creationId="{1DA45846-A3FB-033C-05CF-E14828CAFACC}"/>
          </ac:inkMkLst>
        </pc:inkChg>
        <pc:inkChg chg="add del">
          <ac:chgData name="Peijia Ye" userId="abd04d6a-a005-48d0-9295-e809562f3e1f" providerId="ADAL" clId="{3E84739A-BFA1-6047-A111-045E677208E7}" dt="2023-10-17T18:51:31.105" v="130"/>
          <ac:inkMkLst>
            <pc:docMk/>
            <pc:sldMk cId="1799338064" sldId="277"/>
            <ac:inkMk id="24" creationId="{111D068F-344D-E2E7-B0DA-9BCA0E2CC1D6}"/>
          </ac:inkMkLst>
        </pc:inkChg>
        <pc:inkChg chg="add del reco">
          <ac:chgData name="Peijia Ye" userId="abd04d6a-a005-48d0-9295-e809562f3e1f" providerId="ADAL" clId="{3E84739A-BFA1-6047-A111-045E677208E7}" dt="2023-10-17T18:51:31.105" v="130"/>
          <ac:inkMkLst>
            <pc:docMk/>
            <pc:sldMk cId="1799338064" sldId="277"/>
            <ac:inkMk id="25" creationId="{BEC773B7-744A-D1E8-9B29-811BFA4B0C2F}"/>
          </ac:inkMkLst>
        </pc:inkChg>
        <pc:inkChg chg="add del">
          <ac:chgData name="Peijia Ye" userId="abd04d6a-a005-48d0-9295-e809562f3e1f" providerId="ADAL" clId="{3E84739A-BFA1-6047-A111-045E677208E7}" dt="2023-10-17T18:51:34.248" v="134"/>
          <ac:inkMkLst>
            <pc:docMk/>
            <pc:sldMk cId="1799338064" sldId="277"/>
            <ac:inkMk id="26" creationId="{F02B2087-C9AC-99DE-4964-ED20BF7B1522}"/>
          </ac:inkMkLst>
        </pc:inkChg>
        <pc:inkChg chg="add del">
          <ac:chgData name="Peijia Ye" userId="abd04d6a-a005-48d0-9295-e809562f3e1f" providerId="ADAL" clId="{3E84739A-BFA1-6047-A111-045E677208E7}" dt="2023-10-17T18:51:34.248" v="134"/>
          <ac:inkMkLst>
            <pc:docMk/>
            <pc:sldMk cId="1799338064" sldId="277"/>
            <ac:inkMk id="27" creationId="{C9409824-425E-B23B-22A7-BB6C8C7F6A19}"/>
          </ac:inkMkLst>
        </pc:inkChg>
        <pc:inkChg chg="add del reco">
          <ac:chgData name="Peijia Ye" userId="abd04d6a-a005-48d0-9295-e809562f3e1f" providerId="ADAL" clId="{3E84739A-BFA1-6047-A111-045E677208E7}" dt="2023-10-17T18:51:45.594" v="138"/>
          <ac:inkMkLst>
            <pc:docMk/>
            <pc:sldMk cId="1799338064" sldId="277"/>
            <ac:inkMk id="28" creationId="{9C56EFAA-6F02-71F3-010B-65150DED5817}"/>
          </ac:inkMkLst>
        </pc:inkChg>
        <pc:inkChg chg="add del">
          <ac:chgData name="Peijia Ye" userId="abd04d6a-a005-48d0-9295-e809562f3e1f" providerId="ADAL" clId="{3E84739A-BFA1-6047-A111-045E677208E7}" dt="2023-10-17T18:51:38.523" v="137"/>
          <ac:inkMkLst>
            <pc:docMk/>
            <pc:sldMk cId="1799338064" sldId="277"/>
            <ac:inkMk id="29" creationId="{9A09C4B9-145F-864D-5B74-6CF3B2316DE2}"/>
          </ac:inkMkLst>
        </pc:inkChg>
        <pc:inkChg chg="add del">
          <ac:chgData name="Peijia Ye" userId="abd04d6a-a005-48d0-9295-e809562f3e1f" providerId="ADAL" clId="{3E84739A-BFA1-6047-A111-045E677208E7}" dt="2023-10-17T18:51:38.523" v="137"/>
          <ac:inkMkLst>
            <pc:docMk/>
            <pc:sldMk cId="1799338064" sldId="277"/>
            <ac:inkMk id="30" creationId="{279E530E-81AA-E799-F614-0064CC8A911D}"/>
          </ac:inkMkLst>
        </pc:inkChg>
        <pc:inkChg chg="add del reco">
          <ac:chgData name="Peijia Ye" userId="abd04d6a-a005-48d0-9295-e809562f3e1f" providerId="ADAL" clId="{3E84739A-BFA1-6047-A111-045E677208E7}" dt="2023-10-17T18:51:45.596" v="139"/>
          <ac:inkMkLst>
            <pc:docMk/>
            <pc:sldMk cId="1799338064" sldId="277"/>
            <ac:inkMk id="31" creationId="{E4436465-624E-3306-98D5-EB1F5B6DA614}"/>
          </ac:inkMkLst>
        </pc:inkChg>
      </pc:sldChg>
    </pc:docChg>
  </pc:docChgLst>
  <pc:docChgLst>
    <pc:chgData name="Jialu Li" userId="S::jli433@jh.edu::d7adefe8-59e6-481a-83d7-01d59d991021" providerId="AD" clId="Web-{C3647F00-3F39-0837-CDE5-BBE0F1BF3F7F}"/>
    <pc:docChg chg="modSld">
      <pc:chgData name="Jialu Li" userId="S::jli433@jh.edu::d7adefe8-59e6-481a-83d7-01d59d991021" providerId="AD" clId="Web-{C3647F00-3F39-0837-CDE5-BBE0F1BF3F7F}" dt="2023-10-15T21:42:09.980" v="57" actId="20577"/>
      <pc:docMkLst>
        <pc:docMk/>
      </pc:docMkLst>
      <pc:sldChg chg="addSp delSp modSp">
        <pc:chgData name="Jialu Li" userId="S::jli433@jh.edu::d7adefe8-59e6-481a-83d7-01d59d991021" providerId="AD" clId="Web-{C3647F00-3F39-0837-CDE5-BBE0F1BF3F7F}" dt="2023-10-15T21:42:09.980" v="57" actId="20577"/>
        <pc:sldMkLst>
          <pc:docMk/>
          <pc:sldMk cId="958685950" sldId="263"/>
        </pc:sldMkLst>
        <pc:spChg chg="mod ord">
          <ac:chgData name="Jialu Li" userId="S::jli433@jh.edu::d7adefe8-59e6-481a-83d7-01d59d991021" providerId="AD" clId="Web-{C3647F00-3F39-0837-CDE5-BBE0F1BF3F7F}" dt="2023-10-15T21:42:09.980" v="57" actId="20577"/>
          <ac:spMkLst>
            <pc:docMk/>
            <pc:sldMk cId="958685950" sldId="263"/>
            <ac:spMk id="3" creationId="{7F0CB1B1-3263-1BD9-AFE7-5248A48A2A4E}"/>
          </ac:spMkLst>
        </pc:spChg>
        <pc:spChg chg="del mod">
          <ac:chgData name="Jialu Li" userId="S::jli433@jh.edu::d7adefe8-59e6-481a-83d7-01d59d991021" providerId="AD" clId="Web-{C3647F00-3F39-0837-CDE5-BBE0F1BF3F7F}" dt="2023-10-15T21:39:32.850" v="6"/>
          <ac:spMkLst>
            <pc:docMk/>
            <pc:sldMk cId="958685950" sldId="263"/>
            <ac:spMk id="5" creationId="{AFED177D-2C5C-51D5-11AA-ED94BEBA471C}"/>
          </ac:spMkLst>
        </pc:spChg>
        <pc:spChg chg="add mod">
          <ac:chgData name="Jialu Li" userId="S::jli433@jh.edu::d7adefe8-59e6-481a-83d7-01d59d991021" providerId="AD" clId="Web-{C3647F00-3F39-0837-CDE5-BBE0F1BF3F7F}" dt="2023-10-15T21:41:06.119" v="22" actId="1076"/>
          <ac:spMkLst>
            <pc:docMk/>
            <pc:sldMk cId="958685950" sldId="263"/>
            <ac:spMk id="7" creationId="{B5735355-7F30-FC6D-C470-DC74409986F9}"/>
          </ac:spMkLst>
        </pc:spChg>
        <pc:spChg chg="del">
          <ac:chgData name="Jialu Li" userId="S::jli433@jh.edu::d7adefe8-59e6-481a-83d7-01d59d991021" providerId="AD" clId="Web-{C3647F00-3F39-0837-CDE5-BBE0F1BF3F7F}" dt="2023-10-15T21:39:15.006" v="3"/>
          <ac:spMkLst>
            <pc:docMk/>
            <pc:sldMk cId="958685950" sldId="263"/>
            <ac:spMk id="20" creationId="{2B97F24A-32CE-4C1C-A50D-3016B394DCFB}"/>
          </ac:spMkLst>
        </pc:spChg>
        <pc:spChg chg="del">
          <ac:chgData name="Jialu Li" userId="S::jli433@jh.edu::d7adefe8-59e6-481a-83d7-01d59d991021" providerId="AD" clId="Web-{C3647F00-3F39-0837-CDE5-BBE0F1BF3F7F}" dt="2023-10-15T21:39:15.006" v="3"/>
          <ac:spMkLst>
            <pc:docMk/>
            <pc:sldMk cId="958685950" sldId="263"/>
            <ac:spMk id="21" creationId="{CD8B4F24-440B-49E9-B85D-733523DC064B}"/>
          </ac:spMkLst>
        </pc:spChg>
        <pc:spChg chg="add del">
          <ac:chgData name="Jialu Li" userId="S::jli433@jh.edu::d7adefe8-59e6-481a-83d7-01d59d991021" providerId="AD" clId="Web-{C3647F00-3F39-0837-CDE5-BBE0F1BF3F7F}" dt="2023-10-15T21:40:23.477" v="15"/>
          <ac:spMkLst>
            <pc:docMk/>
            <pc:sldMk cId="958685950" sldId="263"/>
            <ac:spMk id="26" creationId="{4AC6B390-BC59-4F1D-A0EE-D71A92F0A0B2}"/>
          </ac:spMkLst>
        </pc:spChg>
        <pc:spChg chg="add del">
          <ac:chgData name="Jialu Li" userId="S::jli433@jh.edu::d7adefe8-59e6-481a-83d7-01d59d991021" providerId="AD" clId="Web-{C3647F00-3F39-0837-CDE5-BBE0F1BF3F7F}" dt="2023-10-15T21:40:23.477" v="15"/>
          <ac:spMkLst>
            <pc:docMk/>
            <pc:sldMk cId="958685950" sldId="263"/>
            <ac:spMk id="28" creationId="{B6C60D79-16F1-4C4B-B7E3-7634E7069CDE}"/>
          </ac:spMkLst>
        </pc:spChg>
        <pc:spChg chg="add del">
          <ac:chgData name="Jialu Li" userId="S::jli433@jh.edu::d7adefe8-59e6-481a-83d7-01d59d991021" providerId="AD" clId="Web-{C3647F00-3F39-0837-CDE5-BBE0F1BF3F7F}" dt="2023-10-15T21:40:23.477" v="15"/>
          <ac:spMkLst>
            <pc:docMk/>
            <pc:sldMk cId="958685950" sldId="263"/>
            <ac:spMk id="30" creationId="{426B127E-6498-4C77-9C9D-4553A5113B80}"/>
          </ac:spMkLst>
        </pc:spChg>
        <pc:spChg chg="add">
          <ac:chgData name="Jialu Li" userId="S::jli433@jh.edu::d7adefe8-59e6-481a-83d7-01d59d991021" providerId="AD" clId="Web-{C3647F00-3F39-0837-CDE5-BBE0F1BF3F7F}" dt="2023-10-15T21:40:23.477" v="15"/>
          <ac:spMkLst>
            <pc:docMk/>
            <pc:sldMk cId="958685950" sldId="263"/>
            <ac:spMk id="35" creationId="{2B97F24A-32CE-4C1C-A50D-3016B394DCFB}"/>
          </ac:spMkLst>
        </pc:spChg>
        <pc:spChg chg="add">
          <ac:chgData name="Jialu Li" userId="S::jli433@jh.edu::d7adefe8-59e6-481a-83d7-01d59d991021" providerId="AD" clId="Web-{C3647F00-3F39-0837-CDE5-BBE0F1BF3F7F}" dt="2023-10-15T21:40:23.477" v="15"/>
          <ac:spMkLst>
            <pc:docMk/>
            <pc:sldMk cId="958685950" sldId="263"/>
            <ac:spMk id="37" creationId="{CD8B4F24-440B-49E9-B85D-733523DC064B}"/>
          </ac:spMkLst>
        </pc:spChg>
        <pc:picChg chg="del">
          <ac:chgData name="Jialu Li" userId="S::jli433@jh.edu::d7adefe8-59e6-481a-83d7-01d59d991021" providerId="AD" clId="Web-{C3647F00-3F39-0837-CDE5-BBE0F1BF3F7F}" dt="2023-10-15T21:38:57.099" v="1"/>
          <ac:picMkLst>
            <pc:docMk/>
            <pc:sldMk cId="958685950" sldId="263"/>
            <ac:picMk id="2" creationId="{0B537BB9-0053-EA30-3E6F-6DCE019F55D9}"/>
          </ac:picMkLst>
        </pc:picChg>
        <pc:picChg chg="add mod ord">
          <ac:chgData name="Jialu Li" userId="S::jli433@jh.edu::d7adefe8-59e6-481a-83d7-01d59d991021" providerId="AD" clId="Web-{C3647F00-3F39-0837-CDE5-BBE0F1BF3F7F}" dt="2023-10-15T21:40:23.477" v="15"/>
          <ac:picMkLst>
            <pc:docMk/>
            <pc:sldMk cId="958685950" sldId="263"/>
            <ac:picMk id="4" creationId="{A45A19A4-D1C3-EBB7-5C51-BA4F27842286}"/>
          </ac:picMkLst>
        </pc:picChg>
      </pc:sldChg>
    </pc:docChg>
  </pc:docChgLst>
  <pc:docChgLst>
    <pc:chgData name="Peijia Ye" userId="S::pye8@jh.edu::abd04d6a-a005-48d0-9295-e809562f3e1f" providerId="AD" clId="Web-{CE87D7B2-B633-5094-BD81-F5D1DCB965A4}"/>
    <pc:docChg chg="addSld modSld sldOrd addSection modSection">
      <pc:chgData name="Peijia Ye" userId="S::pye8@jh.edu::abd04d6a-a005-48d0-9295-e809562f3e1f" providerId="AD" clId="Web-{CE87D7B2-B633-5094-BD81-F5D1DCB965A4}" dt="2023-10-16T19:22:47.133" v="31" actId="1076"/>
      <pc:docMkLst>
        <pc:docMk/>
      </pc:docMkLst>
      <pc:sldChg chg="modNotes">
        <pc:chgData name="Peijia Ye" userId="S::pye8@jh.edu::abd04d6a-a005-48d0-9295-e809562f3e1f" providerId="AD" clId="Web-{CE87D7B2-B633-5094-BD81-F5D1DCB965A4}" dt="2023-10-16T19:17:50.452" v="15"/>
        <pc:sldMkLst>
          <pc:docMk/>
          <pc:sldMk cId="3782489644" sldId="257"/>
        </pc:sldMkLst>
      </pc:sldChg>
      <pc:sldChg chg="addSp delSp modSp new ord modNotes">
        <pc:chgData name="Peijia Ye" userId="S::pye8@jh.edu::abd04d6a-a005-48d0-9295-e809562f3e1f" providerId="AD" clId="Web-{CE87D7B2-B633-5094-BD81-F5D1DCB965A4}" dt="2023-10-16T19:22:47.133" v="31" actId="1076"/>
        <pc:sldMkLst>
          <pc:docMk/>
          <pc:sldMk cId="1156810569" sldId="264"/>
        </pc:sldMkLst>
        <pc:spChg chg="mod">
          <ac:chgData name="Peijia Ye" userId="S::pye8@jh.edu::abd04d6a-a005-48d0-9295-e809562f3e1f" providerId="AD" clId="Web-{CE87D7B2-B633-5094-BD81-F5D1DCB965A4}" dt="2023-10-16T19:20:43.207" v="26" actId="20577"/>
          <ac:spMkLst>
            <pc:docMk/>
            <pc:sldMk cId="1156810569" sldId="264"/>
            <ac:spMk id="2" creationId="{3731AB5D-81E4-6112-7D66-3CFB2727731B}"/>
          </ac:spMkLst>
        </pc:spChg>
        <pc:spChg chg="del">
          <ac:chgData name="Peijia Ye" userId="S::pye8@jh.edu::abd04d6a-a005-48d0-9295-e809562f3e1f" providerId="AD" clId="Web-{CE87D7B2-B633-5094-BD81-F5D1DCB965A4}" dt="2023-10-16T19:14:46.336" v="5"/>
          <ac:spMkLst>
            <pc:docMk/>
            <pc:sldMk cId="1156810569" sldId="264"/>
            <ac:spMk id="3" creationId="{1D90831C-15E7-813D-BDE7-C5F9D15A0F80}"/>
          </ac:spMkLst>
        </pc:spChg>
        <pc:spChg chg="add del mod">
          <ac:chgData name="Peijia Ye" userId="S::pye8@jh.edu::abd04d6a-a005-48d0-9295-e809562f3e1f" providerId="AD" clId="Web-{CE87D7B2-B633-5094-BD81-F5D1DCB965A4}" dt="2023-10-16T19:15:59.885" v="9"/>
          <ac:spMkLst>
            <pc:docMk/>
            <pc:sldMk cId="1156810569" sldId="264"/>
            <ac:spMk id="6" creationId="{34641277-DB98-FB90-345B-12EFEAC9B44A}"/>
          </ac:spMkLst>
        </pc:spChg>
        <pc:picChg chg="add del mod ord">
          <ac:chgData name="Peijia Ye" userId="S::pye8@jh.edu::abd04d6a-a005-48d0-9295-e809562f3e1f" providerId="AD" clId="Web-{CE87D7B2-B633-5094-BD81-F5D1DCB965A4}" dt="2023-10-16T19:15:26.588" v="6"/>
          <ac:picMkLst>
            <pc:docMk/>
            <pc:sldMk cId="1156810569" sldId="264"/>
            <ac:picMk id="4" creationId="{C5BE9EBD-A6B1-EA4B-408C-B06A334BE057}"/>
          </ac:picMkLst>
        </pc:picChg>
        <pc:picChg chg="add mod ord">
          <ac:chgData name="Peijia Ye" userId="S::pye8@jh.edu::abd04d6a-a005-48d0-9295-e809562f3e1f" providerId="AD" clId="Web-{CE87D7B2-B633-5094-BD81-F5D1DCB965A4}" dt="2023-10-16T19:17:12.747" v="13" actId="1076"/>
          <ac:picMkLst>
            <pc:docMk/>
            <pc:sldMk cId="1156810569" sldId="264"/>
            <ac:picMk id="7" creationId="{F665577C-A26D-2A96-AE8E-900923B080A2}"/>
          </ac:picMkLst>
        </pc:picChg>
        <pc:picChg chg="add mod">
          <ac:chgData name="Peijia Ye" userId="S::pye8@jh.edu::abd04d6a-a005-48d0-9295-e809562f3e1f" providerId="AD" clId="Web-{CE87D7B2-B633-5094-BD81-F5D1DCB965A4}" dt="2023-10-16T19:22:47.133" v="31" actId="1076"/>
          <ac:picMkLst>
            <pc:docMk/>
            <pc:sldMk cId="1156810569" sldId="264"/>
            <ac:picMk id="9" creationId="{65009650-B124-C6BD-2652-A27D233C0649}"/>
          </ac:picMkLst>
        </pc:picChg>
      </pc:sldChg>
    </pc:docChg>
  </pc:docChgLst>
  <pc:docChgLst>
    <pc:chgData name="Peijia Ye" userId="abd04d6a-a005-48d0-9295-e809562f3e1f" providerId="ADAL" clId="{83429163-0B63-4047-B125-3F57FE2F606E}"/>
    <pc:docChg chg="undo custSel addSld delSld modSld sldOrd modSection">
      <pc:chgData name="Peijia Ye" userId="abd04d6a-a005-48d0-9295-e809562f3e1f" providerId="ADAL" clId="{83429163-0B63-4047-B125-3F57FE2F606E}" dt="2023-10-17T19:47:01.269" v="2320" actId="20577"/>
      <pc:docMkLst>
        <pc:docMk/>
      </pc:docMkLst>
      <pc:sldChg chg="modSp mod modShow">
        <pc:chgData name="Peijia Ye" userId="abd04d6a-a005-48d0-9295-e809562f3e1f" providerId="ADAL" clId="{83429163-0B63-4047-B125-3F57FE2F606E}" dt="2023-10-17T19:18:57.474" v="2020" actId="729"/>
        <pc:sldMkLst>
          <pc:docMk/>
          <pc:sldMk cId="1961836410" sldId="258"/>
        </pc:sldMkLst>
        <pc:spChg chg="mod">
          <ac:chgData name="Peijia Ye" userId="abd04d6a-a005-48d0-9295-e809562f3e1f" providerId="ADAL" clId="{83429163-0B63-4047-B125-3F57FE2F606E}" dt="2023-10-17T18:23:09.184" v="1203" actId="20577"/>
          <ac:spMkLst>
            <pc:docMk/>
            <pc:sldMk cId="1961836410" sldId="258"/>
            <ac:spMk id="3" creationId="{FEFF5BBB-075D-8B5D-B28A-E234AA340F0F}"/>
          </ac:spMkLst>
        </pc:spChg>
        <pc:spChg chg="mod">
          <ac:chgData name="Peijia Ye" userId="abd04d6a-a005-48d0-9295-e809562f3e1f" providerId="ADAL" clId="{83429163-0B63-4047-B125-3F57FE2F606E}" dt="2023-10-17T18:23:17.035" v="1205" actId="1076"/>
          <ac:spMkLst>
            <pc:docMk/>
            <pc:sldMk cId="1961836410" sldId="258"/>
            <ac:spMk id="5" creationId="{751D0A94-112C-EF32-976E-EB908D25A8D7}"/>
          </ac:spMkLst>
        </pc:spChg>
      </pc:sldChg>
      <pc:sldChg chg="modSp mod modNotesTx">
        <pc:chgData name="Peijia Ye" userId="abd04d6a-a005-48d0-9295-e809562f3e1f" providerId="ADAL" clId="{83429163-0B63-4047-B125-3F57FE2F606E}" dt="2023-10-17T19:47:01.269" v="2320" actId="20577"/>
        <pc:sldMkLst>
          <pc:docMk/>
          <pc:sldMk cId="236856116" sldId="261"/>
        </pc:sldMkLst>
        <pc:spChg chg="mod">
          <ac:chgData name="Peijia Ye" userId="abd04d6a-a005-48d0-9295-e809562f3e1f" providerId="ADAL" clId="{83429163-0B63-4047-B125-3F57FE2F606E}" dt="2023-10-17T19:36:11.389" v="2229" actId="20577"/>
          <ac:spMkLst>
            <pc:docMk/>
            <pc:sldMk cId="236856116" sldId="261"/>
            <ac:spMk id="9" creationId="{D5D4D767-B273-8439-00B0-3BBC4FC3F158}"/>
          </ac:spMkLst>
        </pc:spChg>
      </pc:sldChg>
      <pc:sldChg chg="modSp mod modAnim">
        <pc:chgData name="Peijia Ye" userId="abd04d6a-a005-48d0-9295-e809562f3e1f" providerId="ADAL" clId="{83429163-0B63-4047-B125-3F57FE2F606E}" dt="2023-10-17T19:37:56.916" v="2300"/>
        <pc:sldMkLst>
          <pc:docMk/>
          <pc:sldMk cId="2280014002" sldId="262"/>
        </pc:sldMkLst>
        <pc:spChg chg="mod">
          <ac:chgData name="Peijia Ye" userId="abd04d6a-a005-48d0-9295-e809562f3e1f" providerId="ADAL" clId="{83429163-0B63-4047-B125-3F57FE2F606E}" dt="2023-10-17T19:37:22.295" v="2298" actId="20577"/>
          <ac:spMkLst>
            <pc:docMk/>
            <pc:sldMk cId="2280014002" sldId="262"/>
            <ac:spMk id="5" creationId="{31EF11DF-B650-512E-B0F3-8165F5E0A1E0}"/>
          </ac:spMkLst>
        </pc:spChg>
      </pc:sldChg>
      <pc:sldChg chg="addSp delSp modSp mod modNotesTx">
        <pc:chgData name="Peijia Ye" userId="abd04d6a-a005-48d0-9295-e809562f3e1f" providerId="ADAL" clId="{83429163-0B63-4047-B125-3F57FE2F606E}" dt="2023-10-16T22:43:49.896" v="269" actId="20577"/>
        <pc:sldMkLst>
          <pc:docMk/>
          <pc:sldMk cId="4125147566" sldId="266"/>
        </pc:sldMkLst>
        <pc:spChg chg="mod">
          <ac:chgData name="Peijia Ye" userId="abd04d6a-a005-48d0-9295-e809562f3e1f" providerId="ADAL" clId="{83429163-0B63-4047-B125-3F57FE2F606E}" dt="2023-10-16T22:41:13.583" v="245" actId="20577"/>
          <ac:spMkLst>
            <pc:docMk/>
            <pc:sldMk cId="4125147566" sldId="266"/>
            <ac:spMk id="2" creationId="{86033FD9-2CC5-4C9C-4F00-433C76808D8D}"/>
          </ac:spMkLst>
        </pc:spChg>
        <pc:spChg chg="mod">
          <ac:chgData name="Peijia Ye" userId="abd04d6a-a005-48d0-9295-e809562f3e1f" providerId="ADAL" clId="{83429163-0B63-4047-B125-3F57FE2F606E}" dt="2023-10-16T21:29:55.024" v="152" actId="1076"/>
          <ac:spMkLst>
            <pc:docMk/>
            <pc:sldMk cId="4125147566" sldId="266"/>
            <ac:spMk id="9" creationId="{5E49225A-612F-3765-590F-772BCBB15809}"/>
          </ac:spMkLst>
        </pc:spChg>
        <pc:cxnChg chg="add del mod">
          <ac:chgData name="Peijia Ye" userId="abd04d6a-a005-48d0-9295-e809562f3e1f" providerId="ADAL" clId="{83429163-0B63-4047-B125-3F57FE2F606E}" dt="2023-10-16T21:11:47.999" v="5" actId="11529"/>
          <ac:cxnSpMkLst>
            <pc:docMk/>
            <pc:sldMk cId="4125147566" sldId="266"/>
            <ac:cxnSpMk id="6" creationId="{00567E52-6041-8310-12E5-B45A0029E2A5}"/>
          </ac:cxnSpMkLst>
        </pc:cxnChg>
        <pc:cxnChg chg="mod">
          <ac:chgData name="Peijia Ye" userId="abd04d6a-a005-48d0-9295-e809562f3e1f" providerId="ADAL" clId="{83429163-0B63-4047-B125-3F57FE2F606E}" dt="2023-10-16T21:13:55.220" v="27" actId="14100"/>
          <ac:cxnSpMkLst>
            <pc:docMk/>
            <pc:sldMk cId="4125147566" sldId="266"/>
            <ac:cxnSpMk id="10" creationId="{00F0069B-9D3F-11EA-8583-F7C5BE939B19}"/>
          </ac:cxnSpMkLst>
        </pc:cxnChg>
        <pc:cxnChg chg="add del mod">
          <ac:chgData name="Peijia Ye" userId="abd04d6a-a005-48d0-9295-e809562f3e1f" providerId="ADAL" clId="{83429163-0B63-4047-B125-3F57FE2F606E}" dt="2023-10-16T21:14:17.409" v="28" actId="478"/>
          <ac:cxnSpMkLst>
            <pc:docMk/>
            <pc:sldMk cId="4125147566" sldId="266"/>
            <ac:cxnSpMk id="13" creationId="{C3E36CBC-AB6D-67B9-7C0F-02CFD2E5E662}"/>
          </ac:cxnSpMkLst>
        </pc:cxnChg>
      </pc:sldChg>
      <pc:sldChg chg="modSp mod modNotesTx">
        <pc:chgData name="Peijia Ye" userId="abd04d6a-a005-48d0-9295-e809562f3e1f" providerId="ADAL" clId="{83429163-0B63-4047-B125-3F57FE2F606E}" dt="2023-10-16T23:57:34.551" v="1097" actId="20577"/>
        <pc:sldMkLst>
          <pc:docMk/>
          <pc:sldMk cId="1833791661" sldId="268"/>
        </pc:sldMkLst>
        <pc:spChg chg="mod">
          <ac:chgData name="Peijia Ye" userId="abd04d6a-a005-48d0-9295-e809562f3e1f" providerId="ADAL" clId="{83429163-0B63-4047-B125-3F57FE2F606E}" dt="2023-10-16T22:36:07.049" v="165" actId="20577"/>
          <ac:spMkLst>
            <pc:docMk/>
            <pc:sldMk cId="1833791661" sldId="268"/>
            <ac:spMk id="2" creationId="{86033FD9-2CC5-4C9C-4F00-433C76808D8D}"/>
          </ac:spMkLst>
        </pc:spChg>
      </pc:sldChg>
      <pc:sldChg chg="modSp mod modNotesTx">
        <pc:chgData name="Peijia Ye" userId="abd04d6a-a005-48d0-9295-e809562f3e1f" providerId="ADAL" clId="{83429163-0B63-4047-B125-3F57FE2F606E}" dt="2023-10-16T23:02:39.188" v="429" actId="207"/>
        <pc:sldMkLst>
          <pc:docMk/>
          <pc:sldMk cId="3584909259" sldId="269"/>
        </pc:sldMkLst>
        <pc:spChg chg="mod">
          <ac:chgData name="Peijia Ye" userId="abd04d6a-a005-48d0-9295-e809562f3e1f" providerId="ADAL" clId="{83429163-0B63-4047-B125-3F57FE2F606E}" dt="2023-10-16T22:49:25.649" v="327" actId="20577"/>
          <ac:spMkLst>
            <pc:docMk/>
            <pc:sldMk cId="3584909259" sldId="269"/>
            <ac:spMk id="2" creationId="{86033FD9-2CC5-4C9C-4F00-433C76808D8D}"/>
          </ac:spMkLst>
        </pc:spChg>
        <pc:spChg chg="mod">
          <ac:chgData name="Peijia Ye" userId="abd04d6a-a005-48d0-9295-e809562f3e1f" providerId="ADAL" clId="{83429163-0B63-4047-B125-3F57FE2F606E}" dt="2023-10-16T23:02:39.188" v="429" actId="207"/>
          <ac:spMkLst>
            <pc:docMk/>
            <pc:sldMk cId="3584909259" sldId="269"/>
            <ac:spMk id="6" creationId="{CE75CDCD-AD9A-D4A2-FFA4-CFBCFF5EC720}"/>
          </ac:spMkLst>
        </pc:spChg>
      </pc:sldChg>
      <pc:sldChg chg="addSp modSp mod modNotesTx">
        <pc:chgData name="Peijia Ye" userId="abd04d6a-a005-48d0-9295-e809562f3e1f" providerId="ADAL" clId="{83429163-0B63-4047-B125-3F57FE2F606E}" dt="2023-10-16T23:42:54.863" v="855" actId="1076"/>
        <pc:sldMkLst>
          <pc:docMk/>
          <pc:sldMk cId="4199745521" sldId="270"/>
        </pc:sldMkLst>
        <pc:spChg chg="mod">
          <ac:chgData name="Peijia Ye" userId="abd04d6a-a005-48d0-9295-e809562f3e1f" providerId="ADAL" clId="{83429163-0B63-4047-B125-3F57FE2F606E}" dt="2023-10-16T22:49:37.950" v="345" actId="20577"/>
          <ac:spMkLst>
            <pc:docMk/>
            <pc:sldMk cId="4199745521" sldId="270"/>
            <ac:spMk id="2" creationId="{86033FD9-2CC5-4C9C-4F00-433C76808D8D}"/>
          </ac:spMkLst>
        </pc:spChg>
        <pc:spChg chg="add mod">
          <ac:chgData name="Peijia Ye" userId="abd04d6a-a005-48d0-9295-e809562f3e1f" providerId="ADAL" clId="{83429163-0B63-4047-B125-3F57FE2F606E}" dt="2023-10-16T23:42:51.865" v="854" actId="14100"/>
          <ac:spMkLst>
            <pc:docMk/>
            <pc:sldMk cId="4199745521" sldId="270"/>
            <ac:spMk id="4" creationId="{E3E55EF5-17C6-3A6F-8A0D-70BF26814799}"/>
          </ac:spMkLst>
        </pc:spChg>
        <pc:spChg chg="mod">
          <ac:chgData name="Peijia Ye" userId="abd04d6a-a005-48d0-9295-e809562f3e1f" providerId="ADAL" clId="{83429163-0B63-4047-B125-3F57FE2F606E}" dt="2023-10-16T23:02:56.819" v="431" actId="207"/>
          <ac:spMkLst>
            <pc:docMk/>
            <pc:sldMk cId="4199745521" sldId="270"/>
            <ac:spMk id="6" creationId="{8FEC7012-9F64-3BAC-601F-B54667253BF8}"/>
          </ac:spMkLst>
        </pc:spChg>
        <pc:spChg chg="add mod">
          <ac:chgData name="Peijia Ye" userId="abd04d6a-a005-48d0-9295-e809562f3e1f" providerId="ADAL" clId="{83429163-0B63-4047-B125-3F57FE2F606E}" dt="2023-10-16T23:42:54.863" v="855" actId="1076"/>
          <ac:spMkLst>
            <pc:docMk/>
            <pc:sldMk cId="4199745521" sldId="270"/>
            <ac:spMk id="15" creationId="{5DF60AF2-2BE8-BBB7-F4BB-454A40484FA3}"/>
          </ac:spMkLst>
        </pc:spChg>
      </pc:sldChg>
      <pc:sldChg chg="addSp modSp add mod modNotesTx">
        <pc:chgData name="Peijia Ye" userId="abd04d6a-a005-48d0-9295-e809562f3e1f" providerId="ADAL" clId="{83429163-0B63-4047-B125-3F57FE2F606E}" dt="2023-10-16T23:44:49.570" v="868" actId="1076"/>
        <pc:sldMkLst>
          <pc:docMk/>
          <pc:sldMk cId="2588540748" sldId="271"/>
        </pc:sldMkLst>
        <pc:spChg chg="mod">
          <ac:chgData name="Peijia Ye" userId="abd04d6a-a005-48d0-9295-e809562f3e1f" providerId="ADAL" clId="{83429163-0B63-4047-B125-3F57FE2F606E}" dt="2023-10-16T22:49:12.795" v="318" actId="20577"/>
          <ac:spMkLst>
            <pc:docMk/>
            <pc:sldMk cId="2588540748" sldId="271"/>
            <ac:spMk id="2" creationId="{86033FD9-2CC5-4C9C-4F00-433C76808D8D}"/>
          </ac:spMkLst>
        </pc:spChg>
        <pc:spChg chg="add mod">
          <ac:chgData name="Peijia Ye" userId="abd04d6a-a005-48d0-9295-e809562f3e1f" providerId="ADAL" clId="{83429163-0B63-4047-B125-3F57FE2F606E}" dt="2023-10-16T23:44:49.570" v="868" actId="1076"/>
          <ac:spMkLst>
            <pc:docMk/>
            <pc:sldMk cId="2588540748" sldId="271"/>
            <ac:spMk id="4" creationId="{C3658F24-82D3-F74B-74FA-05D89EC2FD32}"/>
          </ac:spMkLst>
        </pc:spChg>
        <pc:spChg chg="mod">
          <ac:chgData name="Peijia Ye" userId="abd04d6a-a005-48d0-9295-e809562f3e1f" providerId="ADAL" clId="{83429163-0B63-4047-B125-3F57FE2F606E}" dt="2023-10-16T23:44:32.960" v="866" actId="122"/>
          <ac:spMkLst>
            <pc:docMk/>
            <pc:sldMk cId="2588540748" sldId="271"/>
            <ac:spMk id="9" creationId="{5E49225A-612F-3765-590F-772BCBB15809}"/>
          </ac:spMkLst>
        </pc:spChg>
      </pc:sldChg>
      <pc:sldChg chg="addSp modSp add mod modNotesTx">
        <pc:chgData name="Peijia Ye" userId="abd04d6a-a005-48d0-9295-e809562f3e1f" providerId="ADAL" clId="{83429163-0B63-4047-B125-3F57FE2F606E}" dt="2023-10-16T23:41:07.333" v="841" actId="14100"/>
        <pc:sldMkLst>
          <pc:docMk/>
          <pc:sldMk cId="2661443898" sldId="272"/>
        </pc:sldMkLst>
        <pc:spChg chg="mod">
          <ac:chgData name="Peijia Ye" userId="abd04d6a-a005-48d0-9295-e809562f3e1f" providerId="ADAL" clId="{83429163-0B63-4047-B125-3F57FE2F606E}" dt="2023-10-16T22:49:32.292" v="336" actId="20577"/>
          <ac:spMkLst>
            <pc:docMk/>
            <pc:sldMk cId="2661443898" sldId="272"/>
            <ac:spMk id="2" creationId="{86033FD9-2CC5-4C9C-4F00-433C76808D8D}"/>
          </ac:spMkLst>
        </pc:spChg>
        <pc:spChg chg="add mod">
          <ac:chgData name="Peijia Ye" userId="abd04d6a-a005-48d0-9295-e809562f3e1f" providerId="ADAL" clId="{83429163-0B63-4047-B125-3F57FE2F606E}" dt="2023-10-16T23:41:07.333" v="841" actId="14100"/>
          <ac:spMkLst>
            <pc:docMk/>
            <pc:sldMk cId="2661443898" sldId="272"/>
            <ac:spMk id="3" creationId="{F420E27E-318D-C762-98C0-DC43079F6622}"/>
          </ac:spMkLst>
        </pc:spChg>
        <pc:spChg chg="mod">
          <ac:chgData name="Peijia Ye" userId="abd04d6a-a005-48d0-9295-e809562f3e1f" providerId="ADAL" clId="{83429163-0B63-4047-B125-3F57FE2F606E}" dt="2023-10-16T23:40:50.026" v="837" actId="20577"/>
          <ac:spMkLst>
            <pc:docMk/>
            <pc:sldMk cId="2661443898" sldId="272"/>
            <ac:spMk id="6" creationId="{CE75CDCD-AD9A-D4A2-FFA4-CFBCFF5EC720}"/>
          </ac:spMkLst>
        </pc:spChg>
      </pc:sldChg>
      <pc:sldChg chg="delSp modSp add del mod">
        <pc:chgData name="Peijia Ye" userId="abd04d6a-a005-48d0-9295-e809562f3e1f" providerId="ADAL" clId="{83429163-0B63-4047-B125-3F57FE2F606E}" dt="2023-10-16T23:16:13.791" v="444" actId="2696"/>
        <pc:sldMkLst>
          <pc:docMk/>
          <pc:sldMk cId="510305794" sldId="273"/>
        </pc:sldMkLst>
        <pc:spChg chg="mod">
          <ac:chgData name="Peijia Ye" userId="abd04d6a-a005-48d0-9295-e809562f3e1f" providerId="ADAL" clId="{83429163-0B63-4047-B125-3F57FE2F606E}" dt="2023-10-16T22:49:43.238" v="354" actId="20577"/>
          <ac:spMkLst>
            <pc:docMk/>
            <pc:sldMk cId="510305794" sldId="273"/>
            <ac:spMk id="2" creationId="{86033FD9-2CC5-4C9C-4F00-433C76808D8D}"/>
          </ac:spMkLst>
        </pc:spChg>
        <pc:spChg chg="mod">
          <ac:chgData name="Peijia Ye" userId="abd04d6a-a005-48d0-9295-e809562f3e1f" providerId="ADAL" clId="{83429163-0B63-4047-B125-3F57FE2F606E}" dt="2023-10-16T23:03:13.185" v="432" actId="207"/>
          <ac:spMkLst>
            <pc:docMk/>
            <pc:sldMk cId="510305794" sldId="273"/>
            <ac:spMk id="6" creationId="{8FEC7012-9F64-3BAC-601F-B54667253BF8}"/>
          </ac:spMkLst>
        </pc:spChg>
        <pc:spChg chg="del">
          <ac:chgData name="Peijia Ye" userId="abd04d6a-a005-48d0-9295-e809562f3e1f" providerId="ADAL" clId="{83429163-0B63-4047-B125-3F57FE2F606E}" dt="2023-10-16T23:06:44.244" v="434" actId="478"/>
          <ac:spMkLst>
            <pc:docMk/>
            <pc:sldMk cId="510305794" sldId="273"/>
            <ac:spMk id="9" creationId="{78AA9C77-BB13-07B0-BC09-518BC4A77F22}"/>
          </ac:spMkLst>
        </pc:spChg>
      </pc:sldChg>
      <pc:sldChg chg="addSp modSp add mod modNotesTx">
        <pc:chgData name="Peijia Ye" userId="abd04d6a-a005-48d0-9295-e809562f3e1f" providerId="ADAL" clId="{83429163-0B63-4047-B125-3F57FE2F606E}" dt="2023-10-16T23:43:04.310" v="857" actId="1076"/>
        <pc:sldMkLst>
          <pc:docMk/>
          <pc:sldMk cId="2574757124" sldId="274"/>
        </pc:sldMkLst>
        <pc:spChg chg="mod">
          <ac:chgData name="Peijia Ye" userId="abd04d6a-a005-48d0-9295-e809562f3e1f" providerId="ADAL" clId="{83429163-0B63-4047-B125-3F57FE2F606E}" dt="2023-10-16T23:36:51.518" v="682" actId="20577"/>
          <ac:spMkLst>
            <pc:docMk/>
            <pc:sldMk cId="2574757124" sldId="274"/>
            <ac:spMk id="2" creationId="{86033FD9-2CC5-4C9C-4F00-433C76808D8D}"/>
          </ac:spMkLst>
        </pc:spChg>
        <pc:spChg chg="add mod">
          <ac:chgData name="Peijia Ye" userId="abd04d6a-a005-48d0-9295-e809562f3e1f" providerId="ADAL" clId="{83429163-0B63-4047-B125-3F57FE2F606E}" dt="2023-10-16T23:16:59.887" v="449" actId="1076"/>
          <ac:spMkLst>
            <pc:docMk/>
            <pc:sldMk cId="2574757124" sldId="274"/>
            <ac:spMk id="3" creationId="{498FCCDE-A299-EC2B-6666-188904C0E5DF}"/>
          </ac:spMkLst>
        </pc:spChg>
        <pc:spChg chg="add mod">
          <ac:chgData name="Peijia Ye" userId="abd04d6a-a005-48d0-9295-e809562f3e1f" providerId="ADAL" clId="{83429163-0B63-4047-B125-3F57FE2F606E}" dt="2023-10-16T23:17:15.822" v="454" actId="1076"/>
          <ac:spMkLst>
            <pc:docMk/>
            <pc:sldMk cId="2574757124" sldId="274"/>
            <ac:spMk id="4" creationId="{896909A8-AE72-C394-E64F-F5E209A1B6D0}"/>
          </ac:spMkLst>
        </pc:spChg>
        <pc:spChg chg="mod">
          <ac:chgData name="Peijia Ye" userId="abd04d6a-a005-48d0-9295-e809562f3e1f" providerId="ADAL" clId="{83429163-0B63-4047-B125-3F57FE2F606E}" dt="2023-10-16T23:15:34.803" v="441" actId="20577"/>
          <ac:spMkLst>
            <pc:docMk/>
            <pc:sldMk cId="2574757124" sldId="274"/>
            <ac:spMk id="6" creationId="{8FEC7012-9F64-3BAC-601F-B54667253BF8}"/>
          </ac:spMkLst>
        </pc:spChg>
        <pc:spChg chg="add mod">
          <ac:chgData name="Peijia Ye" userId="abd04d6a-a005-48d0-9295-e809562f3e1f" providerId="ADAL" clId="{83429163-0B63-4047-B125-3F57FE2F606E}" dt="2023-10-16T23:43:00.978" v="856" actId="1076"/>
          <ac:spMkLst>
            <pc:docMk/>
            <pc:sldMk cId="2574757124" sldId="274"/>
            <ac:spMk id="9" creationId="{9DD6A07A-EA17-586C-A6B6-39BA146DD2B5}"/>
          </ac:spMkLst>
        </pc:spChg>
        <pc:spChg chg="add mod">
          <ac:chgData name="Peijia Ye" userId="abd04d6a-a005-48d0-9295-e809562f3e1f" providerId="ADAL" clId="{83429163-0B63-4047-B125-3F57FE2F606E}" dt="2023-10-16T23:43:04.310" v="857" actId="1076"/>
          <ac:spMkLst>
            <pc:docMk/>
            <pc:sldMk cId="2574757124" sldId="274"/>
            <ac:spMk id="10" creationId="{3EFFD710-ACC1-8F16-69B2-48CC8555AAAF}"/>
          </ac:spMkLst>
        </pc:spChg>
      </pc:sldChg>
      <pc:sldChg chg="addSp delSp modSp new mod ord modShow modNotesTx">
        <pc:chgData name="Peijia Ye" userId="abd04d6a-a005-48d0-9295-e809562f3e1f" providerId="ADAL" clId="{83429163-0B63-4047-B125-3F57FE2F606E}" dt="2023-10-17T18:55:15.001" v="1600" actId="729"/>
        <pc:sldMkLst>
          <pc:docMk/>
          <pc:sldMk cId="1770520747" sldId="275"/>
        </pc:sldMkLst>
        <pc:spChg chg="mod">
          <ac:chgData name="Peijia Ye" userId="abd04d6a-a005-48d0-9295-e809562f3e1f" providerId="ADAL" clId="{83429163-0B63-4047-B125-3F57FE2F606E}" dt="2023-10-16T23:46:26.399" v="881" actId="20577"/>
          <ac:spMkLst>
            <pc:docMk/>
            <pc:sldMk cId="1770520747" sldId="275"/>
            <ac:spMk id="2" creationId="{6192F2F3-2D56-E1C9-4054-4AED52FFC76A}"/>
          </ac:spMkLst>
        </pc:spChg>
        <pc:spChg chg="del mod">
          <ac:chgData name="Peijia Ye" userId="abd04d6a-a005-48d0-9295-e809562f3e1f" providerId="ADAL" clId="{83429163-0B63-4047-B125-3F57FE2F606E}" dt="2023-10-16T23:23:23.042" v="517"/>
          <ac:spMkLst>
            <pc:docMk/>
            <pc:sldMk cId="1770520747" sldId="275"/>
            <ac:spMk id="3" creationId="{F575A1FD-79D3-50F0-65E3-B089CA35665D}"/>
          </ac:spMkLst>
        </pc:spChg>
        <pc:spChg chg="add mod">
          <ac:chgData name="Peijia Ye" userId="abd04d6a-a005-48d0-9295-e809562f3e1f" providerId="ADAL" clId="{83429163-0B63-4047-B125-3F57FE2F606E}" dt="2023-10-16T23:54:27.652" v="1013" actId="1036"/>
          <ac:spMkLst>
            <pc:docMk/>
            <pc:sldMk cId="1770520747" sldId="275"/>
            <ac:spMk id="6" creationId="{8F7F70F9-3CBE-945D-7EEF-DAFD4C919509}"/>
          </ac:spMkLst>
        </pc:spChg>
        <pc:spChg chg="add mod">
          <ac:chgData name="Peijia Ye" userId="abd04d6a-a005-48d0-9295-e809562f3e1f" providerId="ADAL" clId="{83429163-0B63-4047-B125-3F57FE2F606E}" dt="2023-10-17T00:06:19.881" v="1147" actId="1076"/>
          <ac:spMkLst>
            <pc:docMk/>
            <pc:sldMk cId="1770520747" sldId="275"/>
            <ac:spMk id="7" creationId="{538F7C2D-E4EC-737B-4DCF-89F0374683C6}"/>
          </ac:spMkLst>
        </pc:spChg>
        <pc:spChg chg="add mod">
          <ac:chgData name="Peijia Ye" userId="abd04d6a-a005-48d0-9295-e809562f3e1f" providerId="ADAL" clId="{83429163-0B63-4047-B125-3F57FE2F606E}" dt="2023-10-17T00:00:20.914" v="1101" actId="1076"/>
          <ac:spMkLst>
            <pc:docMk/>
            <pc:sldMk cId="1770520747" sldId="275"/>
            <ac:spMk id="8" creationId="{CC4F6E3B-B58B-AEA9-C660-53E694B69291}"/>
          </ac:spMkLst>
        </pc:spChg>
        <pc:spChg chg="add mod">
          <ac:chgData name="Peijia Ye" userId="abd04d6a-a005-48d0-9295-e809562f3e1f" providerId="ADAL" clId="{83429163-0B63-4047-B125-3F57FE2F606E}" dt="2023-10-17T00:00:28.074" v="1104" actId="1076"/>
          <ac:spMkLst>
            <pc:docMk/>
            <pc:sldMk cId="1770520747" sldId="275"/>
            <ac:spMk id="9" creationId="{04D9EA99-DEBF-7A56-A95B-C55A9229E747}"/>
          </ac:spMkLst>
        </pc:spChg>
        <pc:spChg chg="add del mod">
          <ac:chgData name="Peijia Ye" userId="abd04d6a-a005-48d0-9295-e809562f3e1f" providerId="ADAL" clId="{83429163-0B63-4047-B125-3F57FE2F606E}" dt="2023-10-16T23:27:21.541" v="595"/>
          <ac:spMkLst>
            <pc:docMk/>
            <pc:sldMk cId="1770520747" sldId="275"/>
            <ac:spMk id="11" creationId="{EEE3279F-00E7-D484-8234-B88D615BB1C9}"/>
          </ac:spMkLst>
        </pc:spChg>
        <pc:spChg chg="add mod">
          <ac:chgData name="Peijia Ye" userId="abd04d6a-a005-48d0-9295-e809562f3e1f" providerId="ADAL" clId="{83429163-0B63-4047-B125-3F57FE2F606E}" dt="2023-10-16T23:55:19.882" v="1057" actId="1036"/>
          <ac:spMkLst>
            <pc:docMk/>
            <pc:sldMk cId="1770520747" sldId="275"/>
            <ac:spMk id="14" creationId="{6B6E194B-62F1-C312-5B72-5E520A895E0F}"/>
          </ac:spMkLst>
        </pc:spChg>
        <pc:spChg chg="add mod">
          <ac:chgData name="Peijia Ye" userId="abd04d6a-a005-48d0-9295-e809562f3e1f" providerId="ADAL" clId="{83429163-0B63-4047-B125-3F57FE2F606E}" dt="2023-10-16T23:55:19.882" v="1057" actId="1036"/>
          <ac:spMkLst>
            <pc:docMk/>
            <pc:sldMk cId="1770520747" sldId="275"/>
            <ac:spMk id="15" creationId="{6D972599-4D04-69CE-9769-6CFF513E99FF}"/>
          </ac:spMkLst>
        </pc:spChg>
        <pc:spChg chg="add mod">
          <ac:chgData name="Peijia Ye" userId="abd04d6a-a005-48d0-9295-e809562f3e1f" providerId="ADAL" clId="{83429163-0B63-4047-B125-3F57FE2F606E}" dt="2023-10-17T00:06:37.109" v="1149" actId="14100"/>
          <ac:spMkLst>
            <pc:docMk/>
            <pc:sldMk cId="1770520747" sldId="275"/>
            <ac:spMk id="16" creationId="{67DDBD4F-949A-FAC6-0AF7-5FEE15563264}"/>
          </ac:spMkLst>
        </pc:spChg>
        <pc:spChg chg="add mod">
          <ac:chgData name="Peijia Ye" userId="abd04d6a-a005-48d0-9295-e809562f3e1f" providerId="ADAL" clId="{83429163-0B63-4047-B125-3F57FE2F606E}" dt="2023-10-17T00:01:49.865" v="1144" actId="1076"/>
          <ac:spMkLst>
            <pc:docMk/>
            <pc:sldMk cId="1770520747" sldId="275"/>
            <ac:spMk id="17" creationId="{8CCB8FFD-5C40-B85E-A30A-00397D6DD3DA}"/>
          </ac:spMkLst>
        </pc:spChg>
        <pc:spChg chg="add del mod">
          <ac:chgData name="Peijia Ye" userId="abd04d6a-a005-48d0-9295-e809562f3e1f" providerId="ADAL" clId="{83429163-0B63-4047-B125-3F57FE2F606E}" dt="2023-10-16T23:32:56.868" v="657"/>
          <ac:spMkLst>
            <pc:docMk/>
            <pc:sldMk cId="1770520747" sldId="275"/>
            <ac:spMk id="19" creationId="{91C67423-C9D6-FD98-E208-29B93A74401C}"/>
          </ac:spMkLst>
        </pc:spChg>
        <pc:spChg chg="add mod">
          <ac:chgData name="Peijia Ye" userId="abd04d6a-a005-48d0-9295-e809562f3e1f" providerId="ADAL" clId="{83429163-0B63-4047-B125-3F57FE2F606E}" dt="2023-10-16T23:54:27.652" v="1013" actId="1036"/>
          <ac:spMkLst>
            <pc:docMk/>
            <pc:sldMk cId="1770520747" sldId="275"/>
            <ac:spMk id="22" creationId="{E9147908-216C-524A-B716-D99043BF4E6C}"/>
          </ac:spMkLst>
        </pc:spChg>
        <pc:spChg chg="add mod">
          <ac:chgData name="Peijia Ye" userId="abd04d6a-a005-48d0-9295-e809562f3e1f" providerId="ADAL" clId="{83429163-0B63-4047-B125-3F57FE2F606E}" dt="2023-10-16T23:54:52.741" v="1041" actId="1076"/>
          <ac:spMkLst>
            <pc:docMk/>
            <pc:sldMk cId="1770520747" sldId="275"/>
            <ac:spMk id="23" creationId="{66FCA26C-190E-A693-1E56-6B5F43807FE9}"/>
          </ac:spMkLst>
        </pc:spChg>
        <pc:spChg chg="add del mod">
          <ac:chgData name="Peijia Ye" userId="abd04d6a-a005-48d0-9295-e809562f3e1f" providerId="ADAL" clId="{83429163-0B63-4047-B125-3F57FE2F606E}" dt="2023-10-16T23:47:15.258" v="891" actId="478"/>
          <ac:spMkLst>
            <pc:docMk/>
            <pc:sldMk cId="1770520747" sldId="275"/>
            <ac:spMk id="24" creationId="{E6CA3278-C26F-8063-92B6-D2BC643031C7}"/>
          </ac:spMkLst>
        </pc:spChg>
        <pc:spChg chg="add mod">
          <ac:chgData name="Peijia Ye" userId="abd04d6a-a005-48d0-9295-e809562f3e1f" providerId="ADAL" clId="{83429163-0B63-4047-B125-3F57FE2F606E}" dt="2023-10-16T23:54:27.652" v="1013" actId="1036"/>
          <ac:spMkLst>
            <pc:docMk/>
            <pc:sldMk cId="1770520747" sldId="275"/>
            <ac:spMk id="25" creationId="{9F8B88DD-A9B7-B81E-E9E3-71EDEBAE369A}"/>
          </ac:spMkLst>
        </pc:spChg>
        <pc:picChg chg="add del mod">
          <ac:chgData name="Peijia Ye" userId="abd04d6a-a005-48d0-9295-e809562f3e1f" providerId="ADAL" clId="{83429163-0B63-4047-B125-3F57FE2F606E}" dt="2023-10-16T23:27:17.661" v="594" actId="478"/>
          <ac:picMkLst>
            <pc:docMk/>
            <pc:sldMk cId="1770520747" sldId="275"/>
            <ac:picMk id="5" creationId="{E93BE44F-204B-7D2E-D9D3-CCC9EDFBF989}"/>
          </ac:picMkLst>
        </pc:picChg>
        <pc:picChg chg="add del mod">
          <ac:chgData name="Peijia Ye" userId="abd04d6a-a005-48d0-9295-e809562f3e1f" providerId="ADAL" clId="{83429163-0B63-4047-B125-3F57FE2F606E}" dt="2023-10-16T23:32:53.362" v="656" actId="478"/>
          <ac:picMkLst>
            <pc:docMk/>
            <pc:sldMk cId="1770520747" sldId="275"/>
            <ac:picMk id="13" creationId="{9DA46616-E151-FD56-C1F3-24A69BD64FCA}"/>
          </ac:picMkLst>
        </pc:picChg>
        <pc:picChg chg="add mod">
          <ac:chgData name="Peijia Ye" userId="abd04d6a-a005-48d0-9295-e809562f3e1f" providerId="ADAL" clId="{83429163-0B63-4047-B125-3F57FE2F606E}" dt="2023-10-16T23:54:27.652" v="1013" actId="1036"/>
          <ac:picMkLst>
            <pc:docMk/>
            <pc:sldMk cId="1770520747" sldId="275"/>
            <ac:picMk id="21" creationId="{83C854BC-010F-AC1E-2EB1-362FB6FF34E3}"/>
          </ac:picMkLst>
        </pc:picChg>
      </pc:sldChg>
      <pc:sldChg chg="addSp delSp modSp add del mod">
        <pc:chgData name="Peijia Ye" userId="abd04d6a-a005-48d0-9295-e809562f3e1f" providerId="ADAL" clId="{83429163-0B63-4047-B125-3F57FE2F606E}" dt="2023-10-17T18:55:20.901" v="1601" actId="2696"/>
        <pc:sldMkLst>
          <pc:docMk/>
          <pc:sldMk cId="1807038246" sldId="276"/>
        </pc:sldMkLst>
        <pc:spChg chg="mod">
          <ac:chgData name="Peijia Ye" userId="abd04d6a-a005-48d0-9295-e809562f3e1f" providerId="ADAL" clId="{83429163-0B63-4047-B125-3F57FE2F606E}" dt="2023-10-17T18:25:16.430" v="1214" actId="20577"/>
          <ac:spMkLst>
            <pc:docMk/>
            <pc:sldMk cId="1807038246" sldId="276"/>
            <ac:spMk id="2" creationId="{6192F2F3-2D56-E1C9-4054-4AED52FFC76A}"/>
          </ac:spMkLst>
        </pc:spChg>
        <pc:spChg chg="add del mod">
          <ac:chgData name="Peijia Ye" userId="abd04d6a-a005-48d0-9295-e809562f3e1f" providerId="ADAL" clId="{83429163-0B63-4047-B125-3F57FE2F606E}" dt="2023-10-17T18:27:30.321" v="1221" actId="478"/>
          <ac:spMkLst>
            <pc:docMk/>
            <pc:sldMk cId="1807038246" sldId="276"/>
            <ac:spMk id="4" creationId="{9BFDD2A8-45B0-6733-02C6-154CD1E8E0A7}"/>
          </ac:spMkLst>
        </pc:spChg>
      </pc:sldChg>
      <pc:sldChg chg="addSp delSp modSp new mod ord modClrScheme delAnim modAnim chgLayout modNotesTx">
        <pc:chgData name="Peijia Ye" userId="abd04d6a-a005-48d0-9295-e809562f3e1f" providerId="ADAL" clId="{83429163-0B63-4047-B125-3F57FE2F606E}" dt="2023-10-17T19:44:52.388" v="2303" actId="20577"/>
        <pc:sldMkLst>
          <pc:docMk/>
          <pc:sldMk cId="1799338064" sldId="277"/>
        </pc:sldMkLst>
        <pc:spChg chg="mod ord">
          <ac:chgData name="Peijia Ye" userId="abd04d6a-a005-48d0-9295-e809562f3e1f" providerId="ADAL" clId="{83429163-0B63-4047-B125-3F57FE2F606E}" dt="2023-10-17T18:55:29.589" v="1602" actId="404"/>
          <ac:spMkLst>
            <pc:docMk/>
            <pc:sldMk cId="1799338064" sldId="277"/>
            <ac:spMk id="2" creationId="{5C5B29F1-35EB-F50B-DED5-0E334F206069}"/>
          </ac:spMkLst>
        </pc:spChg>
        <pc:spChg chg="mod ord">
          <ac:chgData name="Peijia Ye" userId="abd04d6a-a005-48d0-9295-e809562f3e1f" providerId="ADAL" clId="{83429163-0B63-4047-B125-3F57FE2F606E}" dt="2023-10-17T18:50:47.210" v="1591"/>
          <ac:spMkLst>
            <pc:docMk/>
            <pc:sldMk cId="1799338064" sldId="277"/>
            <ac:spMk id="3" creationId="{612AB94C-D1E6-794F-D20E-08F99B54809F}"/>
          </ac:spMkLst>
        </pc:spChg>
        <pc:spChg chg="add mod ord">
          <ac:chgData name="Peijia Ye" userId="abd04d6a-a005-48d0-9295-e809562f3e1f" providerId="ADAL" clId="{83429163-0B63-4047-B125-3F57FE2F606E}" dt="2023-10-17T18:48:53.320" v="1589" actId="20577"/>
          <ac:spMkLst>
            <pc:docMk/>
            <pc:sldMk cId="1799338064" sldId="277"/>
            <ac:spMk id="4" creationId="{139DC775-F324-7E3B-7E53-7EE7F5003A71}"/>
          </ac:spMkLst>
        </pc:spChg>
        <pc:spChg chg="add mod">
          <ac:chgData name="Peijia Ye" userId="abd04d6a-a005-48d0-9295-e809562f3e1f" providerId="ADAL" clId="{83429163-0B63-4047-B125-3F57FE2F606E}" dt="2023-10-17T19:19:07.039" v="2022" actId="403"/>
          <ac:spMkLst>
            <pc:docMk/>
            <pc:sldMk cId="1799338064" sldId="277"/>
            <ac:spMk id="44" creationId="{A8F7F5FF-8FFE-743A-03E6-DF548834267C}"/>
          </ac:spMkLst>
        </pc:spChg>
        <pc:spChg chg="add mod">
          <ac:chgData name="Peijia Ye" userId="abd04d6a-a005-48d0-9295-e809562f3e1f" providerId="ADAL" clId="{83429163-0B63-4047-B125-3F57FE2F606E}" dt="2023-10-17T19:18:34.353" v="2018" actId="1076"/>
          <ac:spMkLst>
            <pc:docMk/>
            <pc:sldMk cId="1799338064" sldId="277"/>
            <ac:spMk id="45" creationId="{76ED09CE-3C2A-47D4-1E35-15197F4D6D4F}"/>
          </ac:spMkLst>
        </pc:spChg>
        <pc:spChg chg="add del">
          <ac:chgData name="Peijia Ye" userId="abd04d6a-a005-48d0-9295-e809562f3e1f" providerId="ADAL" clId="{83429163-0B63-4047-B125-3F57FE2F606E}" dt="2023-10-17T19:24:10.177" v="2024" actId="22"/>
          <ac:spMkLst>
            <pc:docMk/>
            <pc:sldMk cId="1799338064" sldId="277"/>
            <ac:spMk id="47" creationId="{0C5FAC7D-AA1F-2D3A-8937-0599EF9F7CD7}"/>
          </ac:spMkLst>
        </pc:spChg>
        <pc:picChg chg="add del mod">
          <ac:chgData name="Peijia Ye" userId="abd04d6a-a005-48d0-9295-e809562f3e1f" providerId="ADAL" clId="{83429163-0B63-4047-B125-3F57FE2F606E}" dt="2023-10-17T19:28:41.229" v="2165" actId="478"/>
          <ac:picMkLst>
            <pc:docMk/>
            <pc:sldMk cId="1799338064" sldId="277"/>
            <ac:picMk id="48" creationId="{D7045D72-75AC-0E0D-5B0A-BE5E721C0A7D}"/>
          </ac:picMkLst>
        </pc:picChg>
        <pc:cxnChg chg="add mod">
          <ac:chgData name="Peijia Ye" userId="abd04d6a-a005-48d0-9295-e809562f3e1f" providerId="ADAL" clId="{83429163-0B63-4047-B125-3F57FE2F606E}" dt="2023-10-17T18:57:56.400" v="1608" actId="692"/>
          <ac:cxnSpMkLst>
            <pc:docMk/>
            <pc:sldMk cId="1799338064" sldId="277"/>
            <ac:cxnSpMk id="25" creationId="{4F148572-F55F-9BD2-51E3-EC8C69D62A6F}"/>
          </ac:cxnSpMkLst>
        </pc:cxnChg>
        <pc:cxnChg chg="add mod">
          <ac:chgData name="Peijia Ye" userId="abd04d6a-a005-48d0-9295-e809562f3e1f" providerId="ADAL" clId="{83429163-0B63-4047-B125-3F57FE2F606E}" dt="2023-10-17T19:42:55.186" v="2301" actId="1076"/>
          <ac:cxnSpMkLst>
            <pc:docMk/>
            <pc:sldMk cId="1799338064" sldId="277"/>
            <ac:cxnSpMk id="33" creationId="{CA92680A-897C-235F-773B-6A0484DEE704}"/>
          </ac:cxnSpMkLst>
        </pc:cxnChg>
        <pc:cxnChg chg="add mod">
          <ac:chgData name="Peijia Ye" userId="abd04d6a-a005-48d0-9295-e809562f3e1f" providerId="ADAL" clId="{83429163-0B63-4047-B125-3F57FE2F606E}" dt="2023-10-17T18:57:56.400" v="1608" actId="692"/>
          <ac:cxnSpMkLst>
            <pc:docMk/>
            <pc:sldMk cId="1799338064" sldId="277"/>
            <ac:cxnSpMk id="35" creationId="{8D6906C9-0F69-BE85-5042-1FDD7D8B4720}"/>
          </ac:cxnSpMkLst>
        </pc:cxnChg>
        <pc:cxnChg chg="add mod">
          <ac:chgData name="Peijia Ye" userId="abd04d6a-a005-48d0-9295-e809562f3e1f" providerId="ADAL" clId="{83429163-0B63-4047-B125-3F57FE2F606E}" dt="2023-10-17T18:57:56.400" v="1608" actId="692"/>
          <ac:cxnSpMkLst>
            <pc:docMk/>
            <pc:sldMk cId="1799338064" sldId="277"/>
            <ac:cxnSpMk id="37" creationId="{D5FD093A-70A8-FA1F-3082-B57FB53DE6B7}"/>
          </ac:cxnSpMkLst>
        </pc:cxnChg>
        <pc:cxnChg chg="add mod">
          <ac:chgData name="Peijia Ye" userId="abd04d6a-a005-48d0-9295-e809562f3e1f" providerId="ADAL" clId="{83429163-0B63-4047-B125-3F57FE2F606E}" dt="2023-10-17T18:57:56.400" v="1608" actId="692"/>
          <ac:cxnSpMkLst>
            <pc:docMk/>
            <pc:sldMk cId="1799338064" sldId="277"/>
            <ac:cxnSpMk id="39" creationId="{79EAE52F-1198-97F7-F322-393ED33F1CDB}"/>
          </ac:cxnSpMkLst>
        </pc:cxnChg>
        <pc:cxnChg chg="add mod">
          <ac:chgData name="Peijia Ye" userId="abd04d6a-a005-48d0-9295-e809562f3e1f" providerId="ADAL" clId="{83429163-0B63-4047-B125-3F57FE2F606E}" dt="2023-10-17T18:57:56.400" v="1608" actId="692"/>
          <ac:cxnSpMkLst>
            <pc:docMk/>
            <pc:sldMk cId="1799338064" sldId="277"/>
            <ac:cxnSpMk id="41" creationId="{77C936A7-497B-18E7-40D4-ABAAD10DA6DD}"/>
          </ac:cxnSpMkLst>
        </pc:cxnChg>
        <pc:cxnChg chg="add mod">
          <ac:chgData name="Peijia Ye" userId="abd04d6a-a005-48d0-9295-e809562f3e1f" providerId="ADAL" clId="{83429163-0B63-4047-B125-3F57FE2F606E}" dt="2023-10-17T18:57:56.400" v="1608" actId="692"/>
          <ac:cxnSpMkLst>
            <pc:docMk/>
            <pc:sldMk cId="1799338064" sldId="277"/>
            <ac:cxnSpMk id="43" creationId="{108EA50F-0694-E301-55F9-727C6235F50E}"/>
          </ac:cxnSpMkLst>
        </pc:cxnChg>
      </pc:sldChg>
    </pc:docChg>
  </pc:docChgLst>
  <pc:docChgLst>
    <pc:chgData name="Asimina Zoitou" userId="S::azoitou1@jh.edu::8af921dd-927c-4674-9a2e-b5d536c31cd0" providerId="AD" clId="Web-{E107260A-E645-A5B0-C760-CEE6611C97A6}"/>
    <pc:docChg chg="modSld">
      <pc:chgData name="Asimina Zoitou" userId="S::azoitou1@jh.edu::8af921dd-927c-4674-9a2e-b5d536c31cd0" providerId="AD" clId="Web-{E107260A-E645-A5B0-C760-CEE6611C97A6}" dt="2023-10-17T14:06:54.108" v="1928" actId="1076"/>
      <pc:docMkLst>
        <pc:docMk/>
      </pc:docMkLst>
      <pc:sldChg chg="modSp modNotes">
        <pc:chgData name="Asimina Zoitou" userId="S::azoitou1@jh.edu::8af921dd-927c-4674-9a2e-b5d536c31cd0" providerId="AD" clId="Web-{E107260A-E645-A5B0-C760-CEE6611C97A6}" dt="2023-10-17T14:02:53.178" v="1734" actId="20577"/>
        <pc:sldMkLst>
          <pc:docMk/>
          <pc:sldMk cId="1961836410" sldId="258"/>
        </pc:sldMkLst>
        <pc:spChg chg="mod">
          <ac:chgData name="Asimina Zoitou" userId="S::azoitou1@jh.edu::8af921dd-927c-4674-9a2e-b5d536c31cd0" providerId="AD" clId="Web-{E107260A-E645-A5B0-C760-CEE6611C97A6}" dt="2023-10-17T03:38:14.162" v="379" actId="1076"/>
          <ac:spMkLst>
            <pc:docMk/>
            <pc:sldMk cId="1961836410" sldId="258"/>
            <ac:spMk id="2" creationId="{C850E068-2ED3-7560-CDA4-9AD9735D2D04}"/>
          </ac:spMkLst>
        </pc:spChg>
        <pc:spChg chg="mod">
          <ac:chgData name="Asimina Zoitou" userId="S::azoitou1@jh.edu::8af921dd-927c-4674-9a2e-b5d536c31cd0" providerId="AD" clId="Web-{E107260A-E645-A5B0-C760-CEE6611C97A6}" dt="2023-10-17T14:02:53.178" v="1734" actId="20577"/>
          <ac:spMkLst>
            <pc:docMk/>
            <pc:sldMk cId="1961836410" sldId="258"/>
            <ac:spMk id="3" creationId="{FEFF5BBB-075D-8B5D-B28A-E234AA340F0F}"/>
          </ac:spMkLst>
        </pc:spChg>
        <pc:spChg chg="mod">
          <ac:chgData name="Asimina Zoitou" userId="S::azoitou1@jh.edu::8af921dd-927c-4674-9a2e-b5d536c31cd0" providerId="AD" clId="Web-{E107260A-E645-A5B0-C760-CEE6611C97A6}" dt="2023-10-17T03:38:20.849" v="380" actId="1076"/>
          <ac:spMkLst>
            <pc:docMk/>
            <pc:sldMk cId="1961836410" sldId="258"/>
            <ac:spMk id="4" creationId="{B713DAE4-2140-0494-62D1-FEE14DC8123A}"/>
          </ac:spMkLst>
        </pc:spChg>
        <pc:spChg chg="mod">
          <ac:chgData name="Asimina Zoitou" userId="S::azoitou1@jh.edu::8af921dd-927c-4674-9a2e-b5d536c31cd0" providerId="AD" clId="Web-{E107260A-E645-A5B0-C760-CEE6611C97A6}" dt="2023-10-17T03:38:23.459" v="381" actId="1076"/>
          <ac:spMkLst>
            <pc:docMk/>
            <pc:sldMk cId="1961836410" sldId="258"/>
            <ac:spMk id="5" creationId="{751D0A94-112C-EF32-976E-EB908D25A8D7}"/>
          </ac:spMkLst>
        </pc:spChg>
      </pc:sldChg>
      <pc:sldChg chg="modSp modNotes">
        <pc:chgData name="Asimina Zoitou" userId="S::azoitou1@jh.edu::8af921dd-927c-4674-9a2e-b5d536c31cd0" providerId="AD" clId="Web-{E107260A-E645-A5B0-C760-CEE6611C97A6}" dt="2023-10-17T14:06:54.108" v="1928" actId="1076"/>
        <pc:sldMkLst>
          <pc:docMk/>
          <pc:sldMk cId="236856116" sldId="261"/>
        </pc:sldMkLst>
        <pc:spChg chg="mod">
          <ac:chgData name="Asimina Zoitou" userId="S::azoitou1@jh.edu::8af921dd-927c-4674-9a2e-b5d536c31cd0" providerId="AD" clId="Web-{E107260A-E645-A5B0-C760-CEE6611C97A6}" dt="2023-10-17T14:06:54.108" v="1928" actId="1076"/>
          <ac:spMkLst>
            <pc:docMk/>
            <pc:sldMk cId="236856116" sldId="261"/>
            <ac:spMk id="9" creationId="{D5D4D767-B273-8439-00B0-3BBC4FC3F158}"/>
          </ac:spMkLst>
        </pc:spChg>
      </pc:sldChg>
      <pc:sldChg chg="modSp modNotes">
        <pc:chgData name="Asimina Zoitou" userId="S::azoitou1@jh.edu::8af921dd-927c-4674-9a2e-b5d536c31cd0" providerId="AD" clId="Web-{E107260A-E645-A5B0-C760-CEE6611C97A6}" dt="2023-10-17T13:10:19.883" v="1004" actId="1076"/>
        <pc:sldMkLst>
          <pc:docMk/>
          <pc:sldMk cId="2280014002" sldId="262"/>
        </pc:sldMkLst>
        <pc:spChg chg="mod">
          <ac:chgData name="Asimina Zoitou" userId="S::azoitou1@jh.edu::8af921dd-927c-4674-9a2e-b5d536c31cd0" providerId="AD" clId="Web-{E107260A-E645-A5B0-C760-CEE6611C97A6}" dt="2023-10-17T13:10:06.867" v="1001" actId="20577"/>
          <ac:spMkLst>
            <pc:docMk/>
            <pc:sldMk cId="2280014002" sldId="262"/>
            <ac:spMk id="5" creationId="{31EF11DF-B650-512E-B0F3-8165F5E0A1E0}"/>
          </ac:spMkLst>
        </pc:spChg>
        <pc:graphicFrameChg chg="mod modGraphic">
          <ac:chgData name="Asimina Zoitou" userId="S::azoitou1@jh.edu::8af921dd-927c-4674-9a2e-b5d536c31cd0" providerId="AD" clId="Web-{E107260A-E645-A5B0-C760-CEE6611C97A6}" dt="2023-10-17T13:10:19.883" v="1004" actId="1076"/>
          <ac:graphicFrameMkLst>
            <pc:docMk/>
            <pc:sldMk cId="2280014002" sldId="262"/>
            <ac:graphicFrameMk id="4" creationId="{47AB9E38-212C-07DC-4CC2-2C2B514F7E84}"/>
          </ac:graphicFrameMkLst>
        </pc:graphicFrameChg>
      </pc:sldChg>
      <pc:sldChg chg="modSp">
        <pc:chgData name="Asimina Zoitou" userId="S::azoitou1@jh.edu::8af921dd-927c-4674-9a2e-b5d536c31cd0" providerId="AD" clId="Web-{E107260A-E645-A5B0-C760-CEE6611C97A6}" dt="2023-10-17T12:50:25.045" v="945"/>
        <pc:sldMkLst>
          <pc:docMk/>
          <pc:sldMk cId="4199745521" sldId="270"/>
        </pc:sldMkLst>
        <pc:spChg chg="mod">
          <ac:chgData name="Asimina Zoitou" userId="S::azoitou1@jh.edu::8af921dd-927c-4674-9a2e-b5d536c31cd0" providerId="AD" clId="Web-{E107260A-E645-A5B0-C760-CEE6611C97A6}" dt="2023-10-17T12:50:25.045" v="945"/>
          <ac:spMkLst>
            <pc:docMk/>
            <pc:sldMk cId="4199745521" sldId="270"/>
            <ac:spMk id="4" creationId="{E3E55EF5-17C6-3A6F-8A0D-70BF26814799}"/>
          </ac:spMkLst>
        </pc:spChg>
        <pc:spChg chg="mod">
          <ac:chgData name="Asimina Zoitou" userId="S::azoitou1@jh.edu::8af921dd-927c-4674-9a2e-b5d536c31cd0" providerId="AD" clId="Web-{E107260A-E645-A5B0-C760-CEE6611C97A6}" dt="2023-10-17T12:50:15.514" v="944" actId="20577"/>
          <ac:spMkLst>
            <pc:docMk/>
            <pc:sldMk cId="4199745521" sldId="270"/>
            <ac:spMk id="15" creationId="{5DF60AF2-2BE8-BBB7-F4BB-454A40484FA3}"/>
          </ac:spMkLst>
        </pc:spChg>
      </pc:sldChg>
      <pc:sldChg chg="modSp">
        <pc:chgData name="Asimina Zoitou" userId="S::azoitou1@jh.edu::8af921dd-927c-4674-9a2e-b5d536c31cd0" providerId="AD" clId="Web-{E107260A-E645-A5B0-C760-CEE6611C97A6}" dt="2023-10-17T12:51:03.343" v="948"/>
        <pc:sldMkLst>
          <pc:docMk/>
          <pc:sldMk cId="2588540748" sldId="271"/>
        </pc:sldMkLst>
        <pc:spChg chg="mod">
          <ac:chgData name="Asimina Zoitou" userId="S::azoitou1@jh.edu::8af921dd-927c-4674-9a2e-b5d536c31cd0" providerId="AD" clId="Web-{E107260A-E645-A5B0-C760-CEE6611C97A6}" dt="2023-10-17T12:51:03.343" v="948"/>
          <ac:spMkLst>
            <pc:docMk/>
            <pc:sldMk cId="2588540748" sldId="271"/>
            <ac:spMk id="4" creationId="{C3658F24-82D3-F74B-74FA-05D89EC2FD32}"/>
          </ac:spMkLst>
        </pc:spChg>
      </pc:sldChg>
      <pc:sldChg chg="addSp modSp">
        <pc:chgData name="Asimina Zoitou" userId="S::azoitou1@jh.edu::8af921dd-927c-4674-9a2e-b5d536c31cd0" providerId="AD" clId="Web-{E107260A-E645-A5B0-C760-CEE6611C97A6}" dt="2023-10-17T12:50:00.685" v="942"/>
        <pc:sldMkLst>
          <pc:docMk/>
          <pc:sldMk cId="2661443898" sldId="272"/>
        </pc:sldMkLst>
        <pc:spChg chg="mod">
          <ac:chgData name="Asimina Zoitou" userId="S::azoitou1@jh.edu::8af921dd-927c-4674-9a2e-b5d536c31cd0" providerId="AD" clId="Web-{E107260A-E645-A5B0-C760-CEE6611C97A6}" dt="2023-10-17T12:49:58.216" v="941"/>
          <ac:spMkLst>
            <pc:docMk/>
            <pc:sldMk cId="2661443898" sldId="272"/>
            <ac:spMk id="3" creationId="{F420E27E-318D-C762-98C0-DC43079F6622}"/>
          </ac:spMkLst>
        </pc:spChg>
        <pc:spChg chg="add">
          <ac:chgData name="Asimina Zoitou" userId="S::azoitou1@jh.edu::8af921dd-927c-4674-9a2e-b5d536c31cd0" providerId="AD" clId="Web-{E107260A-E645-A5B0-C760-CEE6611C97A6}" dt="2023-10-17T12:50:00.685" v="942"/>
          <ac:spMkLst>
            <pc:docMk/>
            <pc:sldMk cId="2661443898" sldId="272"/>
            <ac:spMk id="5" creationId="{BDE304C3-D1CB-5CA3-01A5-E460CD0137F9}"/>
          </ac:spMkLst>
        </pc:spChg>
      </pc:sldChg>
      <pc:sldChg chg="modSp">
        <pc:chgData name="Asimina Zoitou" userId="S::azoitou1@jh.edu::8af921dd-927c-4674-9a2e-b5d536c31cd0" providerId="AD" clId="Web-{E107260A-E645-A5B0-C760-CEE6611C97A6}" dt="2023-10-17T12:50:52.234" v="947"/>
        <pc:sldMkLst>
          <pc:docMk/>
          <pc:sldMk cId="2574757124" sldId="274"/>
        </pc:sldMkLst>
        <pc:spChg chg="mod">
          <ac:chgData name="Asimina Zoitou" userId="S::azoitou1@jh.edu::8af921dd-927c-4674-9a2e-b5d536c31cd0" providerId="AD" clId="Web-{E107260A-E645-A5B0-C760-CEE6611C97A6}" dt="2023-10-17T12:50:40.608" v="946"/>
          <ac:spMkLst>
            <pc:docMk/>
            <pc:sldMk cId="2574757124" sldId="274"/>
            <ac:spMk id="3" creationId="{498FCCDE-A299-EC2B-6666-188904C0E5DF}"/>
          </ac:spMkLst>
        </pc:spChg>
        <pc:spChg chg="mod">
          <ac:chgData name="Asimina Zoitou" userId="S::azoitou1@jh.edu::8af921dd-927c-4674-9a2e-b5d536c31cd0" providerId="AD" clId="Web-{E107260A-E645-A5B0-C760-CEE6611C97A6}" dt="2023-10-17T12:50:52.234" v="947"/>
          <ac:spMkLst>
            <pc:docMk/>
            <pc:sldMk cId="2574757124" sldId="274"/>
            <ac:spMk id="4" creationId="{896909A8-AE72-C394-E64F-F5E209A1B6D0}"/>
          </ac:spMkLst>
        </pc:spChg>
      </pc:sldChg>
      <pc:sldChg chg="modNotes">
        <pc:chgData name="Asimina Zoitou" userId="S::azoitou1@jh.edu::8af921dd-927c-4674-9a2e-b5d536c31cd0" providerId="AD" clId="Web-{E107260A-E645-A5B0-C760-CEE6611C97A6}" dt="2023-10-17T13:02:03.600" v="993"/>
        <pc:sldMkLst>
          <pc:docMk/>
          <pc:sldMk cId="1770520747" sldId="275"/>
        </pc:sldMkLst>
      </pc:sldChg>
    </pc:docChg>
  </pc:docChgLst>
  <pc:docChgLst>
    <pc:chgData name="Asimina Zoitou" userId="S::azoitou1@jh.edu::8af921dd-927c-4674-9a2e-b5d536c31cd0" providerId="AD" clId="Web-{6F114EF2-F360-2D4F-823B-427260849D59}"/>
    <pc:docChg chg="modSld">
      <pc:chgData name="Asimina Zoitou" userId="S::azoitou1@jh.edu::8af921dd-927c-4674-9a2e-b5d536c31cd0" providerId="AD" clId="Web-{6F114EF2-F360-2D4F-823B-427260849D59}" dt="2023-10-17T18:17:08.451" v="93"/>
      <pc:docMkLst>
        <pc:docMk/>
      </pc:docMkLst>
      <pc:sldChg chg="modNotes">
        <pc:chgData name="Asimina Zoitou" userId="S::azoitou1@jh.edu::8af921dd-927c-4674-9a2e-b5d536c31cd0" providerId="AD" clId="Web-{6F114EF2-F360-2D4F-823B-427260849D59}" dt="2023-10-17T18:17:08.451" v="93"/>
        <pc:sldMkLst>
          <pc:docMk/>
          <pc:sldMk cId="1961836410" sldId="258"/>
        </pc:sldMkLst>
      </pc:sldChg>
      <pc:sldChg chg="modNotes">
        <pc:chgData name="Asimina Zoitou" userId="S::azoitou1@jh.edu::8af921dd-927c-4674-9a2e-b5d536c31cd0" providerId="AD" clId="Web-{6F114EF2-F360-2D4F-823B-427260849D59}" dt="2023-10-17T18:10:55.032" v="19"/>
        <pc:sldMkLst>
          <pc:docMk/>
          <pc:sldMk cId="3584909259" sldId="269"/>
        </pc:sldMkLst>
      </pc:sldChg>
    </pc:docChg>
  </pc:docChgLst>
  <pc:docChgLst>
    <pc:chgData name="Peijia Ye" userId="abd04d6a-a005-48d0-9295-e809562f3e1f" providerId="ADAL" clId="{570FBB56-1E3F-744E-9B74-F237FDC67D34}"/>
    <pc:docChg chg="custSel delSld modSld modMainMaster modSection">
      <pc:chgData name="Peijia Ye" userId="abd04d6a-a005-48d0-9295-e809562f3e1f" providerId="ADAL" clId="{570FBB56-1E3F-744E-9B74-F237FDC67D34}" dt="2023-10-18T00:58:05.123" v="129" actId="20577"/>
      <pc:docMkLst>
        <pc:docMk/>
      </pc:docMkLst>
      <pc:sldChg chg="delSp">
        <pc:chgData name="Peijia Ye" userId="abd04d6a-a005-48d0-9295-e809562f3e1f" providerId="ADAL" clId="{570FBB56-1E3F-744E-9B74-F237FDC67D34}" dt="2023-10-18T00:54:19.865" v="23"/>
        <pc:sldMkLst>
          <pc:docMk/>
          <pc:sldMk cId="109857222" sldId="256"/>
        </pc:sldMkLst>
        <pc:spChg chg="del">
          <ac:chgData name="Peijia Ye" userId="abd04d6a-a005-48d0-9295-e809562f3e1f" providerId="ADAL" clId="{570FBB56-1E3F-744E-9B74-F237FDC67D34}" dt="2023-10-18T00:54:19.865" v="23"/>
          <ac:spMkLst>
            <pc:docMk/>
            <pc:sldMk cId="109857222" sldId="256"/>
            <ac:spMk id="4" creationId="{82E02C57-6E37-042E-3FF4-7C41D6747D2B}"/>
          </ac:spMkLst>
        </pc:spChg>
      </pc:sldChg>
      <pc:sldChg chg="del">
        <pc:chgData name="Peijia Ye" userId="abd04d6a-a005-48d0-9295-e809562f3e1f" providerId="ADAL" clId="{570FBB56-1E3F-744E-9B74-F237FDC67D34}" dt="2023-10-18T00:54:58.970" v="26" actId="2696"/>
        <pc:sldMkLst>
          <pc:docMk/>
          <pc:sldMk cId="1961836410" sldId="258"/>
        </pc:sldMkLst>
      </pc:sldChg>
      <pc:sldChg chg="modSp mod">
        <pc:chgData name="Peijia Ye" userId="abd04d6a-a005-48d0-9295-e809562f3e1f" providerId="ADAL" clId="{570FBB56-1E3F-744E-9B74-F237FDC67D34}" dt="2023-10-18T00:57:44.616" v="107" actId="20577"/>
        <pc:sldMkLst>
          <pc:docMk/>
          <pc:sldMk cId="198496719" sldId="259"/>
        </pc:sldMkLst>
        <pc:spChg chg="mod">
          <ac:chgData name="Peijia Ye" userId="abd04d6a-a005-48d0-9295-e809562f3e1f" providerId="ADAL" clId="{570FBB56-1E3F-744E-9B74-F237FDC67D34}" dt="2023-10-18T00:57:44.616" v="107" actId="20577"/>
          <ac:spMkLst>
            <pc:docMk/>
            <pc:sldMk cId="198496719" sldId="259"/>
            <ac:spMk id="8" creationId="{8F477C49-126D-6ED3-3DA8-C83F3C203D1E}"/>
          </ac:spMkLst>
        </pc:spChg>
      </pc:sldChg>
      <pc:sldChg chg="modSp mod">
        <pc:chgData name="Peijia Ye" userId="abd04d6a-a005-48d0-9295-e809562f3e1f" providerId="ADAL" clId="{570FBB56-1E3F-744E-9B74-F237FDC67D34}" dt="2023-10-18T00:57:49.747" v="114" actId="20577"/>
        <pc:sldMkLst>
          <pc:docMk/>
          <pc:sldMk cId="1763449546" sldId="260"/>
        </pc:sldMkLst>
        <pc:spChg chg="mod">
          <ac:chgData name="Peijia Ye" userId="abd04d6a-a005-48d0-9295-e809562f3e1f" providerId="ADAL" clId="{570FBB56-1E3F-744E-9B74-F237FDC67D34}" dt="2023-10-18T00:57:49.747" v="114" actId="20577"/>
          <ac:spMkLst>
            <pc:docMk/>
            <pc:sldMk cId="1763449546" sldId="260"/>
            <ac:spMk id="2" creationId="{31934F1E-7C2D-4DC6-D76A-05F502DA4133}"/>
          </ac:spMkLst>
        </pc:spChg>
      </pc:sldChg>
      <pc:sldChg chg="modSp mod">
        <pc:chgData name="Peijia Ye" userId="abd04d6a-a005-48d0-9295-e809562f3e1f" providerId="ADAL" clId="{570FBB56-1E3F-744E-9B74-F237FDC67D34}" dt="2023-10-18T00:57:59.148" v="124" actId="20577"/>
        <pc:sldMkLst>
          <pc:docMk/>
          <pc:sldMk cId="236856116" sldId="261"/>
        </pc:sldMkLst>
        <pc:spChg chg="mod">
          <ac:chgData name="Peijia Ye" userId="abd04d6a-a005-48d0-9295-e809562f3e1f" providerId="ADAL" clId="{570FBB56-1E3F-744E-9B74-F237FDC67D34}" dt="2023-10-18T00:57:59.148" v="124" actId="20577"/>
          <ac:spMkLst>
            <pc:docMk/>
            <pc:sldMk cId="236856116" sldId="261"/>
            <ac:spMk id="2" creationId="{0623DA0C-3292-D5B8-4865-6B6E0CC34188}"/>
          </ac:spMkLst>
        </pc:spChg>
      </pc:sldChg>
      <pc:sldChg chg="modSp mod modNotesTx">
        <pc:chgData name="Peijia Ye" userId="abd04d6a-a005-48d0-9295-e809562f3e1f" providerId="ADAL" clId="{570FBB56-1E3F-744E-9B74-F237FDC67D34}" dt="2023-10-18T00:57:39.521" v="102" actId="20577"/>
        <pc:sldMkLst>
          <pc:docMk/>
          <pc:sldMk cId="2280014002" sldId="262"/>
        </pc:sldMkLst>
        <pc:spChg chg="mod">
          <ac:chgData name="Peijia Ye" userId="abd04d6a-a005-48d0-9295-e809562f3e1f" providerId="ADAL" clId="{570FBB56-1E3F-744E-9B74-F237FDC67D34}" dt="2023-10-18T00:57:39.521" v="102" actId="20577"/>
          <ac:spMkLst>
            <pc:docMk/>
            <pc:sldMk cId="2280014002" sldId="262"/>
            <ac:spMk id="3" creationId="{66C5A06B-CF56-EA49-6178-3CCABDD82E33}"/>
          </ac:spMkLst>
        </pc:spChg>
      </pc:sldChg>
      <pc:sldChg chg="addSp modSp mod">
        <pc:chgData name="Peijia Ye" userId="abd04d6a-a005-48d0-9295-e809562f3e1f" providerId="ADAL" clId="{570FBB56-1E3F-744E-9B74-F237FDC67D34}" dt="2023-10-18T00:30:06.926" v="3" actId="1076"/>
        <pc:sldMkLst>
          <pc:docMk/>
          <pc:sldMk cId="958685950" sldId="263"/>
        </pc:sldMkLst>
        <pc:picChg chg="add mod">
          <ac:chgData name="Peijia Ye" userId="abd04d6a-a005-48d0-9295-e809562f3e1f" providerId="ADAL" clId="{570FBB56-1E3F-744E-9B74-F237FDC67D34}" dt="2023-10-18T00:30:06.926" v="3" actId="1076"/>
          <ac:picMkLst>
            <pc:docMk/>
            <pc:sldMk cId="958685950" sldId="263"/>
            <ac:picMk id="8" creationId="{40098A66-0A78-680C-47E5-42B48171356D}"/>
          </ac:picMkLst>
        </pc:picChg>
      </pc:sldChg>
      <pc:sldChg chg="modSp mod">
        <pc:chgData name="Peijia Ye" userId="abd04d6a-a005-48d0-9295-e809562f3e1f" providerId="ADAL" clId="{570FBB56-1E3F-744E-9B74-F237FDC67D34}" dt="2023-10-18T00:56:38.641" v="45" actId="20577"/>
        <pc:sldMkLst>
          <pc:docMk/>
          <pc:sldMk cId="1156810569" sldId="264"/>
        </pc:sldMkLst>
        <pc:spChg chg="mod">
          <ac:chgData name="Peijia Ye" userId="abd04d6a-a005-48d0-9295-e809562f3e1f" providerId="ADAL" clId="{570FBB56-1E3F-744E-9B74-F237FDC67D34}" dt="2023-10-18T00:56:38.641" v="45" actId="20577"/>
          <ac:spMkLst>
            <pc:docMk/>
            <pc:sldMk cId="1156810569" sldId="264"/>
            <ac:spMk id="2" creationId="{72F370AB-C391-5F00-8A4F-0E3698442ECA}"/>
          </ac:spMkLst>
        </pc:spChg>
      </pc:sldChg>
      <pc:sldChg chg="del">
        <pc:chgData name="Peijia Ye" userId="abd04d6a-a005-48d0-9295-e809562f3e1f" providerId="ADAL" clId="{570FBB56-1E3F-744E-9B74-F237FDC67D34}" dt="2023-10-18T00:54:55.249" v="24" actId="2696"/>
        <pc:sldMkLst>
          <pc:docMk/>
          <pc:sldMk cId="1940493411" sldId="265"/>
        </pc:sldMkLst>
      </pc:sldChg>
      <pc:sldChg chg="modSp mod">
        <pc:chgData name="Peijia Ye" userId="abd04d6a-a005-48d0-9295-e809562f3e1f" providerId="ADAL" clId="{570FBB56-1E3F-744E-9B74-F237FDC67D34}" dt="2023-10-18T00:56:56.373" v="57" actId="20577"/>
        <pc:sldMkLst>
          <pc:docMk/>
          <pc:sldMk cId="4125147566" sldId="266"/>
        </pc:sldMkLst>
        <pc:spChg chg="mod">
          <ac:chgData name="Peijia Ye" userId="abd04d6a-a005-48d0-9295-e809562f3e1f" providerId="ADAL" clId="{570FBB56-1E3F-744E-9B74-F237FDC67D34}" dt="2023-10-18T00:56:56.373" v="57" actId="20577"/>
          <ac:spMkLst>
            <pc:docMk/>
            <pc:sldMk cId="4125147566" sldId="266"/>
            <ac:spMk id="4" creationId="{12249BC4-3A7C-4C20-5DB0-27B8F530DEC5}"/>
          </ac:spMkLst>
        </pc:spChg>
      </pc:sldChg>
      <pc:sldChg chg="modSp mod">
        <pc:chgData name="Peijia Ye" userId="abd04d6a-a005-48d0-9295-e809562f3e1f" providerId="ADAL" clId="{570FBB56-1E3F-744E-9B74-F237FDC67D34}" dt="2023-10-18T00:56:47.103" v="52" actId="20577"/>
        <pc:sldMkLst>
          <pc:docMk/>
          <pc:sldMk cId="1833791661" sldId="268"/>
        </pc:sldMkLst>
        <pc:spChg chg="mod">
          <ac:chgData name="Peijia Ye" userId="abd04d6a-a005-48d0-9295-e809562f3e1f" providerId="ADAL" clId="{570FBB56-1E3F-744E-9B74-F237FDC67D34}" dt="2023-10-18T00:56:47.103" v="52" actId="20577"/>
          <ac:spMkLst>
            <pc:docMk/>
            <pc:sldMk cId="1833791661" sldId="268"/>
            <ac:spMk id="3" creationId="{C7D49019-5ED2-D4D7-1AA3-40E83CEFED40}"/>
          </ac:spMkLst>
        </pc:spChg>
      </pc:sldChg>
      <pc:sldChg chg="modSp mod">
        <pc:chgData name="Peijia Ye" userId="abd04d6a-a005-48d0-9295-e809562f3e1f" providerId="ADAL" clId="{570FBB56-1E3F-744E-9B74-F237FDC67D34}" dt="2023-10-18T00:57:09.321" v="67" actId="20577"/>
        <pc:sldMkLst>
          <pc:docMk/>
          <pc:sldMk cId="3584909259" sldId="269"/>
        </pc:sldMkLst>
        <pc:spChg chg="mod">
          <ac:chgData name="Peijia Ye" userId="abd04d6a-a005-48d0-9295-e809562f3e1f" providerId="ADAL" clId="{570FBB56-1E3F-744E-9B74-F237FDC67D34}" dt="2023-10-18T00:57:09.321" v="67" actId="20577"/>
          <ac:spMkLst>
            <pc:docMk/>
            <pc:sldMk cId="3584909259" sldId="269"/>
            <ac:spMk id="3" creationId="{CD2D0311-8FB6-E022-1F3E-DCD4CF072AD6}"/>
          </ac:spMkLst>
        </pc:spChg>
      </pc:sldChg>
      <pc:sldChg chg="modSp mod">
        <pc:chgData name="Peijia Ye" userId="abd04d6a-a005-48d0-9295-e809562f3e1f" providerId="ADAL" clId="{570FBB56-1E3F-744E-9B74-F237FDC67D34}" dt="2023-10-18T00:57:19.801" v="77" actId="20577"/>
        <pc:sldMkLst>
          <pc:docMk/>
          <pc:sldMk cId="4199745521" sldId="270"/>
        </pc:sldMkLst>
        <pc:spChg chg="mod">
          <ac:chgData name="Peijia Ye" userId="abd04d6a-a005-48d0-9295-e809562f3e1f" providerId="ADAL" clId="{570FBB56-1E3F-744E-9B74-F237FDC67D34}" dt="2023-10-18T00:57:19.801" v="77" actId="20577"/>
          <ac:spMkLst>
            <pc:docMk/>
            <pc:sldMk cId="4199745521" sldId="270"/>
            <ac:spMk id="3" creationId="{A7F0C3E0-3C28-2479-2A6B-443CB28D0B2F}"/>
          </ac:spMkLst>
        </pc:spChg>
      </pc:sldChg>
      <pc:sldChg chg="modSp mod">
        <pc:chgData name="Peijia Ye" userId="abd04d6a-a005-48d0-9295-e809562f3e1f" providerId="ADAL" clId="{570FBB56-1E3F-744E-9B74-F237FDC67D34}" dt="2023-10-18T00:57:03.296" v="62" actId="20577"/>
        <pc:sldMkLst>
          <pc:docMk/>
          <pc:sldMk cId="2588540748" sldId="271"/>
        </pc:sldMkLst>
        <pc:spChg chg="mod">
          <ac:chgData name="Peijia Ye" userId="abd04d6a-a005-48d0-9295-e809562f3e1f" providerId="ADAL" clId="{570FBB56-1E3F-744E-9B74-F237FDC67D34}" dt="2023-10-18T00:57:03.296" v="62" actId="20577"/>
          <ac:spMkLst>
            <pc:docMk/>
            <pc:sldMk cId="2588540748" sldId="271"/>
            <ac:spMk id="6" creationId="{96D5FEEC-83B4-2E3E-FEFC-52AD28CB66DC}"/>
          </ac:spMkLst>
        </pc:spChg>
      </pc:sldChg>
      <pc:sldChg chg="modSp mod">
        <pc:chgData name="Peijia Ye" userId="abd04d6a-a005-48d0-9295-e809562f3e1f" providerId="ADAL" clId="{570FBB56-1E3F-744E-9B74-F237FDC67D34}" dt="2023-10-18T00:57:14.628" v="72" actId="20577"/>
        <pc:sldMkLst>
          <pc:docMk/>
          <pc:sldMk cId="2661443898" sldId="272"/>
        </pc:sldMkLst>
        <pc:spChg chg="mod">
          <ac:chgData name="Peijia Ye" userId="abd04d6a-a005-48d0-9295-e809562f3e1f" providerId="ADAL" clId="{570FBB56-1E3F-744E-9B74-F237FDC67D34}" dt="2023-10-18T00:57:14.628" v="72" actId="20577"/>
          <ac:spMkLst>
            <pc:docMk/>
            <pc:sldMk cId="2661443898" sldId="272"/>
            <ac:spMk id="7" creationId="{2348E3E5-8C6F-3A21-4B8F-FE44CEC36D6C}"/>
          </ac:spMkLst>
        </pc:spChg>
      </pc:sldChg>
      <pc:sldChg chg="modSp mod">
        <pc:chgData name="Peijia Ye" userId="abd04d6a-a005-48d0-9295-e809562f3e1f" providerId="ADAL" clId="{570FBB56-1E3F-744E-9B74-F237FDC67D34}" dt="2023-10-18T00:57:27.120" v="90" actId="20577"/>
        <pc:sldMkLst>
          <pc:docMk/>
          <pc:sldMk cId="2574757124" sldId="274"/>
        </pc:sldMkLst>
        <pc:spChg chg="mod">
          <ac:chgData name="Peijia Ye" userId="abd04d6a-a005-48d0-9295-e809562f3e1f" providerId="ADAL" clId="{570FBB56-1E3F-744E-9B74-F237FDC67D34}" dt="2023-10-18T00:57:27.120" v="90" actId="20577"/>
          <ac:spMkLst>
            <pc:docMk/>
            <pc:sldMk cId="2574757124" sldId="274"/>
            <ac:spMk id="11" creationId="{5E7F38E1-7FB5-EBD1-759F-85125D252237}"/>
          </ac:spMkLst>
        </pc:spChg>
      </pc:sldChg>
      <pc:sldChg chg="del">
        <pc:chgData name="Peijia Ye" userId="abd04d6a-a005-48d0-9295-e809562f3e1f" providerId="ADAL" clId="{570FBB56-1E3F-744E-9B74-F237FDC67D34}" dt="2023-10-18T00:54:57.482" v="25" actId="2696"/>
        <pc:sldMkLst>
          <pc:docMk/>
          <pc:sldMk cId="1770520747" sldId="275"/>
        </pc:sldMkLst>
      </pc:sldChg>
      <pc:sldChg chg="modSp mod">
        <pc:chgData name="Peijia Ye" userId="abd04d6a-a005-48d0-9295-e809562f3e1f" providerId="ADAL" clId="{570FBB56-1E3F-744E-9B74-F237FDC67D34}" dt="2023-10-18T00:57:34.426" v="95" actId="20577"/>
        <pc:sldMkLst>
          <pc:docMk/>
          <pc:sldMk cId="1799338064" sldId="277"/>
        </pc:sldMkLst>
        <pc:spChg chg="mod">
          <ac:chgData name="Peijia Ye" userId="abd04d6a-a005-48d0-9295-e809562f3e1f" providerId="ADAL" clId="{570FBB56-1E3F-744E-9B74-F237FDC67D34}" dt="2023-10-18T00:57:34.426" v="95" actId="20577"/>
          <ac:spMkLst>
            <pc:docMk/>
            <pc:sldMk cId="1799338064" sldId="277"/>
            <ac:spMk id="5" creationId="{E872828A-DC63-702E-EC29-3183F0DF314F}"/>
          </ac:spMkLst>
        </pc:spChg>
      </pc:sldChg>
      <pc:sldChg chg="modSp mod">
        <pc:chgData name="Peijia Ye" userId="abd04d6a-a005-48d0-9295-e809562f3e1f" providerId="ADAL" clId="{570FBB56-1E3F-744E-9B74-F237FDC67D34}" dt="2023-10-18T00:57:54.523" v="119" actId="20577"/>
        <pc:sldMkLst>
          <pc:docMk/>
          <pc:sldMk cId="3857795172" sldId="278"/>
        </pc:sldMkLst>
        <pc:spChg chg="mod">
          <ac:chgData name="Peijia Ye" userId="abd04d6a-a005-48d0-9295-e809562f3e1f" providerId="ADAL" clId="{570FBB56-1E3F-744E-9B74-F237FDC67D34}" dt="2023-10-18T00:57:54.523" v="119" actId="20577"/>
          <ac:spMkLst>
            <pc:docMk/>
            <pc:sldMk cId="3857795172" sldId="278"/>
            <ac:spMk id="12" creationId="{887E1A79-423E-3895-6CD2-7AC9CBA9D9DA}"/>
          </ac:spMkLst>
        </pc:spChg>
      </pc:sldChg>
      <pc:sldChg chg="modSp mod">
        <pc:chgData name="Peijia Ye" userId="abd04d6a-a005-48d0-9295-e809562f3e1f" providerId="ADAL" clId="{570FBB56-1E3F-744E-9B74-F237FDC67D34}" dt="2023-10-18T00:58:05.123" v="129" actId="20577"/>
        <pc:sldMkLst>
          <pc:docMk/>
          <pc:sldMk cId="2934191800" sldId="279"/>
        </pc:sldMkLst>
        <pc:spChg chg="mod">
          <ac:chgData name="Peijia Ye" userId="abd04d6a-a005-48d0-9295-e809562f3e1f" providerId="ADAL" clId="{570FBB56-1E3F-744E-9B74-F237FDC67D34}" dt="2023-10-18T00:58:05.123" v="129" actId="20577"/>
          <ac:spMkLst>
            <pc:docMk/>
            <pc:sldMk cId="2934191800" sldId="279"/>
            <ac:spMk id="5" creationId="{E97ED2EF-463E-329F-D7BA-0A5970D40C99}"/>
          </ac:spMkLst>
        </pc:spChg>
      </pc:sldChg>
      <pc:sldMasterChg chg="addSp delSp modSp mod modSldLayout">
        <pc:chgData name="Peijia Ye" userId="abd04d6a-a005-48d0-9295-e809562f3e1f" providerId="ADAL" clId="{570FBB56-1E3F-744E-9B74-F237FDC67D34}" dt="2023-10-18T00:55:57.992" v="40" actId="20577"/>
        <pc:sldMasterMkLst>
          <pc:docMk/>
          <pc:sldMasterMk cId="2460954070" sldId="2147483660"/>
        </pc:sldMasterMkLst>
        <pc:spChg chg="del">
          <ac:chgData name="Peijia Ye" userId="abd04d6a-a005-48d0-9295-e809562f3e1f" providerId="ADAL" clId="{570FBB56-1E3F-744E-9B74-F237FDC67D34}" dt="2023-10-18T00:50:27.242" v="14"/>
          <ac:spMkLst>
            <pc:docMk/>
            <pc:sldMasterMk cId="2460954070" sldId="2147483660"/>
            <ac:spMk id="5" creationId="{00000000-0000-0000-0000-000000000000}"/>
          </ac:spMkLst>
        </pc:spChg>
        <pc:spChg chg="del mod">
          <ac:chgData name="Peijia Ye" userId="abd04d6a-a005-48d0-9295-e809562f3e1f" providerId="ADAL" clId="{570FBB56-1E3F-744E-9B74-F237FDC67D34}" dt="2023-10-18T00:50:41.365" v="16"/>
          <ac:spMkLst>
            <pc:docMk/>
            <pc:sldMasterMk cId="2460954070" sldId="2147483660"/>
            <ac:spMk id="6" creationId="{00000000-0000-0000-0000-000000000000}"/>
          </ac:spMkLst>
        </pc:spChg>
        <pc:spChg chg="add mod">
          <ac:chgData name="Peijia Ye" userId="abd04d6a-a005-48d0-9295-e809562f3e1f" providerId="ADAL" clId="{570FBB56-1E3F-744E-9B74-F237FDC67D34}" dt="2023-10-18T00:50:27.920" v="15"/>
          <ac:spMkLst>
            <pc:docMk/>
            <pc:sldMasterMk cId="2460954070" sldId="2147483660"/>
            <ac:spMk id="7" creationId="{19741498-FBDB-9BBF-0BFA-5D561B2941F5}"/>
          </ac:spMkLst>
        </pc:spChg>
        <pc:spChg chg="add mod">
          <ac:chgData name="Peijia Ye" userId="abd04d6a-a005-48d0-9295-e809562f3e1f" providerId="ADAL" clId="{570FBB56-1E3F-744E-9B74-F237FDC67D34}" dt="2023-10-18T00:55:47.980" v="35" actId="20577"/>
          <ac:spMkLst>
            <pc:docMk/>
            <pc:sldMasterMk cId="2460954070" sldId="2147483660"/>
            <ac:spMk id="8" creationId="{9E79BF22-B2BB-6D8F-7B01-BF344A7C7E65}"/>
          </ac:spMkLst>
        </pc:spChg>
        <pc:sldLayoutChg chg="modSp mod">
          <pc:chgData name="Peijia Ye" userId="abd04d6a-a005-48d0-9295-e809562f3e1f" providerId="ADAL" clId="{570FBB56-1E3F-744E-9B74-F237FDC67D34}" dt="2023-10-18T00:55:44.213" v="33" actId="20577"/>
          <pc:sldLayoutMkLst>
            <pc:docMk/>
            <pc:sldMasterMk cId="2460954070" sldId="2147483660"/>
            <pc:sldLayoutMk cId="2385387890" sldId="2147483661"/>
          </pc:sldLayoutMkLst>
          <pc:spChg chg="mod">
            <ac:chgData name="Peijia Ye" userId="abd04d6a-a005-48d0-9295-e809562f3e1f" providerId="ADAL" clId="{570FBB56-1E3F-744E-9B74-F237FDC67D34}" dt="2023-10-18T00:50:27.242" v="14"/>
            <ac:spMkLst>
              <pc:docMk/>
              <pc:sldMasterMk cId="2460954070" sldId="2147483660"/>
              <pc:sldLayoutMk cId="2385387890" sldId="2147483661"/>
              <ac:spMk id="5" creationId="{00000000-0000-0000-0000-000000000000}"/>
            </ac:spMkLst>
          </pc:spChg>
          <pc:spChg chg="mod">
            <ac:chgData name="Peijia Ye" userId="abd04d6a-a005-48d0-9295-e809562f3e1f" providerId="ADAL" clId="{570FBB56-1E3F-744E-9B74-F237FDC67D34}" dt="2023-10-18T00:55:44.213" v="33" actId="20577"/>
            <ac:spMkLst>
              <pc:docMk/>
              <pc:sldMasterMk cId="2460954070" sldId="2147483660"/>
              <pc:sldLayoutMk cId="2385387890" sldId="2147483661"/>
              <ac:spMk id="6" creationId="{00000000-0000-0000-0000-000000000000}"/>
            </ac:spMkLst>
          </pc:spChg>
        </pc:sldLayoutChg>
        <pc:sldLayoutChg chg="modSp">
          <pc:chgData name="Peijia Ye" userId="abd04d6a-a005-48d0-9295-e809562f3e1f" providerId="ADAL" clId="{570FBB56-1E3F-744E-9B74-F237FDC67D34}" dt="2023-10-18T00:50:41.365" v="16"/>
          <pc:sldLayoutMkLst>
            <pc:docMk/>
            <pc:sldMasterMk cId="2460954070" sldId="2147483660"/>
            <pc:sldLayoutMk cId="949138452" sldId="2147483662"/>
          </pc:sldLayoutMkLst>
          <pc:spChg chg="mod">
            <ac:chgData name="Peijia Ye" userId="abd04d6a-a005-48d0-9295-e809562f3e1f" providerId="ADAL" clId="{570FBB56-1E3F-744E-9B74-F237FDC67D34}" dt="2023-10-18T00:50:27.242" v="14"/>
            <ac:spMkLst>
              <pc:docMk/>
              <pc:sldMasterMk cId="2460954070" sldId="2147483660"/>
              <pc:sldLayoutMk cId="949138452" sldId="2147483662"/>
              <ac:spMk id="5" creationId="{00000000-0000-0000-0000-000000000000}"/>
            </ac:spMkLst>
          </pc:spChg>
          <pc:spChg chg="mod">
            <ac:chgData name="Peijia Ye" userId="abd04d6a-a005-48d0-9295-e809562f3e1f" providerId="ADAL" clId="{570FBB56-1E3F-744E-9B74-F237FDC67D34}" dt="2023-10-18T00:50:41.365" v="16"/>
            <ac:spMkLst>
              <pc:docMk/>
              <pc:sldMasterMk cId="2460954070" sldId="2147483660"/>
              <pc:sldLayoutMk cId="949138452" sldId="2147483662"/>
              <ac:spMk id="6" creationId="{00000000-0000-0000-0000-000000000000}"/>
            </ac:spMkLst>
          </pc:spChg>
        </pc:sldLayoutChg>
        <pc:sldLayoutChg chg="modSp">
          <pc:chgData name="Peijia Ye" userId="abd04d6a-a005-48d0-9295-e809562f3e1f" providerId="ADAL" clId="{570FBB56-1E3F-744E-9B74-F237FDC67D34}" dt="2023-10-18T00:50:41.365" v="16"/>
          <pc:sldLayoutMkLst>
            <pc:docMk/>
            <pc:sldMasterMk cId="2460954070" sldId="2147483660"/>
            <pc:sldLayoutMk cId="2591524520" sldId="2147483663"/>
          </pc:sldLayoutMkLst>
          <pc:spChg chg="mod">
            <ac:chgData name="Peijia Ye" userId="abd04d6a-a005-48d0-9295-e809562f3e1f" providerId="ADAL" clId="{570FBB56-1E3F-744E-9B74-F237FDC67D34}" dt="2023-10-18T00:50:27.242" v="14"/>
            <ac:spMkLst>
              <pc:docMk/>
              <pc:sldMasterMk cId="2460954070" sldId="2147483660"/>
              <pc:sldLayoutMk cId="2591524520" sldId="2147483663"/>
              <ac:spMk id="5" creationId="{00000000-0000-0000-0000-000000000000}"/>
            </ac:spMkLst>
          </pc:spChg>
          <pc:spChg chg="mod">
            <ac:chgData name="Peijia Ye" userId="abd04d6a-a005-48d0-9295-e809562f3e1f" providerId="ADAL" clId="{570FBB56-1E3F-744E-9B74-F237FDC67D34}" dt="2023-10-18T00:50:41.365" v="16"/>
            <ac:spMkLst>
              <pc:docMk/>
              <pc:sldMasterMk cId="2460954070" sldId="2147483660"/>
              <pc:sldLayoutMk cId="2591524520" sldId="2147483663"/>
              <ac:spMk id="6" creationId="{00000000-0000-0000-0000-000000000000}"/>
            </ac:spMkLst>
          </pc:spChg>
        </pc:sldLayoutChg>
        <pc:sldLayoutChg chg="modSp mod">
          <pc:chgData name="Peijia Ye" userId="abd04d6a-a005-48d0-9295-e809562f3e1f" providerId="ADAL" clId="{570FBB56-1E3F-744E-9B74-F237FDC67D34}" dt="2023-10-18T00:55:57.992" v="40" actId="20577"/>
          <pc:sldLayoutMkLst>
            <pc:docMk/>
            <pc:sldMasterMk cId="2460954070" sldId="2147483660"/>
            <pc:sldLayoutMk cId="1203092039" sldId="2147483664"/>
          </pc:sldLayoutMkLst>
          <pc:spChg chg="mod">
            <ac:chgData name="Peijia Ye" userId="abd04d6a-a005-48d0-9295-e809562f3e1f" providerId="ADAL" clId="{570FBB56-1E3F-744E-9B74-F237FDC67D34}" dt="2023-10-18T00:50:27.242" v="14"/>
            <ac:spMkLst>
              <pc:docMk/>
              <pc:sldMasterMk cId="2460954070" sldId="2147483660"/>
              <pc:sldLayoutMk cId="1203092039" sldId="2147483664"/>
              <ac:spMk id="6" creationId="{00000000-0000-0000-0000-000000000000}"/>
            </ac:spMkLst>
          </pc:spChg>
          <pc:spChg chg="mod">
            <ac:chgData name="Peijia Ye" userId="abd04d6a-a005-48d0-9295-e809562f3e1f" providerId="ADAL" clId="{570FBB56-1E3F-744E-9B74-F237FDC67D34}" dt="2023-10-18T00:55:57.992" v="40" actId="20577"/>
            <ac:spMkLst>
              <pc:docMk/>
              <pc:sldMasterMk cId="2460954070" sldId="2147483660"/>
              <pc:sldLayoutMk cId="1203092039" sldId="2147483664"/>
              <ac:spMk id="7" creationId="{00000000-0000-0000-0000-000000000000}"/>
            </ac:spMkLst>
          </pc:spChg>
        </pc:sldLayoutChg>
        <pc:sldLayoutChg chg="modSp">
          <pc:chgData name="Peijia Ye" userId="abd04d6a-a005-48d0-9295-e809562f3e1f" providerId="ADAL" clId="{570FBB56-1E3F-744E-9B74-F237FDC67D34}" dt="2023-10-18T00:50:41.365" v="16"/>
          <pc:sldLayoutMkLst>
            <pc:docMk/>
            <pc:sldMasterMk cId="2460954070" sldId="2147483660"/>
            <pc:sldLayoutMk cId="3733172339" sldId="2147483665"/>
          </pc:sldLayoutMkLst>
          <pc:spChg chg="mod">
            <ac:chgData name="Peijia Ye" userId="abd04d6a-a005-48d0-9295-e809562f3e1f" providerId="ADAL" clId="{570FBB56-1E3F-744E-9B74-F237FDC67D34}" dt="2023-10-18T00:50:27.242" v="14"/>
            <ac:spMkLst>
              <pc:docMk/>
              <pc:sldMasterMk cId="2460954070" sldId="2147483660"/>
              <pc:sldLayoutMk cId="3733172339" sldId="2147483665"/>
              <ac:spMk id="8" creationId="{00000000-0000-0000-0000-000000000000}"/>
            </ac:spMkLst>
          </pc:spChg>
          <pc:spChg chg="mod">
            <ac:chgData name="Peijia Ye" userId="abd04d6a-a005-48d0-9295-e809562f3e1f" providerId="ADAL" clId="{570FBB56-1E3F-744E-9B74-F237FDC67D34}" dt="2023-10-18T00:50:41.365" v="16"/>
            <ac:spMkLst>
              <pc:docMk/>
              <pc:sldMasterMk cId="2460954070" sldId="2147483660"/>
              <pc:sldLayoutMk cId="3733172339" sldId="2147483665"/>
              <ac:spMk id="9" creationId="{00000000-0000-0000-0000-000000000000}"/>
            </ac:spMkLst>
          </pc:spChg>
        </pc:sldLayoutChg>
        <pc:sldLayoutChg chg="modSp">
          <pc:chgData name="Peijia Ye" userId="abd04d6a-a005-48d0-9295-e809562f3e1f" providerId="ADAL" clId="{570FBB56-1E3F-744E-9B74-F237FDC67D34}" dt="2023-10-18T00:50:41.365" v="16"/>
          <pc:sldLayoutMkLst>
            <pc:docMk/>
            <pc:sldMasterMk cId="2460954070" sldId="2147483660"/>
            <pc:sldLayoutMk cId="3210312558" sldId="2147483666"/>
          </pc:sldLayoutMkLst>
          <pc:spChg chg="mod">
            <ac:chgData name="Peijia Ye" userId="abd04d6a-a005-48d0-9295-e809562f3e1f" providerId="ADAL" clId="{570FBB56-1E3F-744E-9B74-F237FDC67D34}" dt="2023-10-18T00:50:27.242" v="14"/>
            <ac:spMkLst>
              <pc:docMk/>
              <pc:sldMasterMk cId="2460954070" sldId="2147483660"/>
              <pc:sldLayoutMk cId="3210312558" sldId="2147483666"/>
              <ac:spMk id="4" creationId="{00000000-0000-0000-0000-000000000000}"/>
            </ac:spMkLst>
          </pc:spChg>
          <pc:spChg chg="mod">
            <ac:chgData name="Peijia Ye" userId="abd04d6a-a005-48d0-9295-e809562f3e1f" providerId="ADAL" clId="{570FBB56-1E3F-744E-9B74-F237FDC67D34}" dt="2023-10-18T00:50:41.365" v="16"/>
            <ac:spMkLst>
              <pc:docMk/>
              <pc:sldMasterMk cId="2460954070" sldId="2147483660"/>
              <pc:sldLayoutMk cId="3210312558" sldId="2147483666"/>
              <ac:spMk id="5" creationId="{00000000-0000-0000-0000-000000000000}"/>
            </ac:spMkLst>
          </pc:spChg>
        </pc:sldLayoutChg>
        <pc:sldLayoutChg chg="modSp">
          <pc:chgData name="Peijia Ye" userId="abd04d6a-a005-48d0-9295-e809562f3e1f" providerId="ADAL" clId="{570FBB56-1E3F-744E-9B74-F237FDC67D34}" dt="2023-10-18T00:50:41.365" v="16"/>
          <pc:sldLayoutMkLst>
            <pc:docMk/>
            <pc:sldMasterMk cId="2460954070" sldId="2147483660"/>
            <pc:sldLayoutMk cId="3146388984" sldId="2147483667"/>
          </pc:sldLayoutMkLst>
          <pc:spChg chg="mod">
            <ac:chgData name="Peijia Ye" userId="abd04d6a-a005-48d0-9295-e809562f3e1f" providerId="ADAL" clId="{570FBB56-1E3F-744E-9B74-F237FDC67D34}" dt="2023-10-18T00:50:27.242" v="14"/>
            <ac:spMkLst>
              <pc:docMk/>
              <pc:sldMasterMk cId="2460954070" sldId="2147483660"/>
              <pc:sldLayoutMk cId="3146388984" sldId="2147483667"/>
              <ac:spMk id="3" creationId="{00000000-0000-0000-0000-000000000000}"/>
            </ac:spMkLst>
          </pc:spChg>
          <pc:spChg chg="mod">
            <ac:chgData name="Peijia Ye" userId="abd04d6a-a005-48d0-9295-e809562f3e1f" providerId="ADAL" clId="{570FBB56-1E3F-744E-9B74-F237FDC67D34}" dt="2023-10-18T00:50:41.365" v="16"/>
            <ac:spMkLst>
              <pc:docMk/>
              <pc:sldMasterMk cId="2460954070" sldId="2147483660"/>
              <pc:sldLayoutMk cId="3146388984" sldId="2147483667"/>
              <ac:spMk id="4" creationId="{00000000-0000-0000-0000-000000000000}"/>
            </ac:spMkLst>
          </pc:spChg>
        </pc:sldLayoutChg>
        <pc:sldLayoutChg chg="modSp">
          <pc:chgData name="Peijia Ye" userId="abd04d6a-a005-48d0-9295-e809562f3e1f" providerId="ADAL" clId="{570FBB56-1E3F-744E-9B74-F237FDC67D34}" dt="2023-10-18T00:50:41.365" v="16"/>
          <pc:sldLayoutMkLst>
            <pc:docMk/>
            <pc:sldMasterMk cId="2460954070" sldId="2147483660"/>
            <pc:sldLayoutMk cId="3171841454" sldId="2147483668"/>
          </pc:sldLayoutMkLst>
          <pc:spChg chg="mod">
            <ac:chgData name="Peijia Ye" userId="abd04d6a-a005-48d0-9295-e809562f3e1f" providerId="ADAL" clId="{570FBB56-1E3F-744E-9B74-F237FDC67D34}" dt="2023-10-18T00:50:27.242" v="14"/>
            <ac:spMkLst>
              <pc:docMk/>
              <pc:sldMasterMk cId="2460954070" sldId="2147483660"/>
              <pc:sldLayoutMk cId="3171841454" sldId="2147483668"/>
              <ac:spMk id="6" creationId="{00000000-0000-0000-0000-000000000000}"/>
            </ac:spMkLst>
          </pc:spChg>
          <pc:spChg chg="mod">
            <ac:chgData name="Peijia Ye" userId="abd04d6a-a005-48d0-9295-e809562f3e1f" providerId="ADAL" clId="{570FBB56-1E3F-744E-9B74-F237FDC67D34}" dt="2023-10-18T00:50:41.365" v="16"/>
            <ac:spMkLst>
              <pc:docMk/>
              <pc:sldMasterMk cId="2460954070" sldId="2147483660"/>
              <pc:sldLayoutMk cId="3171841454" sldId="2147483668"/>
              <ac:spMk id="7" creationId="{00000000-0000-0000-0000-000000000000}"/>
            </ac:spMkLst>
          </pc:spChg>
        </pc:sldLayoutChg>
        <pc:sldLayoutChg chg="modSp">
          <pc:chgData name="Peijia Ye" userId="abd04d6a-a005-48d0-9295-e809562f3e1f" providerId="ADAL" clId="{570FBB56-1E3F-744E-9B74-F237FDC67D34}" dt="2023-10-18T00:50:41.365" v="16"/>
          <pc:sldLayoutMkLst>
            <pc:docMk/>
            <pc:sldMasterMk cId="2460954070" sldId="2147483660"/>
            <pc:sldLayoutMk cId="1718958274" sldId="2147483669"/>
          </pc:sldLayoutMkLst>
          <pc:spChg chg="mod">
            <ac:chgData name="Peijia Ye" userId="abd04d6a-a005-48d0-9295-e809562f3e1f" providerId="ADAL" clId="{570FBB56-1E3F-744E-9B74-F237FDC67D34}" dt="2023-10-18T00:50:27.242" v="14"/>
            <ac:spMkLst>
              <pc:docMk/>
              <pc:sldMasterMk cId="2460954070" sldId="2147483660"/>
              <pc:sldLayoutMk cId="1718958274" sldId="2147483669"/>
              <ac:spMk id="6" creationId="{00000000-0000-0000-0000-000000000000}"/>
            </ac:spMkLst>
          </pc:spChg>
          <pc:spChg chg="mod">
            <ac:chgData name="Peijia Ye" userId="abd04d6a-a005-48d0-9295-e809562f3e1f" providerId="ADAL" clId="{570FBB56-1E3F-744E-9B74-F237FDC67D34}" dt="2023-10-18T00:50:41.365" v="16"/>
            <ac:spMkLst>
              <pc:docMk/>
              <pc:sldMasterMk cId="2460954070" sldId="2147483660"/>
              <pc:sldLayoutMk cId="1718958274" sldId="2147483669"/>
              <ac:spMk id="7" creationId="{00000000-0000-0000-0000-000000000000}"/>
            </ac:spMkLst>
          </pc:spChg>
        </pc:sldLayoutChg>
        <pc:sldLayoutChg chg="modSp">
          <pc:chgData name="Peijia Ye" userId="abd04d6a-a005-48d0-9295-e809562f3e1f" providerId="ADAL" clId="{570FBB56-1E3F-744E-9B74-F237FDC67D34}" dt="2023-10-18T00:50:41.365" v="16"/>
          <pc:sldLayoutMkLst>
            <pc:docMk/>
            <pc:sldMasterMk cId="2460954070" sldId="2147483660"/>
            <pc:sldLayoutMk cId="2202905451" sldId="2147483670"/>
          </pc:sldLayoutMkLst>
          <pc:spChg chg="mod">
            <ac:chgData name="Peijia Ye" userId="abd04d6a-a005-48d0-9295-e809562f3e1f" providerId="ADAL" clId="{570FBB56-1E3F-744E-9B74-F237FDC67D34}" dt="2023-10-18T00:50:27.242" v="14"/>
            <ac:spMkLst>
              <pc:docMk/>
              <pc:sldMasterMk cId="2460954070" sldId="2147483660"/>
              <pc:sldLayoutMk cId="2202905451" sldId="2147483670"/>
              <ac:spMk id="5" creationId="{00000000-0000-0000-0000-000000000000}"/>
            </ac:spMkLst>
          </pc:spChg>
          <pc:spChg chg="mod">
            <ac:chgData name="Peijia Ye" userId="abd04d6a-a005-48d0-9295-e809562f3e1f" providerId="ADAL" clId="{570FBB56-1E3F-744E-9B74-F237FDC67D34}" dt="2023-10-18T00:50:41.365" v="16"/>
            <ac:spMkLst>
              <pc:docMk/>
              <pc:sldMasterMk cId="2460954070" sldId="2147483660"/>
              <pc:sldLayoutMk cId="2202905451" sldId="2147483670"/>
              <ac:spMk id="6" creationId="{00000000-0000-0000-0000-000000000000}"/>
            </ac:spMkLst>
          </pc:spChg>
        </pc:sldLayoutChg>
        <pc:sldLayoutChg chg="modSp">
          <pc:chgData name="Peijia Ye" userId="abd04d6a-a005-48d0-9295-e809562f3e1f" providerId="ADAL" clId="{570FBB56-1E3F-744E-9B74-F237FDC67D34}" dt="2023-10-18T00:50:41.365" v="16"/>
          <pc:sldLayoutMkLst>
            <pc:docMk/>
            <pc:sldMasterMk cId="2460954070" sldId="2147483660"/>
            <pc:sldLayoutMk cId="3479445657" sldId="2147483671"/>
          </pc:sldLayoutMkLst>
          <pc:spChg chg="mod">
            <ac:chgData name="Peijia Ye" userId="abd04d6a-a005-48d0-9295-e809562f3e1f" providerId="ADAL" clId="{570FBB56-1E3F-744E-9B74-F237FDC67D34}" dt="2023-10-18T00:50:27.242" v="14"/>
            <ac:spMkLst>
              <pc:docMk/>
              <pc:sldMasterMk cId="2460954070" sldId="2147483660"/>
              <pc:sldLayoutMk cId="3479445657" sldId="2147483671"/>
              <ac:spMk id="5" creationId="{00000000-0000-0000-0000-000000000000}"/>
            </ac:spMkLst>
          </pc:spChg>
          <pc:spChg chg="mod">
            <ac:chgData name="Peijia Ye" userId="abd04d6a-a005-48d0-9295-e809562f3e1f" providerId="ADAL" clId="{570FBB56-1E3F-744E-9B74-F237FDC67D34}" dt="2023-10-18T00:50:41.365" v="16"/>
            <ac:spMkLst>
              <pc:docMk/>
              <pc:sldMasterMk cId="2460954070" sldId="2147483660"/>
              <pc:sldLayoutMk cId="3479445657" sldId="2147483671"/>
              <ac:spMk id="6" creationId="{00000000-0000-0000-0000-000000000000}"/>
            </ac:spMkLst>
          </pc:spChg>
        </pc:sldLayoutChg>
      </pc:sldMasterChg>
    </pc:docChg>
  </pc:docChgLst>
  <pc:docChgLst>
    <pc:chgData name="Jialu Li" userId="S::jli433@jh.edu::d7adefe8-59e6-481a-83d7-01d59d991021" providerId="AD" clId="Web-{09E9FC5E-08AC-C3B9-60EC-A957592EE9F9}"/>
    <pc:docChg chg="modSld">
      <pc:chgData name="Jialu Li" userId="S::jli433@jh.edu::d7adefe8-59e6-481a-83d7-01d59d991021" providerId="AD" clId="Web-{09E9FC5E-08AC-C3B9-60EC-A957592EE9F9}" dt="2023-10-17T03:33:22.061" v="6" actId="1076"/>
      <pc:docMkLst>
        <pc:docMk/>
      </pc:docMkLst>
      <pc:sldChg chg="addSp delSp modSp">
        <pc:chgData name="Jialu Li" userId="S::jli433@jh.edu::d7adefe8-59e6-481a-83d7-01d59d991021" providerId="AD" clId="Web-{09E9FC5E-08AC-C3B9-60EC-A957592EE9F9}" dt="2023-10-17T03:33:22.061" v="6" actId="1076"/>
        <pc:sldMkLst>
          <pc:docMk/>
          <pc:sldMk cId="958685950" sldId="263"/>
        </pc:sldMkLst>
        <pc:picChg chg="add mod">
          <ac:chgData name="Jialu Li" userId="S::jli433@jh.edu::d7adefe8-59e6-481a-83d7-01d59d991021" providerId="AD" clId="Web-{09E9FC5E-08AC-C3B9-60EC-A957592EE9F9}" dt="2023-10-17T03:33:22.061" v="6" actId="1076"/>
          <ac:picMkLst>
            <pc:docMk/>
            <pc:sldMk cId="958685950" sldId="263"/>
            <ac:picMk id="2" creationId="{ADF4731C-16B4-76D0-BEFA-0657006E2C02}"/>
          </ac:picMkLst>
        </pc:picChg>
        <pc:picChg chg="del">
          <ac:chgData name="Jialu Li" userId="S::jli433@jh.edu::d7adefe8-59e6-481a-83d7-01d59d991021" providerId="AD" clId="Web-{09E9FC5E-08AC-C3B9-60EC-A957592EE9F9}" dt="2023-10-17T03:32:53.904" v="0"/>
          <ac:picMkLst>
            <pc:docMk/>
            <pc:sldMk cId="958685950" sldId="263"/>
            <ac:picMk id="4" creationId="{A45A19A4-D1C3-EBB7-5C51-BA4F27842286}"/>
          </ac:picMkLst>
        </pc:picChg>
      </pc:sldChg>
    </pc:docChg>
  </pc:docChgLst>
  <pc:docChgLst>
    <pc:chgData name="Laurie Huang" userId="S::jhuan200@jh.edu::fee026d6-f27d-4588-8dc9-dcf67b14f692" providerId="AD" clId="Web-{9D761EC7-160C-C24F-A7D0-0B19A79A2BD1}"/>
    <pc:docChg chg="modSld">
      <pc:chgData name="Laurie Huang" userId="S::jhuan200@jh.edu::fee026d6-f27d-4588-8dc9-dcf67b14f692" providerId="AD" clId="Web-{9D761EC7-160C-C24F-A7D0-0B19A79A2BD1}" dt="2023-10-17T04:27:04.297" v="1328"/>
      <pc:docMkLst>
        <pc:docMk/>
      </pc:docMkLst>
      <pc:sldChg chg="addSp delSp modSp modNotes">
        <pc:chgData name="Laurie Huang" userId="S::jhuan200@jh.edu::fee026d6-f27d-4588-8dc9-dcf67b14f692" providerId="AD" clId="Web-{9D761EC7-160C-C24F-A7D0-0B19A79A2BD1}" dt="2023-10-17T04:27:04.297" v="1328"/>
        <pc:sldMkLst>
          <pc:docMk/>
          <pc:sldMk cId="198496719" sldId="259"/>
        </pc:sldMkLst>
        <pc:spChg chg="add del mod">
          <ac:chgData name="Laurie Huang" userId="S::jhuan200@jh.edu::fee026d6-f27d-4588-8dc9-dcf67b14f692" providerId="AD" clId="Web-{9D761EC7-160C-C24F-A7D0-0B19A79A2BD1}" dt="2023-10-17T01:59:03.745" v="87"/>
          <ac:spMkLst>
            <pc:docMk/>
            <pc:sldMk cId="198496719" sldId="259"/>
            <ac:spMk id="3" creationId="{05536BC5-3777-F718-B82B-39FCBF6480FB}"/>
          </ac:spMkLst>
        </pc:spChg>
        <pc:spChg chg="add del mod">
          <ac:chgData name="Laurie Huang" userId="S::jhuan200@jh.edu::fee026d6-f27d-4588-8dc9-dcf67b14f692" providerId="AD" clId="Web-{9D761EC7-160C-C24F-A7D0-0B19A79A2BD1}" dt="2023-10-17T01:59:01.620" v="86"/>
          <ac:spMkLst>
            <pc:docMk/>
            <pc:sldMk cId="198496719" sldId="259"/>
            <ac:spMk id="4" creationId="{EF48E236-B6DF-6CC4-4272-ED8B004D4BC3}"/>
          </ac:spMkLst>
        </pc:spChg>
        <pc:spChg chg="mod">
          <ac:chgData name="Laurie Huang" userId="S::jhuan200@jh.edu::fee026d6-f27d-4588-8dc9-dcf67b14f692" providerId="AD" clId="Web-{9D761EC7-160C-C24F-A7D0-0B19A79A2BD1}" dt="2023-10-17T03:53:21.362" v="814" actId="20577"/>
          <ac:spMkLst>
            <pc:docMk/>
            <pc:sldMk cId="198496719" sldId="259"/>
            <ac:spMk id="17" creationId="{99DC1F28-EAE1-2C60-776B-6008BB9394DA}"/>
          </ac:spMkLst>
        </pc:spChg>
      </pc:sldChg>
    </pc:docChg>
  </pc:docChgLst>
  <pc:docChgLst>
    <pc:chgData name="Asimina Zoitou" userId="S::azoitou1@jh.edu::8af921dd-927c-4674-9a2e-b5d536c31cd0" providerId="AD" clId="Web-{EA571A23-A5EC-3C9D-5EFC-F649F85E159E}"/>
    <pc:docChg chg="modSld">
      <pc:chgData name="Asimina Zoitou" userId="S::azoitou1@jh.edu::8af921dd-927c-4674-9a2e-b5d536c31cd0" providerId="AD" clId="Web-{EA571A23-A5EC-3C9D-5EFC-F649F85E159E}" dt="2023-10-15T14:15:10.323" v="36"/>
      <pc:docMkLst>
        <pc:docMk/>
      </pc:docMkLst>
      <pc:sldChg chg="modNotes">
        <pc:chgData name="Asimina Zoitou" userId="S::azoitou1@jh.edu::8af921dd-927c-4674-9a2e-b5d536c31cd0" providerId="AD" clId="Web-{EA571A23-A5EC-3C9D-5EFC-F649F85E159E}" dt="2023-10-15T14:15:10.323" v="36"/>
        <pc:sldMkLst>
          <pc:docMk/>
          <pc:sldMk cId="3782489644" sldId="257"/>
        </pc:sldMkLst>
      </pc:sldChg>
    </pc:docChg>
  </pc:docChgLst>
  <pc:docChgLst>
    <pc:chgData name="Asimina Zoitou" userId="S::azoitou1@jh.edu::8af921dd-927c-4674-9a2e-b5d536c31cd0" providerId="AD" clId="Web-{0AA8E2C8-5959-4153-2E73-6E609ACC1A21}"/>
    <pc:docChg chg="modSld">
      <pc:chgData name="Asimina Zoitou" userId="S::azoitou1@jh.edu::8af921dd-927c-4674-9a2e-b5d536c31cd0" providerId="AD" clId="Web-{0AA8E2C8-5959-4153-2E73-6E609ACC1A21}" dt="2023-10-18T01:03:09.103" v="227"/>
      <pc:docMkLst>
        <pc:docMk/>
      </pc:docMkLst>
      <pc:sldChg chg="modSp">
        <pc:chgData name="Asimina Zoitou" userId="S::azoitou1@jh.edu::8af921dd-927c-4674-9a2e-b5d536c31cd0" providerId="AD" clId="Web-{0AA8E2C8-5959-4153-2E73-6E609ACC1A21}" dt="2023-10-18T00:35:16.118" v="10" actId="20577"/>
        <pc:sldMkLst>
          <pc:docMk/>
          <pc:sldMk cId="236856116" sldId="261"/>
        </pc:sldMkLst>
        <pc:spChg chg="mod">
          <ac:chgData name="Asimina Zoitou" userId="S::azoitou1@jh.edu::8af921dd-927c-4674-9a2e-b5d536c31cd0" providerId="AD" clId="Web-{0AA8E2C8-5959-4153-2E73-6E609ACC1A21}" dt="2023-10-18T00:35:16.118" v="10" actId="20577"/>
          <ac:spMkLst>
            <pc:docMk/>
            <pc:sldMk cId="236856116" sldId="261"/>
            <ac:spMk id="9" creationId="{D5D4D767-B273-8439-00B0-3BBC4FC3F158}"/>
          </ac:spMkLst>
        </pc:spChg>
      </pc:sldChg>
      <pc:sldChg chg="modSp modNotes">
        <pc:chgData name="Asimina Zoitou" userId="S::azoitou1@jh.edu::8af921dd-927c-4674-9a2e-b5d536c31cd0" providerId="AD" clId="Web-{0AA8E2C8-5959-4153-2E73-6E609ACC1A21}" dt="2023-10-18T00:44:44.405" v="197"/>
        <pc:sldMkLst>
          <pc:docMk/>
          <pc:sldMk cId="2280014002" sldId="262"/>
        </pc:sldMkLst>
        <pc:spChg chg="mod">
          <ac:chgData name="Asimina Zoitou" userId="S::azoitou1@jh.edu::8af921dd-927c-4674-9a2e-b5d536c31cd0" providerId="AD" clId="Web-{0AA8E2C8-5959-4153-2E73-6E609ACC1A21}" dt="2023-10-18T00:43:02.307" v="51" actId="20577"/>
          <ac:spMkLst>
            <pc:docMk/>
            <pc:sldMk cId="2280014002" sldId="262"/>
            <ac:spMk id="5" creationId="{31EF11DF-B650-512E-B0F3-8165F5E0A1E0}"/>
          </ac:spMkLst>
        </pc:spChg>
      </pc:sldChg>
      <pc:sldChg chg="modNotes">
        <pc:chgData name="Asimina Zoitou" userId="S::azoitou1@jh.edu::8af921dd-927c-4674-9a2e-b5d536c31cd0" providerId="AD" clId="Web-{0AA8E2C8-5959-4153-2E73-6E609ACC1A21}" dt="2023-10-18T01:03:09.103" v="227"/>
        <pc:sldMkLst>
          <pc:docMk/>
          <pc:sldMk cId="1156810569" sldId="264"/>
        </pc:sldMkLst>
      </pc:sldChg>
      <pc:sldChg chg="modNotes">
        <pc:chgData name="Asimina Zoitou" userId="S::azoitou1@jh.edu::8af921dd-927c-4674-9a2e-b5d536c31cd0" providerId="AD" clId="Web-{0AA8E2C8-5959-4153-2E73-6E609ACC1A21}" dt="2023-10-18T01:02:35.930" v="205"/>
        <pc:sldMkLst>
          <pc:docMk/>
          <pc:sldMk cId="4125147566" sldId="266"/>
        </pc:sldMkLst>
      </pc:sldChg>
      <pc:sldChg chg="modNotes">
        <pc:chgData name="Asimina Zoitou" userId="S::azoitou1@jh.edu::8af921dd-927c-4674-9a2e-b5d536c31cd0" providerId="AD" clId="Web-{0AA8E2C8-5959-4153-2E73-6E609ACC1A21}" dt="2023-10-18T01:01:54.069" v="202"/>
        <pc:sldMkLst>
          <pc:docMk/>
          <pc:sldMk cId="1833791661" sldId="268"/>
        </pc:sldMkLst>
      </pc:sldChg>
      <pc:sldChg chg="modNotes">
        <pc:chgData name="Asimina Zoitou" userId="S::azoitou1@jh.edu::8af921dd-927c-4674-9a2e-b5d536c31cd0" providerId="AD" clId="Web-{0AA8E2C8-5959-4153-2E73-6E609ACC1A21}" dt="2023-10-18T01:02:48.962" v="212"/>
        <pc:sldMkLst>
          <pc:docMk/>
          <pc:sldMk cId="3584909259" sldId="269"/>
        </pc:sldMkLst>
      </pc:sldChg>
      <pc:sldChg chg="modNotes">
        <pc:chgData name="Asimina Zoitou" userId="S::azoitou1@jh.edu::8af921dd-927c-4674-9a2e-b5d536c31cd0" providerId="AD" clId="Web-{0AA8E2C8-5959-4153-2E73-6E609ACC1A21}" dt="2023-10-18T01:02:58.790" v="220"/>
        <pc:sldMkLst>
          <pc:docMk/>
          <pc:sldMk cId="4199745521" sldId="270"/>
        </pc:sldMkLst>
      </pc:sldChg>
      <pc:sldChg chg="modNotes">
        <pc:chgData name="Asimina Zoitou" userId="S::azoitou1@jh.edu::8af921dd-927c-4674-9a2e-b5d536c31cd0" providerId="AD" clId="Web-{0AA8E2C8-5959-4153-2E73-6E609ACC1A21}" dt="2023-10-18T01:02:42.430" v="208"/>
        <pc:sldMkLst>
          <pc:docMk/>
          <pc:sldMk cId="2588540748" sldId="271"/>
        </pc:sldMkLst>
      </pc:sldChg>
      <pc:sldChg chg="modNotes">
        <pc:chgData name="Asimina Zoitou" userId="S::azoitou1@jh.edu::8af921dd-927c-4674-9a2e-b5d536c31cd0" providerId="AD" clId="Web-{0AA8E2C8-5959-4153-2E73-6E609ACC1A21}" dt="2023-10-18T01:02:54.321" v="216"/>
        <pc:sldMkLst>
          <pc:docMk/>
          <pc:sldMk cId="2661443898" sldId="272"/>
        </pc:sldMkLst>
      </pc:sldChg>
      <pc:sldChg chg="modNotes">
        <pc:chgData name="Asimina Zoitou" userId="S::azoitou1@jh.edu::8af921dd-927c-4674-9a2e-b5d536c31cd0" providerId="AD" clId="Web-{0AA8E2C8-5959-4153-2E73-6E609ACC1A21}" dt="2023-10-18T01:03:05.400" v="224"/>
        <pc:sldMkLst>
          <pc:docMk/>
          <pc:sldMk cId="2574757124" sldId="274"/>
        </pc:sldMkLst>
      </pc:sldChg>
      <pc:sldChg chg="modSp">
        <pc:chgData name="Asimina Zoitou" userId="S::azoitou1@jh.edu::8af921dd-927c-4674-9a2e-b5d536c31cd0" providerId="AD" clId="Web-{0AA8E2C8-5959-4153-2E73-6E609ACC1A21}" dt="2023-10-18T00:19:21.018" v="9" actId="20577"/>
        <pc:sldMkLst>
          <pc:docMk/>
          <pc:sldMk cId="1799338064" sldId="277"/>
        </pc:sldMkLst>
        <pc:spChg chg="mod">
          <ac:chgData name="Asimina Zoitou" userId="S::azoitou1@jh.edu::8af921dd-927c-4674-9a2e-b5d536c31cd0" providerId="AD" clId="Web-{0AA8E2C8-5959-4153-2E73-6E609ACC1A21}" dt="2023-10-18T00:19:21.018" v="9" actId="20577"/>
          <ac:spMkLst>
            <pc:docMk/>
            <pc:sldMk cId="1799338064" sldId="277"/>
            <ac:spMk id="3" creationId="{612AB94C-D1E6-794F-D20E-08F99B54809F}"/>
          </ac:spMkLst>
        </pc:spChg>
      </pc:sldChg>
    </pc:docChg>
  </pc:docChgLst>
  <pc:docChgLst>
    <pc:chgData name="Laurie Huang" userId="S::jhuan200@jh.edu::fee026d6-f27d-4588-8dc9-dcf67b14f692" providerId="AD" clId="Web-{8B8B91AA-861F-91FD-0A8D-64929824A989}"/>
    <pc:docChg chg="modSld sldOrd">
      <pc:chgData name="Laurie Huang" userId="S::jhuan200@jh.edu::fee026d6-f27d-4588-8dc9-dcf67b14f692" providerId="AD" clId="Web-{8B8B91AA-861F-91FD-0A8D-64929824A989}" dt="2023-10-15T20:15:11.759" v="87" actId="1076"/>
      <pc:docMkLst>
        <pc:docMk/>
      </pc:docMkLst>
      <pc:sldChg chg="addSp delSp modSp">
        <pc:chgData name="Laurie Huang" userId="S::jhuan200@jh.edu::fee026d6-f27d-4588-8dc9-dcf67b14f692" providerId="AD" clId="Web-{8B8B91AA-861F-91FD-0A8D-64929824A989}" dt="2023-10-15T20:15:11.759" v="87" actId="1076"/>
        <pc:sldMkLst>
          <pc:docMk/>
          <pc:sldMk cId="198496719" sldId="259"/>
        </pc:sldMkLst>
        <pc:spChg chg="mod">
          <ac:chgData name="Laurie Huang" userId="S::jhuan200@jh.edu::fee026d6-f27d-4588-8dc9-dcf67b14f692" providerId="AD" clId="Web-{8B8B91AA-861F-91FD-0A8D-64929824A989}" dt="2023-10-15T20:15:11.759" v="87" actId="1076"/>
          <ac:spMkLst>
            <pc:docMk/>
            <pc:sldMk cId="198496719" sldId="259"/>
            <ac:spMk id="2" creationId="{00AA3025-3695-7CD6-29BA-0DDF90FB44BA}"/>
          </ac:spMkLst>
        </pc:spChg>
        <pc:spChg chg="del">
          <ac:chgData name="Laurie Huang" userId="S::jhuan200@jh.edu::fee026d6-f27d-4588-8dc9-dcf67b14f692" providerId="AD" clId="Web-{8B8B91AA-861F-91FD-0A8D-64929824A989}" dt="2023-10-15T15:47:15.065" v="0"/>
          <ac:spMkLst>
            <pc:docMk/>
            <pc:sldMk cId="198496719" sldId="259"/>
            <ac:spMk id="3" creationId="{A9FFD6D1-A4B2-F859-58AE-C8505A38F303}"/>
          </ac:spMkLst>
        </pc:spChg>
        <pc:spChg chg="mod">
          <ac:chgData name="Laurie Huang" userId="S::jhuan200@jh.edu::fee026d6-f27d-4588-8dc9-dcf67b14f692" providerId="AD" clId="Web-{8B8B91AA-861F-91FD-0A8D-64929824A989}" dt="2023-10-15T20:14:59.602" v="86" actId="1076"/>
          <ac:spMkLst>
            <pc:docMk/>
            <pc:sldMk cId="198496719" sldId="259"/>
            <ac:spMk id="5" creationId="{34356F76-8187-DFD3-986A-B307AB0CF0FC}"/>
          </ac:spMkLst>
        </pc:spChg>
        <pc:spChg chg="add del mod">
          <ac:chgData name="Laurie Huang" userId="S::jhuan200@jh.edu::fee026d6-f27d-4588-8dc9-dcf67b14f692" providerId="AD" clId="Web-{8B8B91AA-861F-91FD-0A8D-64929824A989}" dt="2023-10-15T19:46:43.176" v="23"/>
          <ac:spMkLst>
            <pc:docMk/>
            <pc:sldMk cId="198496719" sldId="259"/>
            <ac:spMk id="6" creationId="{AAC28FFB-B184-9B50-07EE-B441CDA32088}"/>
          </ac:spMkLst>
        </pc:spChg>
        <pc:spChg chg="add del mod">
          <ac:chgData name="Laurie Huang" userId="S::jhuan200@jh.edu::fee026d6-f27d-4588-8dc9-dcf67b14f692" providerId="AD" clId="Web-{8B8B91AA-861F-91FD-0A8D-64929824A989}" dt="2023-10-15T20:01:07.672" v="34"/>
          <ac:spMkLst>
            <pc:docMk/>
            <pc:sldMk cId="198496719" sldId="259"/>
            <ac:spMk id="9" creationId="{98D03155-9FD6-DE97-FAA0-4DE8F4E65BB4}"/>
          </ac:spMkLst>
        </pc:spChg>
        <pc:spChg chg="add del">
          <ac:chgData name="Laurie Huang" userId="S::jhuan200@jh.edu::fee026d6-f27d-4588-8dc9-dcf67b14f692" providerId="AD" clId="Web-{8B8B91AA-861F-91FD-0A8D-64929824A989}" dt="2023-10-15T20:07:38.355" v="54"/>
          <ac:spMkLst>
            <pc:docMk/>
            <pc:sldMk cId="198496719" sldId="259"/>
            <ac:spMk id="12" creationId="{8B0D9FDE-5DC3-A385-B0BB-88F7B9D63334}"/>
          </ac:spMkLst>
        </pc:spChg>
        <pc:spChg chg="add del mod">
          <ac:chgData name="Laurie Huang" userId="S::jhuan200@jh.edu::fee026d6-f27d-4588-8dc9-dcf67b14f692" providerId="AD" clId="Web-{8B8B91AA-861F-91FD-0A8D-64929824A989}" dt="2023-10-15T20:10:23.125" v="61"/>
          <ac:spMkLst>
            <pc:docMk/>
            <pc:sldMk cId="198496719" sldId="259"/>
            <ac:spMk id="13" creationId="{BF1A9624-91F4-CBA2-2356-7B2007DD138E}"/>
          </ac:spMkLst>
        </pc:spChg>
        <pc:spChg chg="add del mod">
          <ac:chgData name="Laurie Huang" userId="S::jhuan200@jh.edu::fee026d6-f27d-4588-8dc9-dcf67b14f692" providerId="AD" clId="Web-{8B8B91AA-861F-91FD-0A8D-64929824A989}" dt="2023-10-15T20:14:10.679" v="70"/>
          <ac:spMkLst>
            <pc:docMk/>
            <pc:sldMk cId="198496719" sldId="259"/>
            <ac:spMk id="16" creationId="{FB272BDC-1D0F-C201-2561-C1F1A7551452}"/>
          </ac:spMkLst>
        </pc:spChg>
        <pc:spChg chg="add mod">
          <ac:chgData name="Laurie Huang" userId="S::jhuan200@jh.edu::fee026d6-f27d-4588-8dc9-dcf67b14f692" providerId="AD" clId="Web-{8B8B91AA-861F-91FD-0A8D-64929824A989}" dt="2023-10-15T20:14:46.024" v="84" actId="1076"/>
          <ac:spMkLst>
            <pc:docMk/>
            <pc:sldMk cId="198496719" sldId="259"/>
            <ac:spMk id="17" creationId="{99DC1F28-EAE1-2C60-776B-6008BB9394DA}"/>
          </ac:spMkLst>
        </pc:spChg>
        <pc:picChg chg="add del mod ord">
          <ac:chgData name="Laurie Huang" userId="S::jhuan200@jh.edu::fee026d6-f27d-4588-8dc9-dcf67b14f692" providerId="AD" clId="Web-{8B8B91AA-861F-91FD-0A8D-64929824A989}" dt="2023-10-15T19:46:33.567" v="22"/>
          <ac:picMkLst>
            <pc:docMk/>
            <pc:sldMk cId="198496719" sldId="259"/>
            <ac:picMk id="4" creationId="{8517D52F-ED10-3FDD-01FA-6ABE85F1675E}"/>
          </ac:picMkLst>
        </pc:picChg>
        <pc:picChg chg="add del mod ord modCrop">
          <ac:chgData name="Laurie Huang" userId="S::jhuan200@jh.edu::fee026d6-f27d-4588-8dc9-dcf67b14f692" providerId="AD" clId="Web-{8B8B91AA-861F-91FD-0A8D-64929824A989}" dt="2023-10-15T19:48:15.085" v="33"/>
          <ac:picMkLst>
            <pc:docMk/>
            <pc:sldMk cId="198496719" sldId="259"/>
            <ac:picMk id="7" creationId="{6F8235CC-239B-19DB-FAEC-98A81125D472}"/>
          </ac:picMkLst>
        </pc:picChg>
        <pc:picChg chg="add mod ord">
          <ac:chgData name="Laurie Huang" userId="S::jhuan200@jh.edu::fee026d6-f27d-4588-8dc9-dcf67b14f692" providerId="AD" clId="Web-{8B8B91AA-861F-91FD-0A8D-64929824A989}" dt="2023-10-15T20:02:10.064" v="52" actId="14100"/>
          <ac:picMkLst>
            <pc:docMk/>
            <pc:sldMk cId="198496719" sldId="259"/>
            <ac:picMk id="10" creationId="{72C6B827-D4AD-40FA-8FAE-3A51760E2AAB}"/>
          </ac:picMkLst>
        </pc:picChg>
        <pc:picChg chg="add mod">
          <ac:chgData name="Laurie Huang" userId="S::jhuan200@jh.edu::fee026d6-f27d-4588-8dc9-dcf67b14f692" providerId="AD" clId="Web-{8B8B91AA-861F-91FD-0A8D-64929824A989}" dt="2023-10-15T20:02:03.002" v="50" actId="14100"/>
          <ac:picMkLst>
            <pc:docMk/>
            <pc:sldMk cId="198496719" sldId="259"/>
            <ac:picMk id="11" creationId="{D2CD7A81-897C-32EC-0A8D-A4118872F038}"/>
          </ac:picMkLst>
        </pc:picChg>
        <pc:picChg chg="add mod">
          <ac:chgData name="Laurie Huang" userId="S::jhuan200@jh.edu::fee026d6-f27d-4588-8dc9-dcf67b14f692" providerId="AD" clId="Web-{8B8B91AA-861F-91FD-0A8D-64929824A989}" dt="2023-10-15T20:14:53.618" v="85" actId="1076"/>
          <ac:picMkLst>
            <pc:docMk/>
            <pc:sldMk cId="198496719" sldId="259"/>
            <ac:picMk id="14" creationId="{4CE101E9-42BE-7DD9-51C8-11082A0B194D}"/>
          </ac:picMkLst>
        </pc:picChg>
      </pc:sldChg>
      <pc:sldChg chg="ord">
        <pc:chgData name="Laurie Huang" userId="S::jhuan200@jh.edu::fee026d6-f27d-4588-8dc9-dcf67b14f692" providerId="AD" clId="Web-{8B8B91AA-861F-91FD-0A8D-64929824A989}" dt="2023-10-15T20:13:45.194" v="66"/>
        <pc:sldMkLst>
          <pc:docMk/>
          <pc:sldMk cId="1763449546" sldId="260"/>
        </pc:sldMkLst>
      </pc:sldChg>
      <pc:sldChg chg="modSp">
        <pc:chgData name="Laurie Huang" userId="S::jhuan200@jh.edu::fee026d6-f27d-4588-8dc9-dcf67b14f692" providerId="AD" clId="Web-{8B8B91AA-861F-91FD-0A8D-64929824A989}" dt="2023-10-15T19:00:51.716" v="14" actId="20577"/>
        <pc:sldMkLst>
          <pc:docMk/>
          <pc:sldMk cId="2280014002" sldId="262"/>
        </pc:sldMkLst>
        <pc:spChg chg="mod">
          <ac:chgData name="Laurie Huang" userId="S::jhuan200@jh.edu::fee026d6-f27d-4588-8dc9-dcf67b14f692" providerId="AD" clId="Web-{8B8B91AA-861F-91FD-0A8D-64929824A989}" dt="2023-10-15T19:00:51.716" v="14" actId="20577"/>
          <ac:spMkLst>
            <pc:docMk/>
            <pc:sldMk cId="2280014002" sldId="262"/>
            <ac:spMk id="2" creationId="{00AA3025-3695-7CD6-29BA-0DDF90FB44BA}"/>
          </ac:spMkLst>
        </pc:spChg>
      </pc:sldChg>
    </pc:docChg>
  </pc:docChgLst>
  <pc:docChgLst>
    <pc:chgData name="Anh Truong" userId="S::ttruon21@jh.edu::88931d36-2b7d-4ddc-a060-09e4fce1ef35" providerId="AD" clId="Web-{95E50DED-5077-27BC-6C6D-EB499A713CE0}"/>
    <pc:docChg chg="addSld delSld modSld modMainMaster modSection">
      <pc:chgData name="Anh Truong" userId="S::ttruon21@jh.edu::88931d36-2b7d-4ddc-a060-09e4fce1ef35" providerId="AD" clId="Web-{95E50DED-5077-27BC-6C6D-EB499A713CE0}" dt="2023-10-18T00:51:43.673" v="496"/>
      <pc:docMkLst>
        <pc:docMk/>
      </pc:docMkLst>
      <pc:sldChg chg="addSp modSp">
        <pc:chgData name="Anh Truong" userId="S::ttruon21@jh.edu::88931d36-2b7d-4ddc-a060-09e4fce1ef35" providerId="AD" clId="Web-{95E50DED-5077-27BC-6C6D-EB499A713CE0}" dt="2023-10-18T00:51:43.673" v="496"/>
        <pc:sldMkLst>
          <pc:docMk/>
          <pc:sldMk cId="109857222" sldId="256"/>
        </pc:sldMkLst>
        <pc:spChg chg="mod">
          <ac:chgData name="Anh Truong" userId="S::ttruon21@jh.edu::88931d36-2b7d-4ddc-a060-09e4fce1ef35" providerId="AD" clId="Web-{95E50DED-5077-27BC-6C6D-EB499A713CE0}" dt="2023-10-18T00:46:32.694" v="450" actId="20577"/>
          <ac:spMkLst>
            <pc:docMk/>
            <pc:sldMk cId="109857222" sldId="256"/>
            <ac:spMk id="3" creationId="{00000000-0000-0000-0000-000000000000}"/>
          </ac:spMkLst>
        </pc:spChg>
        <pc:spChg chg="add mod">
          <ac:chgData name="Anh Truong" userId="S::ttruon21@jh.edu::88931d36-2b7d-4ddc-a060-09e4fce1ef35" providerId="AD" clId="Web-{95E50DED-5077-27BC-6C6D-EB499A713CE0}" dt="2023-10-18T00:51:43.673" v="496"/>
          <ac:spMkLst>
            <pc:docMk/>
            <pc:sldMk cId="109857222" sldId="256"/>
            <ac:spMk id="4" creationId="{82E02C57-6E37-042E-3FF4-7C41D6747D2B}"/>
          </ac:spMkLst>
        </pc:spChg>
      </pc:sldChg>
      <pc:sldChg chg="addSp modSp">
        <pc:chgData name="Anh Truong" userId="S::ttruon21@jh.edu::88931d36-2b7d-4ddc-a060-09e4fce1ef35" providerId="AD" clId="Web-{95E50DED-5077-27BC-6C6D-EB499A713CE0}" dt="2023-10-18T00:51:43.673" v="496"/>
        <pc:sldMkLst>
          <pc:docMk/>
          <pc:sldMk cId="1961836410" sldId="258"/>
        </pc:sldMkLst>
        <pc:spChg chg="add mod">
          <ac:chgData name="Anh Truong" userId="S::ttruon21@jh.edu::88931d36-2b7d-4ddc-a060-09e4fce1ef35" providerId="AD" clId="Web-{95E50DED-5077-27BC-6C6D-EB499A713CE0}" dt="2023-10-18T00:51:43.673" v="496"/>
          <ac:spMkLst>
            <pc:docMk/>
            <pc:sldMk cId="1961836410" sldId="258"/>
            <ac:spMk id="6" creationId="{2EC7A5B4-C7E4-36F8-1AE9-AB6FF83C7B4C}"/>
          </ac:spMkLst>
        </pc:spChg>
      </pc:sldChg>
      <pc:sldChg chg="addSp delSp modSp">
        <pc:chgData name="Anh Truong" userId="S::ttruon21@jh.edu::88931d36-2b7d-4ddc-a060-09e4fce1ef35" providerId="AD" clId="Web-{95E50DED-5077-27BC-6C6D-EB499A713CE0}" dt="2023-10-18T00:51:43.673" v="496"/>
        <pc:sldMkLst>
          <pc:docMk/>
          <pc:sldMk cId="198496719" sldId="259"/>
        </pc:sldMkLst>
        <pc:spChg chg="add mod">
          <ac:chgData name="Anh Truong" userId="S::ttruon21@jh.edu::88931d36-2b7d-4ddc-a060-09e4fce1ef35" providerId="AD" clId="Web-{95E50DED-5077-27BC-6C6D-EB499A713CE0}" dt="2023-10-18T00:24:00.588" v="186" actId="20577"/>
          <ac:spMkLst>
            <pc:docMk/>
            <pc:sldMk cId="198496719" sldId="259"/>
            <ac:spMk id="3" creationId="{79BBA577-5D06-BBF0-26CF-D5D6F28A8013}"/>
          </ac:spMkLst>
        </pc:spChg>
        <pc:spChg chg="add">
          <ac:chgData name="Anh Truong" userId="S::ttruon21@jh.edu::88931d36-2b7d-4ddc-a060-09e4fce1ef35" providerId="AD" clId="Web-{95E50DED-5077-27BC-6C6D-EB499A713CE0}" dt="2023-10-18T00:22:07.678" v="50"/>
          <ac:spMkLst>
            <pc:docMk/>
            <pc:sldMk cId="198496719" sldId="259"/>
            <ac:spMk id="4" creationId="{371E17A5-B532-59BA-86BC-B0EB1DF55D52}"/>
          </ac:spMkLst>
        </pc:spChg>
        <pc:spChg chg="mod">
          <ac:chgData name="Anh Truong" userId="S::ttruon21@jh.edu::88931d36-2b7d-4ddc-a060-09e4fce1ef35" providerId="AD" clId="Web-{95E50DED-5077-27BC-6C6D-EB499A713CE0}" dt="2023-10-18T00:23:52.994" v="176" actId="1076"/>
          <ac:spMkLst>
            <pc:docMk/>
            <pc:sldMk cId="198496719" sldId="259"/>
            <ac:spMk id="5" creationId="{34356F76-8187-DFD3-986A-B307AB0CF0FC}"/>
          </ac:spMkLst>
        </pc:spChg>
        <pc:spChg chg="add mod">
          <ac:chgData name="Anh Truong" userId="S::ttruon21@jh.edu::88931d36-2b7d-4ddc-a060-09e4fce1ef35" providerId="AD" clId="Web-{95E50DED-5077-27BC-6C6D-EB499A713CE0}" dt="2023-10-18T00:23:33.431" v="172" actId="14100"/>
          <ac:spMkLst>
            <pc:docMk/>
            <pc:sldMk cId="198496719" sldId="259"/>
            <ac:spMk id="7" creationId="{08E5BE4E-5D26-1CCC-CCF2-F7BA6051C1D3}"/>
          </ac:spMkLst>
        </pc:spChg>
        <pc:spChg chg="add mod">
          <ac:chgData name="Anh Truong" userId="S::ttruon21@jh.edu::88931d36-2b7d-4ddc-a060-09e4fce1ef35" providerId="AD" clId="Web-{95E50DED-5077-27BC-6C6D-EB499A713CE0}" dt="2023-10-18T00:51:43.673" v="496"/>
          <ac:spMkLst>
            <pc:docMk/>
            <pc:sldMk cId="198496719" sldId="259"/>
            <ac:spMk id="8" creationId="{8F477C49-126D-6ED3-3DA8-C83F3C203D1E}"/>
          </ac:spMkLst>
        </pc:spChg>
        <pc:spChg chg="del">
          <ac:chgData name="Anh Truong" userId="S::ttruon21@jh.edu::88931d36-2b7d-4ddc-a060-09e4fce1ef35" providerId="AD" clId="Web-{95E50DED-5077-27BC-6C6D-EB499A713CE0}" dt="2023-10-18T00:20:42.957" v="2"/>
          <ac:spMkLst>
            <pc:docMk/>
            <pc:sldMk cId="198496719" sldId="259"/>
            <ac:spMk id="17" creationId="{99DC1F28-EAE1-2C60-776B-6008BB9394DA}"/>
          </ac:spMkLst>
        </pc:spChg>
        <pc:picChg chg="mod ord">
          <ac:chgData name="Anh Truong" userId="S::ttruon21@jh.edu::88931d36-2b7d-4ddc-a060-09e4fce1ef35" providerId="AD" clId="Web-{95E50DED-5077-27BC-6C6D-EB499A713CE0}" dt="2023-10-18T00:23:00.305" v="156" actId="1076"/>
          <ac:picMkLst>
            <pc:docMk/>
            <pc:sldMk cId="198496719" sldId="259"/>
            <ac:picMk id="10" creationId="{72C6B827-D4AD-40FA-8FAE-3A51760E2AAB}"/>
          </ac:picMkLst>
        </pc:picChg>
        <pc:picChg chg="mod ord">
          <ac:chgData name="Anh Truong" userId="S::ttruon21@jh.edu::88931d36-2b7d-4ddc-a060-09e4fce1ef35" providerId="AD" clId="Web-{95E50DED-5077-27BC-6C6D-EB499A713CE0}" dt="2023-10-18T00:23:00.430" v="157" actId="1076"/>
          <ac:picMkLst>
            <pc:docMk/>
            <pc:sldMk cId="198496719" sldId="259"/>
            <ac:picMk id="11" creationId="{D2CD7A81-897C-32EC-0A8D-A4118872F038}"/>
          </ac:picMkLst>
        </pc:picChg>
        <pc:picChg chg="mod">
          <ac:chgData name="Anh Truong" userId="S::ttruon21@jh.edu::88931d36-2b7d-4ddc-a060-09e4fce1ef35" providerId="AD" clId="Web-{95E50DED-5077-27BC-6C6D-EB499A713CE0}" dt="2023-10-18T00:23:53.010" v="177" actId="1076"/>
          <ac:picMkLst>
            <pc:docMk/>
            <pc:sldMk cId="198496719" sldId="259"/>
            <ac:picMk id="14" creationId="{4CE101E9-42BE-7DD9-51C8-11082A0B194D}"/>
          </ac:picMkLst>
        </pc:picChg>
      </pc:sldChg>
      <pc:sldChg chg="addSp modSp">
        <pc:chgData name="Anh Truong" userId="S::ttruon21@jh.edu::88931d36-2b7d-4ddc-a060-09e4fce1ef35" providerId="AD" clId="Web-{95E50DED-5077-27BC-6C6D-EB499A713CE0}" dt="2023-10-18T00:51:43.673" v="496"/>
        <pc:sldMkLst>
          <pc:docMk/>
          <pc:sldMk cId="1763449546" sldId="260"/>
        </pc:sldMkLst>
        <pc:spChg chg="add mod">
          <ac:chgData name="Anh Truong" userId="S::ttruon21@jh.edu::88931d36-2b7d-4ddc-a060-09e4fce1ef35" providerId="AD" clId="Web-{95E50DED-5077-27BC-6C6D-EB499A713CE0}" dt="2023-10-18T00:51:43.673" v="496"/>
          <ac:spMkLst>
            <pc:docMk/>
            <pc:sldMk cId="1763449546" sldId="260"/>
            <ac:spMk id="2" creationId="{31934F1E-7C2D-4DC6-D76A-05F502DA4133}"/>
          </ac:spMkLst>
        </pc:spChg>
      </pc:sldChg>
      <pc:sldChg chg="addSp delSp modSp">
        <pc:chgData name="Anh Truong" userId="S::ttruon21@jh.edu::88931d36-2b7d-4ddc-a060-09e4fce1ef35" providerId="AD" clId="Web-{95E50DED-5077-27BC-6C6D-EB499A713CE0}" dt="2023-10-18T00:51:37.876" v="495"/>
        <pc:sldMkLst>
          <pc:docMk/>
          <pc:sldMk cId="236856116" sldId="261"/>
        </pc:sldMkLst>
        <pc:spChg chg="add mod">
          <ac:chgData name="Anh Truong" userId="S::ttruon21@jh.edu::88931d36-2b7d-4ddc-a060-09e4fce1ef35" providerId="AD" clId="Web-{95E50DED-5077-27BC-6C6D-EB499A713CE0}" dt="2023-10-18T00:51:29.891" v="493"/>
          <ac:spMkLst>
            <pc:docMk/>
            <pc:sldMk cId="236856116" sldId="261"/>
            <ac:spMk id="2" creationId="{0623DA0C-3292-D5B8-4865-6B6E0CC34188}"/>
          </ac:spMkLst>
        </pc:spChg>
        <pc:spChg chg="add del mod">
          <ac:chgData name="Anh Truong" userId="S::ttruon21@jh.edu::88931d36-2b7d-4ddc-a060-09e4fce1ef35" providerId="AD" clId="Web-{95E50DED-5077-27BC-6C6D-EB499A713CE0}" dt="2023-10-18T00:51:37.876" v="495"/>
          <ac:spMkLst>
            <pc:docMk/>
            <pc:sldMk cId="236856116" sldId="261"/>
            <ac:spMk id="3" creationId="{072780BA-F0E9-8A8D-43F9-C60F25789520}"/>
          </ac:spMkLst>
        </pc:spChg>
        <pc:spChg chg="mod">
          <ac:chgData name="Anh Truong" userId="S::ttruon21@jh.edu::88931d36-2b7d-4ddc-a060-09e4fce1ef35" providerId="AD" clId="Web-{95E50DED-5077-27BC-6C6D-EB499A713CE0}" dt="2023-10-18T00:45:59.584" v="448" actId="20577"/>
          <ac:spMkLst>
            <pc:docMk/>
            <pc:sldMk cId="236856116" sldId="261"/>
            <ac:spMk id="9" creationId="{D5D4D767-B273-8439-00B0-3BBC4FC3F158}"/>
          </ac:spMkLst>
        </pc:spChg>
      </pc:sldChg>
      <pc:sldChg chg="addSp modSp">
        <pc:chgData name="Anh Truong" userId="S::ttruon21@jh.edu::88931d36-2b7d-4ddc-a060-09e4fce1ef35" providerId="AD" clId="Web-{95E50DED-5077-27BC-6C6D-EB499A713CE0}" dt="2023-10-18T00:51:43.673" v="496"/>
        <pc:sldMkLst>
          <pc:docMk/>
          <pc:sldMk cId="2280014002" sldId="262"/>
        </pc:sldMkLst>
        <pc:spChg chg="mod">
          <ac:chgData name="Anh Truong" userId="S::ttruon21@jh.edu::88931d36-2b7d-4ddc-a060-09e4fce1ef35" providerId="AD" clId="Web-{95E50DED-5077-27BC-6C6D-EB499A713CE0}" dt="2023-10-18T00:25:54.295" v="205" actId="20577"/>
          <ac:spMkLst>
            <pc:docMk/>
            <pc:sldMk cId="2280014002" sldId="262"/>
            <ac:spMk id="2" creationId="{00AA3025-3695-7CD6-29BA-0DDF90FB44BA}"/>
          </ac:spMkLst>
        </pc:spChg>
        <pc:spChg chg="add mod">
          <ac:chgData name="Anh Truong" userId="S::ttruon21@jh.edu::88931d36-2b7d-4ddc-a060-09e4fce1ef35" providerId="AD" clId="Web-{95E50DED-5077-27BC-6C6D-EB499A713CE0}" dt="2023-10-18T00:51:43.673" v="496"/>
          <ac:spMkLst>
            <pc:docMk/>
            <pc:sldMk cId="2280014002" sldId="262"/>
            <ac:spMk id="3" creationId="{66C5A06B-CF56-EA49-6178-3CCABDD82E33}"/>
          </ac:spMkLst>
        </pc:spChg>
        <pc:spChg chg="mod">
          <ac:chgData name="Anh Truong" userId="S::ttruon21@jh.edu::88931d36-2b7d-4ddc-a060-09e4fce1ef35" providerId="AD" clId="Web-{95E50DED-5077-27BC-6C6D-EB499A713CE0}" dt="2023-10-18T00:44:39.987" v="401" actId="20577"/>
          <ac:spMkLst>
            <pc:docMk/>
            <pc:sldMk cId="2280014002" sldId="262"/>
            <ac:spMk id="5" creationId="{31EF11DF-B650-512E-B0F3-8165F5E0A1E0}"/>
          </ac:spMkLst>
        </pc:spChg>
      </pc:sldChg>
      <pc:sldChg chg="addSp delSp modSp del">
        <pc:chgData name="Anh Truong" userId="S::ttruon21@jh.edu::88931d36-2b7d-4ddc-a060-09e4fce1ef35" providerId="AD" clId="Web-{95E50DED-5077-27BC-6C6D-EB499A713CE0}" dt="2023-10-18T00:34:49.953" v="308"/>
        <pc:sldMkLst>
          <pc:docMk/>
          <pc:sldMk cId="958685950" sldId="263"/>
        </pc:sldMkLst>
        <pc:spChg chg="mod">
          <ac:chgData name="Anh Truong" userId="S::ttruon21@jh.edu::88931d36-2b7d-4ddc-a060-09e4fce1ef35" providerId="AD" clId="Web-{95E50DED-5077-27BC-6C6D-EB499A713CE0}" dt="2023-10-18T00:33:50.482" v="298" actId="1076"/>
          <ac:spMkLst>
            <pc:docMk/>
            <pc:sldMk cId="958685950" sldId="263"/>
            <ac:spMk id="3" creationId="{7F0CB1B1-3263-1BD9-AFE7-5248A48A2A4E}"/>
          </ac:spMkLst>
        </pc:spChg>
        <pc:spChg chg="mod">
          <ac:chgData name="Anh Truong" userId="S::ttruon21@jh.edu::88931d36-2b7d-4ddc-a060-09e4fce1ef35" providerId="AD" clId="Web-{95E50DED-5077-27BC-6C6D-EB499A713CE0}" dt="2023-10-18T00:34:10.467" v="301" actId="1076"/>
          <ac:spMkLst>
            <pc:docMk/>
            <pc:sldMk cId="958685950" sldId="263"/>
            <ac:spMk id="7" creationId="{B5735355-7F30-FC6D-C470-DC74409986F9}"/>
          </ac:spMkLst>
        </pc:spChg>
        <pc:grpChg chg="add del">
          <ac:chgData name="Anh Truong" userId="S::ttruon21@jh.edu::88931d36-2b7d-4ddc-a060-09e4fce1ef35" providerId="AD" clId="Web-{95E50DED-5077-27BC-6C6D-EB499A713CE0}" dt="2023-10-18T00:30:45.461" v="236"/>
          <ac:grpSpMkLst>
            <pc:docMk/>
            <pc:sldMk cId="958685950" sldId="263"/>
            <ac:grpSpMk id="9" creationId="{E4791CCF-8A03-BB76-F8E2-A408DFA88B7A}"/>
          </ac:grpSpMkLst>
        </pc:grpChg>
        <pc:grpChg chg="add del mod">
          <ac:chgData name="Anh Truong" userId="S::ttruon21@jh.edu::88931d36-2b7d-4ddc-a060-09e4fce1ef35" providerId="AD" clId="Web-{95E50DED-5077-27BC-6C6D-EB499A713CE0}" dt="2023-10-18T00:32:37.464" v="276"/>
          <ac:grpSpMkLst>
            <pc:docMk/>
            <pc:sldMk cId="958685950" sldId="263"/>
            <ac:grpSpMk id="10" creationId="{05B4AC80-001E-8765-A3B3-FD2F70B9B6FB}"/>
          </ac:grpSpMkLst>
        </pc:grpChg>
        <pc:grpChg chg="add mod">
          <ac:chgData name="Anh Truong" userId="S::ttruon21@jh.edu::88931d36-2b7d-4ddc-a060-09e4fce1ef35" providerId="AD" clId="Web-{95E50DED-5077-27BC-6C6D-EB499A713CE0}" dt="2023-10-18T00:34:14.483" v="302" actId="1076"/>
          <ac:grpSpMkLst>
            <pc:docMk/>
            <pc:sldMk cId="958685950" sldId="263"/>
            <ac:grpSpMk id="11" creationId="{09C6CFF9-7B06-FB6F-3CAD-BCFEE286B4DD}"/>
          </ac:grpSpMkLst>
        </pc:grpChg>
        <pc:picChg chg="mod topLvl modCrop">
          <ac:chgData name="Anh Truong" userId="S::ttruon21@jh.edu::88931d36-2b7d-4ddc-a060-09e4fce1ef35" providerId="AD" clId="Web-{95E50DED-5077-27BC-6C6D-EB499A713CE0}" dt="2023-10-18T00:33:54.092" v="299" actId="1076"/>
          <ac:picMkLst>
            <pc:docMk/>
            <pc:sldMk cId="958685950" sldId="263"/>
            <ac:picMk id="2" creationId="{ADF4731C-16B4-76D0-BEFA-0657006E2C02}"/>
          </ac:picMkLst>
        </pc:picChg>
        <pc:picChg chg="add mod topLvl modCrop">
          <ac:chgData name="Anh Truong" userId="S::ttruon21@jh.edu::88931d36-2b7d-4ddc-a060-09e4fce1ef35" providerId="AD" clId="Web-{95E50DED-5077-27BC-6C6D-EB499A713CE0}" dt="2023-10-18T00:32:37.464" v="276"/>
          <ac:picMkLst>
            <pc:docMk/>
            <pc:sldMk cId="958685950" sldId="263"/>
            <ac:picMk id="4" creationId="{CBA40104-B466-A090-8452-705E4B55F994}"/>
          </ac:picMkLst>
        </pc:picChg>
        <pc:picChg chg="add del mod modCrop">
          <ac:chgData name="Anh Truong" userId="S::ttruon21@jh.edu::88931d36-2b7d-4ddc-a060-09e4fce1ef35" providerId="AD" clId="Web-{95E50DED-5077-27BC-6C6D-EB499A713CE0}" dt="2023-10-18T00:29:36.443" v="222"/>
          <ac:picMkLst>
            <pc:docMk/>
            <pc:sldMk cId="958685950" sldId="263"/>
            <ac:picMk id="5" creationId="{B53206A2-B76A-B595-D3F5-87C94C587166}"/>
          </ac:picMkLst>
        </pc:picChg>
        <pc:picChg chg="add mod topLvl modCrop">
          <ac:chgData name="Anh Truong" userId="S::ttruon21@jh.edu::88931d36-2b7d-4ddc-a060-09e4fce1ef35" providerId="AD" clId="Web-{95E50DED-5077-27BC-6C6D-EB499A713CE0}" dt="2023-10-18T00:32:37.464" v="276"/>
          <ac:picMkLst>
            <pc:docMk/>
            <pc:sldMk cId="958685950" sldId="263"/>
            <ac:picMk id="6" creationId="{FF6F0765-6E90-9BA2-05CE-4ACD85DC65FB}"/>
          </ac:picMkLst>
        </pc:picChg>
        <pc:picChg chg="mod topLvl modCrop">
          <ac:chgData name="Anh Truong" userId="S::ttruon21@jh.edu::88931d36-2b7d-4ddc-a060-09e4fce1ef35" providerId="AD" clId="Web-{95E50DED-5077-27BC-6C6D-EB499A713CE0}" dt="2023-10-18T00:32:37.464" v="276"/>
          <ac:picMkLst>
            <pc:docMk/>
            <pc:sldMk cId="958685950" sldId="263"/>
            <ac:picMk id="8" creationId="{40098A66-0A78-680C-47E5-42B48171356D}"/>
          </ac:picMkLst>
        </pc:picChg>
      </pc:sldChg>
      <pc:sldChg chg="addSp modSp">
        <pc:chgData name="Anh Truong" userId="S::ttruon21@jh.edu::88931d36-2b7d-4ddc-a060-09e4fce1ef35" providerId="AD" clId="Web-{95E50DED-5077-27BC-6C6D-EB499A713CE0}" dt="2023-10-18T00:51:43.673" v="496"/>
        <pc:sldMkLst>
          <pc:docMk/>
          <pc:sldMk cId="1156810569" sldId="264"/>
        </pc:sldMkLst>
        <pc:spChg chg="add mod">
          <ac:chgData name="Anh Truong" userId="S::ttruon21@jh.edu::88931d36-2b7d-4ddc-a060-09e4fce1ef35" providerId="AD" clId="Web-{95E50DED-5077-27BC-6C6D-EB499A713CE0}" dt="2023-10-18T00:51:43.673" v="496"/>
          <ac:spMkLst>
            <pc:docMk/>
            <pc:sldMk cId="1156810569" sldId="264"/>
            <ac:spMk id="2" creationId="{72F370AB-C391-5F00-8A4F-0E3698442ECA}"/>
          </ac:spMkLst>
        </pc:spChg>
      </pc:sldChg>
      <pc:sldChg chg="addSp modSp">
        <pc:chgData name="Anh Truong" userId="S::ttruon21@jh.edu::88931d36-2b7d-4ddc-a060-09e4fce1ef35" providerId="AD" clId="Web-{95E50DED-5077-27BC-6C6D-EB499A713CE0}" dt="2023-10-18T00:51:43.673" v="496"/>
        <pc:sldMkLst>
          <pc:docMk/>
          <pc:sldMk cId="1940493411" sldId="265"/>
        </pc:sldMkLst>
        <pc:spChg chg="add mod">
          <ac:chgData name="Anh Truong" userId="S::ttruon21@jh.edu::88931d36-2b7d-4ddc-a060-09e4fce1ef35" providerId="AD" clId="Web-{95E50DED-5077-27BC-6C6D-EB499A713CE0}" dt="2023-10-18T00:51:43.673" v="496"/>
          <ac:spMkLst>
            <pc:docMk/>
            <pc:sldMk cId="1940493411" sldId="265"/>
            <ac:spMk id="3" creationId="{329501FF-0F86-CDE8-84E7-C0C0558CB638}"/>
          </ac:spMkLst>
        </pc:spChg>
      </pc:sldChg>
      <pc:sldChg chg="addSp modSp">
        <pc:chgData name="Anh Truong" userId="S::ttruon21@jh.edu::88931d36-2b7d-4ddc-a060-09e4fce1ef35" providerId="AD" clId="Web-{95E50DED-5077-27BC-6C6D-EB499A713CE0}" dt="2023-10-18T00:51:43.673" v="496"/>
        <pc:sldMkLst>
          <pc:docMk/>
          <pc:sldMk cId="4125147566" sldId="266"/>
        </pc:sldMkLst>
        <pc:spChg chg="add mod">
          <ac:chgData name="Anh Truong" userId="S::ttruon21@jh.edu::88931d36-2b7d-4ddc-a060-09e4fce1ef35" providerId="AD" clId="Web-{95E50DED-5077-27BC-6C6D-EB499A713CE0}" dt="2023-10-18T00:51:43.673" v="496"/>
          <ac:spMkLst>
            <pc:docMk/>
            <pc:sldMk cId="4125147566" sldId="266"/>
            <ac:spMk id="4" creationId="{12249BC4-3A7C-4C20-5DB0-27B8F530DEC5}"/>
          </ac:spMkLst>
        </pc:spChg>
      </pc:sldChg>
      <pc:sldChg chg="addSp modSp">
        <pc:chgData name="Anh Truong" userId="S::ttruon21@jh.edu::88931d36-2b7d-4ddc-a060-09e4fce1ef35" providerId="AD" clId="Web-{95E50DED-5077-27BC-6C6D-EB499A713CE0}" dt="2023-10-18T00:51:43.673" v="496"/>
        <pc:sldMkLst>
          <pc:docMk/>
          <pc:sldMk cId="1833791661" sldId="268"/>
        </pc:sldMkLst>
        <pc:spChg chg="add mod">
          <ac:chgData name="Anh Truong" userId="S::ttruon21@jh.edu::88931d36-2b7d-4ddc-a060-09e4fce1ef35" providerId="AD" clId="Web-{95E50DED-5077-27BC-6C6D-EB499A713CE0}" dt="2023-10-18T00:51:43.673" v="496"/>
          <ac:spMkLst>
            <pc:docMk/>
            <pc:sldMk cId="1833791661" sldId="268"/>
            <ac:spMk id="3" creationId="{C7D49019-5ED2-D4D7-1AA3-40E83CEFED40}"/>
          </ac:spMkLst>
        </pc:spChg>
      </pc:sldChg>
      <pc:sldChg chg="addSp modSp">
        <pc:chgData name="Anh Truong" userId="S::ttruon21@jh.edu::88931d36-2b7d-4ddc-a060-09e4fce1ef35" providerId="AD" clId="Web-{95E50DED-5077-27BC-6C6D-EB499A713CE0}" dt="2023-10-18T00:51:43.673" v="496"/>
        <pc:sldMkLst>
          <pc:docMk/>
          <pc:sldMk cId="3584909259" sldId="269"/>
        </pc:sldMkLst>
        <pc:spChg chg="add mod">
          <ac:chgData name="Anh Truong" userId="S::ttruon21@jh.edu::88931d36-2b7d-4ddc-a060-09e4fce1ef35" providerId="AD" clId="Web-{95E50DED-5077-27BC-6C6D-EB499A713CE0}" dt="2023-10-18T00:51:43.673" v="496"/>
          <ac:spMkLst>
            <pc:docMk/>
            <pc:sldMk cId="3584909259" sldId="269"/>
            <ac:spMk id="3" creationId="{CD2D0311-8FB6-E022-1F3E-DCD4CF072AD6}"/>
          </ac:spMkLst>
        </pc:spChg>
      </pc:sldChg>
      <pc:sldChg chg="addSp modSp">
        <pc:chgData name="Anh Truong" userId="S::ttruon21@jh.edu::88931d36-2b7d-4ddc-a060-09e4fce1ef35" providerId="AD" clId="Web-{95E50DED-5077-27BC-6C6D-EB499A713CE0}" dt="2023-10-18T00:51:43.673" v="496"/>
        <pc:sldMkLst>
          <pc:docMk/>
          <pc:sldMk cId="4199745521" sldId="270"/>
        </pc:sldMkLst>
        <pc:spChg chg="add mod">
          <ac:chgData name="Anh Truong" userId="S::ttruon21@jh.edu::88931d36-2b7d-4ddc-a060-09e4fce1ef35" providerId="AD" clId="Web-{95E50DED-5077-27BC-6C6D-EB499A713CE0}" dt="2023-10-18T00:51:43.673" v="496"/>
          <ac:spMkLst>
            <pc:docMk/>
            <pc:sldMk cId="4199745521" sldId="270"/>
            <ac:spMk id="3" creationId="{A7F0C3E0-3C28-2479-2A6B-443CB28D0B2F}"/>
          </ac:spMkLst>
        </pc:spChg>
      </pc:sldChg>
      <pc:sldChg chg="addSp modSp">
        <pc:chgData name="Anh Truong" userId="S::ttruon21@jh.edu::88931d36-2b7d-4ddc-a060-09e4fce1ef35" providerId="AD" clId="Web-{95E50DED-5077-27BC-6C6D-EB499A713CE0}" dt="2023-10-18T00:51:43.673" v="496"/>
        <pc:sldMkLst>
          <pc:docMk/>
          <pc:sldMk cId="2588540748" sldId="271"/>
        </pc:sldMkLst>
        <pc:spChg chg="add mod">
          <ac:chgData name="Anh Truong" userId="S::ttruon21@jh.edu::88931d36-2b7d-4ddc-a060-09e4fce1ef35" providerId="AD" clId="Web-{95E50DED-5077-27BC-6C6D-EB499A713CE0}" dt="2023-10-18T00:51:43.673" v="496"/>
          <ac:spMkLst>
            <pc:docMk/>
            <pc:sldMk cId="2588540748" sldId="271"/>
            <ac:spMk id="6" creationId="{96D5FEEC-83B4-2E3E-FEFC-52AD28CB66DC}"/>
          </ac:spMkLst>
        </pc:spChg>
      </pc:sldChg>
      <pc:sldChg chg="addSp modSp">
        <pc:chgData name="Anh Truong" userId="S::ttruon21@jh.edu::88931d36-2b7d-4ddc-a060-09e4fce1ef35" providerId="AD" clId="Web-{95E50DED-5077-27BC-6C6D-EB499A713CE0}" dt="2023-10-18T00:51:43.673" v="496"/>
        <pc:sldMkLst>
          <pc:docMk/>
          <pc:sldMk cId="2661443898" sldId="272"/>
        </pc:sldMkLst>
        <pc:spChg chg="add mod">
          <ac:chgData name="Anh Truong" userId="S::ttruon21@jh.edu::88931d36-2b7d-4ddc-a060-09e4fce1ef35" providerId="AD" clId="Web-{95E50DED-5077-27BC-6C6D-EB499A713CE0}" dt="2023-10-18T00:51:43.673" v="496"/>
          <ac:spMkLst>
            <pc:docMk/>
            <pc:sldMk cId="2661443898" sldId="272"/>
            <ac:spMk id="7" creationId="{2348E3E5-8C6F-3A21-4B8F-FE44CEC36D6C}"/>
          </ac:spMkLst>
        </pc:spChg>
      </pc:sldChg>
      <pc:sldChg chg="addSp modSp">
        <pc:chgData name="Anh Truong" userId="S::ttruon21@jh.edu::88931d36-2b7d-4ddc-a060-09e4fce1ef35" providerId="AD" clId="Web-{95E50DED-5077-27BC-6C6D-EB499A713CE0}" dt="2023-10-18T00:51:43.673" v="496"/>
        <pc:sldMkLst>
          <pc:docMk/>
          <pc:sldMk cId="2574757124" sldId="274"/>
        </pc:sldMkLst>
        <pc:spChg chg="add mod">
          <ac:chgData name="Anh Truong" userId="S::ttruon21@jh.edu::88931d36-2b7d-4ddc-a060-09e4fce1ef35" providerId="AD" clId="Web-{95E50DED-5077-27BC-6C6D-EB499A713CE0}" dt="2023-10-18T00:51:43.673" v="496"/>
          <ac:spMkLst>
            <pc:docMk/>
            <pc:sldMk cId="2574757124" sldId="274"/>
            <ac:spMk id="11" creationId="{5E7F38E1-7FB5-EBD1-759F-85125D252237}"/>
          </ac:spMkLst>
        </pc:spChg>
      </pc:sldChg>
      <pc:sldChg chg="addSp modSp mod modShow">
        <pc:chgData name="Anh Truong" userId="S::ttruon21@jh.edu::88931d36-2b7d-4ddc-a060-09e4fce1ef35" providerId="AD" clId="Web-{95E50DED-5077-27BC-6C6D-EB499A713CE0}" dt="2023-10-18T00:51:43.673" v="496"/>
        <pc:sldMkLst>
          <pc:docMk/>
          <pc:sldMk cId="1770520747" sldId="275"/>
        </pc:sldMkLst>
        <pc:spChg chg="add mod">
          <ac:chgData name="Anh Truong" userId="S::ttruon21@jh.edu::88931d36-2b7d-4ddc-a060-09e4fce1ef35" providerId="AD" clId="Web-{95E50DED-5077-27BC-6C6D-EB499A713CE0}" dt="2023-10-18T00:51:43.673" v="496"/>
          <ac:spMkLst>
            <pc:docMk/>
            <pc:sldMk cId="1770520747" sldId="275"/>
            <ac:spMk id="3" creationId="{EE0557C1-0244-8940-130B-E2E21181D26C}"/>
          </ac:spMkLst>
        </pc:spChg>
      </pc:sldChg>
      <pc:sldChg chg="addSp modSp">
        <pc:chgData name="Anh Truong" userId="S::ttruon21@jh.edu::88931d36-2b7d-4ddc-a060-09e4fce1ef35" providerId="AD" clId="Web-{95E50DED-5077-27BC-6C6D-EB499A713CE0}" dt="2023-10-18T00:51:43.673" v="496"/>
        <pc:sldMkLst>
          <pc:docMk/>
          <pc:sldMk cId="1799338064" sldId="277"/>
        </pc:sldMkLst>
        <pc:spChg chg="add mod">
          <ac:chgData name="Anh Truong" userId="S::ttruon21@jh.edu::88931d36-2b7d-4ddc-a060-09e4fce1ef35" providerId="AD" clId="Web-{95E50DED-5077-27BC-6C6D-EB499A713CE0}" dt="2023-10-18T00:51:43.673" v="496"/>
          <ac:spMkLst>
            <pc:docMk/>
            <pc:sldMk cId="1799338064" sldId="277"/>
            <ac:spMk id="5" creationId="{E872828A-DC63-702E-EC29-3183F0DF314F}"/>
          </ac:spMkLst>
        </pc:spChg>
      </pc:sldChg>
      <pc:sldChg chg="addSp delSp modSp new">
        <pc:chgData name="Anh Truong" userId="S::ttruon21@jh.edu::88931d36-2b7d-4ddc-a060-09e4fce1ef35" providerId="AD" clId="Web-{95E50DED-5077-27BC-6C6D-EB499A713CE0}" dt="2023-10-18T00:51:43.673" v="496"/>
        <pc:sldMkLst>
          <pc:docMk/>
          <pc:sldMk cId="3857795172" sldId="278"/>
        </pc:sldMkLst>
        <pc:spChg chg="add mod">
          <ac:chgData name="Anh Truong" userId="S::ttruon21@jh.edu::88931d36-2b7d-4ddc-a060-09e4fce1ef35" providerId="AD" clId="Web-{95E50DED-5077-27BC-6C6D-EB499A713CE0}" dt="2023-10-18T00:36:25.862" v="335" actId="1076"/>
          <ac:spMkLst>
            <pc:docMk/>
            <pc:sldMk cId="3857795172" sldId="278"/>
            <ac:spMk id="3" creationId="{EDAA3F4B-4071-FD04-679D-01017C8B7826}"/>
          </ac:spMkLst>
        </pc:spChg>
        <pc:spChg chg="add mod">
          <ac:chgData name="Anh Truong" userId="S::ttruon21@jh.edu::88931d36-2b7d-4ddc-a060-09e4fce1ef35" providerId="AD" clId="Web-{95E50DED-5077-27BC-6C6D-EB499A713CE0}" dt="2023-10-18T00:37:06.426" v="342" actId="1076"/>
          <ac:spMkLst>
            <pc:docMk/>
            <pc:sldMk cId="3857795172" sldId="278"/>
            <ac:spMk id="5" creationId="{B94B3D70-B027-9691-3E9D-F036B03A6DCD}"/>
          </ac:spMkLst>
        </pc:spChg>
        <pc:spChg chg="add mod">
          <ac:chgData name="Anh Truong" userId="S::ttruon21@jh.edu::88931d36-2b7d-4ddc-a060-09e4fce1ef35" providerId="AD" clId="Web-{95E50DED-5077-27BC-6C6D-EB499A713CE0}" dt="2023-10-18T00:51:43.673" v="496"/>
          <ac:spMkLst>
            <pc:docMk/>
            <pc:sldMk cId="3857795172" sldId="278"/>
            <ac:spMk id="12" creationId="{887E1A79-423E-3895-6CD2-7AC9CBA9D9DA}"/>
          </ac:spMkLst>
        </pc:spChg>
        <pc:grpChg chg="add del mod">
          <ac:chgData name="Anh Truong" userId="S::ttruon21@jh.edu::88931d36-2b7d-4ddc-a060-09e4fce1ef35" providerId="AD" clId="Web-{95E50DED-5077-27BC-6C6D-EB499A713CE0}" dt="2023-10-18T00:35:12.500" v="315"/>
          <ac:grpSpMkLst>
            <pc:docMk/>
            <pc:sldMk cId="3857795172" sldId="278"/>
            <ac:grpSpMk id="11" creationId="{9E7EE40B-C8BF-AA56-A55D-22E13B604901}"/>
          </ac:grpSpMkLst>
        </pc:grpChg>
        <pc:picChg chg="mod topLvl">
          <ac:chgData name="Anh Truong" userId="S::ttruon21@jh.edu::88931d36-2b7d-4ddc-a060-09e4fce1ef35" providerId="AD" clId="Web-{95E50DED-5077-27BC-6C6D-EB499A713CE0}" dt="2023-10-18T00:37:22.942" v="343" actId="1076"/>
          <ac:picMkLst>
            <pc:docMk/>
            <pc:sldMk cId="3857795172" sldId="278"/>
            <ac:picMk id="7" creationId="{4181677E-C40B-04C2-6429-29432DC245B4}"/>
          </ac:picMkLst>
        </pc:picChg>
        <pc:picChg chg="mod topLvl">
          <ac:chgData name="Anh Truong" userId="S::ttruon21@jh.edu::88931d36-2b7d-4ddc-a060-09e4fce1ef35" providerId="AD" clId="Web-{95E50DED-5077-27BC-6C6D-EB499A713CE0}" dt="2023-10-18T00:36:07.799" v="330" actId="1076"/>
          <ac:picMkLst>
            <pc:docMk/>
            <pc:sldMk cId="3857795172" sldId="278"/>
            <ac:picMk id="8" creationId="{B60FE217-ED5E-0DC8-1F98-C92EA1BE4C3B}"/>
          </ac:picMkLst>
        </pc:picChg>
        <pc:picChg chg="mod topLvl">
          <ac:chgData name="Anh Truong" userId="S::ttruon21@jh.edu::88931d36-2b7d-4ddc-a060-09e4fce1ef35" providerId="AD" clId="Web-{95E50DED-5077-27BC-6C6D-EB499A713CE0}" dt="2023-10-18T00:36:07.815" v="331" actId="1076"/>
          <ac:picMkLst>
            <pc:docMk/>
            <pc:sldMk cId="3857795172" sldId="278"/>
            <ac:picMk id="9" creationId="{679FDD35-1A74-C67A-18AD-E53F101F9799}"/>
          </ac:picMkLst>
        </pc:picChg>
        <pc:picChg chg="mod topLvl">
          <ac:chgData name="Anh Truong" userId="S::ttruon21@jh.edu::88931d36-2b7d-4ddc-a060-09e4fce1ef35" providerId="AD" clId="Web-{95E50DED-5077-27BC-6C6D-EB499A713CE0}" dt="2023-10-18T00:36:07.830" v="332" actId="1076"/>
          <ac:picMkLst>
            <pc:docMk/>
            <pc:sldMk cId="3857795172" sldId="278"/>
            <ac:picMk id="10" creationId="{6AADA416-0417-CAC1-5707-AD5CE1E31449}"/>
          </ac:picMkLst>
        </pc:picChg>
      </pc:sldChg>
      <pc:sldChg chg="addSp modSp new del mod setBg modClrScheme chgLayout">
        <pc:chgData name="Anh Truong" userId="S::ttruon21@jh.edu::88931d36-2b7d-4ddc-a060-09e4fce1ef35" providerId="AD" clId="Web-{95E50DED-5077-27BC-6C6D-EB499A713CE0}" dt="2023-10-18T00:49:25.575" v="464"/>
        <pc:sldMkLst>
          <pc:docMk/>
          <pc:sldMk cId="2336835410" sldId="279"/>
        </pc:sldMkLst>
        <pc:spChg chg="mod ord">
          <ac:chgData name="Anh Truong" userId="S::ttruon21@jh.edu::88931d36-2b7d-4ddc-a060-09e4fce1ef35" providerId="AD" clId="Web-{95E50DED-5077-27BC-6C6D-EB499A713CE0}" dt="2023-10-18T00:48:59.683" v="463"/>
          <ac:spMkLst>
            <pc:docMk/>
            <pc:sldMk cId="2336835410" sldId="279"/>
            <ac:spMk id="2" creationId="{C1D4AD9B-5D6C-D1D8-D175-96C525514164}"/>
          </ac:spMkLst>
        </pc:spChg>
        <pc:spChg chg="mod ord">
          <ac:chgData name="Anh Truong" userId="S::ttruon21@jh.edu::88931d36-2b7d-4ddc-a060-09e4fce1ef35" providerId="AD" clId="Web-{95E50DED-5077-27BC-6C6D-EB499A713CE0}" dt="2023-10-18T00:48:59.683" v="463"/>
          <ac:spMkLst>
            <pc:docMk/>
            <pc:sldMk cId="2336835410" sldId="279"/>
            <ac:spMk id="3" creationId="{6327E0D9-C1DA-E51E-FF08-01665D53B5B4}"/>
          </ac:spMkLst>
        </pc:spChg>
        <pc:spChg chg="add">
          <ac:chgData name="Anh Truong" userId="S::ttruon21@jh.edu::88931d36-2b7d-4ddc-a060-09e4fce1ef35" providerId="AD" clId="Web-{95E50DED-5077-27BC-6C6D-EB499A713CE0}" dt="2023-10-18T00:48:59.683" v="463"/>
          <ac:spMkLst>
            <pc:docMk/>
            <pc:sldMk cId="2336835410" sldId="279"/>
            <ac:spMk id="10" creationId="{A3363022-C969-41E9-8EB2-E4C94908C1FA}"/>
          </ac:spMkLst>
        </pc:spChg>
        <pc:spChg chg="add">
          <ac:chgData name="Anh Truong" userId="S::ttruon21@jh.edu::88931d36-2b7d-4ddc-a060-09e4fce1ef35" providerId="AD" clId="Web-{95E50DED-5077-27BC-6C6D-EB499A713CE0}" dt="2023-10-18T00:48:59.683" v="463"/>
          <ac:spMkLst>
            <pc:docMk/>
            <pc:sldMk cId="2336835410" sldId="279"/>
            <ac:spMk id="12" creationId="{8D1AD6B3-BE88-4CEB-BA17-790657CC4729}"/>
          </ac:spMkLst>
        </pc:spChg>
        <pc:grpChg chg="add">
          <ac:chgData name="Anh Truong" userId="S::ttruon21@jh.edu::88931d36-2b7d-4ddc-a060-09e4fce1ef35" providerId="AD" clId="Web-{95E50DED-5077-27BC-6C6D-EB499A713CE0}" dt="2023-10-18T00:48:59.683" v="463"/>
          <ac:grpSpMkLst>
            <pc:docMk/>
            <pc:sldMk cId="2336835410" sldId="279"/>
            <ac:grpSpMk id="14" creationId="{89D1390B-7E13-4B4F-9CB2-391063412E54}"/>
          </ac:grpSpMkLst>
        </pc:grpChg>
        <pc:picChg chg="add">
          <ac:chgData name="Anh Truong" userId="S::ttruon21@jh.edu::88931d36-2b7d-4ddc-a060-09e4fce1ef35" providerId="AD" clId="Web-{95E50DED-5077-27BC-6C6D-EB499A713CE0}" dt="2023-10-18T00:48:59.683" v="463"/>
          <ac:picMkLst>
            <pc:docMk/>
            <pc:sldMk cId="2336835410" sldId="279"/>
            <ac:picMk id="7" creationId="{EF70E1CF-A228-2734-D108-EC426534EA64}"/>
          </ac:picMkLst>
        </pc:picChg>
      </pc:sldChg>
      <pc:sldChg chg="addSp modSp new">
        <pc:chgData name="Anh Truong" userId="S::ttruon21@jh.edu::88931d36-2b7d-4ddc-a060-09e4fce1ef35" providerId="AD" clId="Web-{95E50DED-5077-27BC-6C6D-EB499A713CE0}" dt="2023-10-18T00:51:43.673" v="496"/>
        <pc:sldMkLst>
          <pc:docMk/>
          <pc:sldMk cId="2934191800" sldId="279"/>
        </pc:sldMkLst>
        <pc:spChg chg="add mod">
          <ac:chgData name="Anh Truong" userId="S::ttruon21@jh.edu::88931d36-2b7d-4ddc-a060-09e4fce1ef35" providerId="AD" clId="Web-{95E50DED-5077-27BC-6C6D-EB499A713CE0}" dt="2023-10-18T00:51:04.172" v="491" actId="1076"/>
          <ac:spMkLst>
            <pc:docMk/>
            <pc:sldMk cId="2934191800" sldId="279"/>
            <ac:spMk id="4" creationId="{5AD63B95-51AA-EAC4-DDF0-64946377B0F1}"/>
          </ac:spMkLst>
        </pc:spChg>
        <pc:spChg chg="add mod">
          <ac:chgData name="Anh Truong" userId="S::ttruon21@jh.edu::88931d36-2b7d-4ddc-a060-09e4fce1ef35" providerId="AD" clId="Web-{95E50DED-5077-27BC-6C6D-EB499A713CE0}" dt="2023-10-18T00:51:43.673" v="496"/>
          <ac:spMkLst>
            <pc:docMk/>
            <pc:sldMk cId="2934191800" sldId="279"/>
            <ac:spMk id="5" creationId="{E97ED2EF-463E-329F-D7BA-0A5970D40C99}"/>
          </ac:spMkLst>
        </pc:spChg>
        <pc:picChg chg="add mod">
          <ac:chgData name="Anh Truong" userId="S::ttruon21@jh.edu::88931d36-2b7d-4ddc-a060-09e4fce1ef35" providerId="AD" clId="Web-{95E50DED-5077-27BC-6C6D-EB499A713CE0}" dt="2023-10-18T00:51:05.875" v="492" actId="1076"/>
          <ac:picMkLst>
            <pc:docMk/>
            <pc:sldMk cId="2934191800" sldId="279"/>
            <ac:picMk id="3" creationId="{D069DCA6-DD1F-84DF-10AD-D00AB7B872B1}"/>
          </ac:picMkLst>
        </pc:picChg>
      </pc:sldChg>
      <pc:sldChg chg="new del">
        <pc:chgData name="Anh Truong" userId="S::ttruon21@jh.edu::88931d36-2b7d-4ddc-a060-09e4fce1ef35" providerId="AD" clId="Web-{95E50DED-5077-27BC-6C6D-EB499A713CE0}" dt="2023-10-18T00:48:11.994" v="453"/>
        <pc:sldMkLst>
          <pc:docMk/>
          <pc:sldMk cId="3039015935" sldId="280"/>
        </pc:sldMkLst>
      </pc:sldChg>
      <pc:sldMasterChg chg="mod modSldLayout">
        <pc:chgData name="Anh Truong" userId="S::ttruon21@jh.edu::88931d36-2b7d-4ddc-a060-09e4fce1ef35" providerId="AD" clId="Web-{95E50DED-5077-27BC-6C6D-EB499A713CE0}" dt="2023-10-18T00:51:43.673" v="496"/>
        <pc:sldMasterMkLst>
          <pc:docMk/>
          <pc:sldMasterMk cId="2460954070" sldId="2147483660"/>
        </pc:sldMasterMkLst>
        <pc:sldLayoutChg chg="mod">
          <pc:chgData name="Anh Truong" userId="S::ttruon21@jh.edu::88931d36-2b7d-4ddc-a060-09e4fce1ef35" providerId="AD" clId="Web-{95E50DED-5077-27BC-6C6D-EB499A713CE0}" dt="2023-10-18T00:51:43.673" v="496"/>
          <pc:sldLayoutMkLst>
            <pc:docMk/>
            <pc:sldMasterMk cId="2460954070" sldId="2147483660"/>
            <pc:sldLayoutMk cId="2385387890" sldId="2147483661"/>
          </pc:sldLayoutMkLst>
        </pc:sldLayoutChg>
        <pc:sldLayoutChg chg="mod">
          <pc:chgData name="Anh Truong" userId="S::ttruon21@jh.edu::88931d36-2b7d-4ddc-a060-09e4fce1ef35" providerId="AD" clId="Web-{95E50DED-5077-27BC-6C6D-EB499A713CE0}" dt="2023-10-18T00:51:43.673" v="496"/>
          <pc:sldLayoutMkLst>
            <pc:docMk/>
            <pc:sldMasterMk cId="2460954070" sldId="2147483660"/>
            <pc:sldLayoutMk cId="949138452" sldId="2147483662"/>
          </pc:sldLayoutMkLst>
        </pc:sldLayoutChg>
        <pc:sldLayoutChg chg="mod">
          <pc:chgData name="Anh Truong" userId="S::ttruon21@jh.edu::88931d36-2b7d-4ddc-a060-09e4fce1ef35" providerId="AD" clId="Web-{95E50DED-5077-27BC-6C6D-EB499A713CE0}" dt="2023-10-18T00:51:43.673" v="496"/>
          <pc:sldLayoutMkLst>
            <pc:docMk/>
            <pc:sldMasterMk cId="2460954070" sldId="2147483660"/>
            <pc:sldLayoutMk cId="2591524520" sldId="2147483663"/>
          </pc:sldLayoutMkLst>
        </pc:sldLayoutChg>
        <pc:sldLayoutChg chg="mod">
          <pc:chgData name="Anh Truong" userId="S::ttruon21@jh.edu::88931d36-2b7d-4ddc-a060-09e4fce1ef35" providerId="AD" clId="Web-{95E50DED-5077-27BC-6C6D-EB499A713CE0}" dt="2023-10-18T00:51:43.673" v="496"/>
          <pc:sldLayoutMkLst>
            <pc:docMk/>
            <pc:sldMasterMk cId="2460954070" sldId="2147483660"/>
            <pc:sldLayoutMk cId="1203092039" sldId="2147483664"/>
          </pc:sldLayoutMkLst>
        </pc:sldLayoutChg>
        <pc:sldLayoutChg chg="mod">
          <pc:chgData name="Anh Truong" userId="S::ttruon21@jh.edu::88931d36-2b7d-4ddc-a060-09e4fce1ef35" providerId="AD" clId="Web-{95E50DED-5077-27BC-6C6D-EB499A713CE0}" dt="2023-10-18T00:51:43.673" v="496"/>
          <pc:sldLayoutMkLst>
            <pc:docMk/>
            <pc:sldMasterMk cId="2460954070" sldId="2147483660"/>
            <pc:sldLayoutMk cId="3733172339" sldId="2147483665"/>
          </pc:sldLayoutMkLst>
        </pc:sldLayoutChg>
        <pc:sldLayoutChg chg="mod">
          <pc:chgData name="Anh Truong" userId="S::ttruon21@jh.edu::88931d36-2b7d-4ddc-a060-09e4fce1ef35" providerId="AD" clId="Web-{95E50DED-5077-27BC-6C6D-EB499A713CE0}" dt="2023-10-18T00:51:43.673" v="496"/>
          <pc:sldLayoutMkLst>
            <pc:docMk/>
            <pc:sldMasterMk cId="2460954070" sldId="2147483660"/>
            <pc:sldLayoutMk cId="3210312558" sldId="2147483666"/>
          </pc:sldLayoutMkLst>
        </pc:sldLayoutChg>
        <pc:sldLayoutChg chg="mod">
          <pc:chgData name="Anh Truong" userId="S::ttruon21@jh.edu::88931d36-2b7d-4ddc-a060-09e4fce1ef35" providerId="AD" clId="Web-{95E50DED-5077-27BC-6C6D-EB499A713CE0}" dt="2023-10-18T00:51:43.673" v="496"/>
          <pc:sldLayoutMkLst>
            <pc:docMk/>
            <pc:sldMasterMk cId="2460954070" sldId="2147483660"/>
            <pc:sldLayoutMk cId="3146388984" sldId="2147483667"/>
          </pc:sldLayoutMkLst>
        </pc:sldLayoutChg>
        <pc:sldLayoutChg chg="mod">
          <pc:chgData name="Anh Truong" userId="S::ttruon21@jh.edu::88931d36-2b7d-4ddc-a060-09e4fce1ef35" providerId="AD" clId="Web-{95E50DED-5077-27BC-6C6D-EB499A713CE0}" dt="2023-10-18T00:51:43.673" v="496"/>
          <pc:sldLayoutMkLst>
            <pc:docMk/>
            <pc:sldMasterMk cId="2460954070" sldId="2147483660"/>
            <pc:sldLayoutMk cId="3171841454" sldId="2147483668"/>
          </pc:sldLayoutMkLst>
        </pc:sldLayoutChg>
        <pc:sldLayoutChg chg="mod">
          <pc:chgData name="Anh Truong" userId="S::ttruon21@jh.edu::88931d36-2b7d-4ddc-a060-09e4fce1ef35" providerId="AD" clId="Web-{95E50DED-5077-27BC-6C6D-EB499A713CE0}" dt="2023-10-18T00:51:43.673" v="496"/>
          <pc:sldLayoutMkLst>
            <pc:docMk/>
            <pc:sldMasterMk cId="2460954070" sldId="2147483660"/>
            <pc:sldLayoutMk cId="1718958274" sldId="2147483669"/>
          </pc:sldLayoutMkLst>
        </pc:sldLayoutChg>
        <pc:sldLayoutChg chg="mod">
          <pc:chgData name="Anh Truong" userId="S::ttruon21@jh.edu::88931d36-2b7d-4ddc-a060-09e4fce1ef35" providerId="AD" clId="Web-{95E50DED-5077-27BC-6C6D-EB499A713CE0}" dt="2023-10-18T00:51:43.673" v="496"/>
          <pc:sldLayoutMkLst>
            <pc:docMk/>
            <pc:sldMasterMk cId="2460954070" sldId="2147483660"/>
            <pc:sldLayoutMk cId="2202905451" sldId="2147483670"/>
          </pc:sldLayoutMkLst>
        </pc:sldLayoutChg>
        <pc:sldLayoutChg chg="mod">
          <pc:chgData name="Anh Truong" userId="S::ttruon21@jh.edu::88931d36-2b7d-4ddc-a060-09e4fce1ef35" providerId="AD" clId="Web-{95E50DED-5077-27BC-6C6D-EB499A713CE0}" dt="2023-10-18T00:51:43.673" v="496"/>
          <pc:sldLayoutMkLst>
            <pc:docMk/>
            <pc:sldMasterMk cId="2460954070" sldId="2147483660"/>
            <pc:sldLayoutMk cId="3479445657" sldId="2147483671"/>
          </pc:sldLayoutMkLst>
        </pc:sldLayoutChg>
      </pc:sldMasterChg>
    </pc:docChg>
  </pc:docChgLst>
  <pc:docChgLst>
    <pc:chgData name="Asimina Zoitou" userId="S::azoitou1@jh.edu::8af921dd-927c-4674-9a2e-b5d536c31cd0" providerId="AD" clId="Web-{DE26F537-82A0-E6CC-9342-0156C7C8E488}"/>
    <pc:docChg chg="modSld">
      <pc:chgData name="Asimina Zoitou" userId="S::azoitou1@jh.edu::8af921dd-927c-4674-9a2e-b5d536c31cd0" providerId="AD" clId="Web-{DE26F537-82A0-E6CC-9342-0156C7C8E488}" dt="2023-10-15T15:37:48.224" v="505" actId="20577"/>
      <pc:docMkLst>
        <pc:docMk/>
      </pc:docMkLst>
      <pc:sldChg chg="modNotes">
        <pc:chgData name="Asimina Zoitou" userId="S::azoitou1@jh.edu::8af921dd-927c-4674-9a2e-b5d536c31cd0" providerId="AD" clId="Web-{DE26F537-82A0-E6CC-9342-0156C7C8E488}" dt="2023-10-15T15:29:55.288" v="222"/>
        <pc:sldMkLst>
          <pc:docMk/>
          <pc:sldMk cId="3782489644" sldId="257"/>
        </pc:sldMkLst>
      </pc:sldChg>
      <pc:sldChg chg="modSp">
        <pc:chgData name="Asimina Zoitou" userId="S::azoitou1@jh.edu::8af921dd-927c-4674-9a2e-b5d536c31cd0" providerId="AD" clId="Web-{DE26F537-82A0-E6CC-9342-0156C7C8E488}" dt="2023-10-15T15:30:24.398" v="269" actId="20577"/>
        <pc:sldMkLst>
          <pc:docMk/>
          <pc:sldMk cId="1961836410" sldId="258"/>
        </pc:sldMkLst>
        <pc:spChg chg="mod">
          <ac:chgData name="Asimina Zoitou" userId="S::azoitou1@jh.edu::8af921dd-927c-4674-9a2e-b5d536c31cd0" providerId="AD" clId="Web-{DE26F537-82A0-E6CC-9342-0156C7C8E488}" dt="2023-10-15T15:30:24.398" v="269" actId="20577"/>
          <ac:spMkLst>
            <pc:docMk/>
            <pc:sldMk cId="1961836410" sldId="258"/>
            <ac:spMk id="3" creationId="{FEFF5BBB-075D-8B5D-B28A-E234AA340F0F}"/>
          </ac:spMkLst>
        </pc:spChg>
      </pc:sldChg>
      <pc:sldChg chg="modSp modNotes">
        <pc:chgData name="Asimina Zoitou" userId="S::azoitou1@jh.edu::8af921dd-927c-4674-9a2e-b5d536c31cd0" providerId="AD" clId="Web-{DE26F537-82A0-E6CC-9342-0156C7C8E488}" dt="2023-10-15T15:37:48.224" v="505" actId="20577"/>
        <pc:sldMkLst>
          <pc:docMk/>
          <pc:sldMk cId="236856116" sldId="261"/>
        </pc:sldMkLst>
        <pc:spChg chg="mod">
          <ac:chgData name="Asimina Zoitou" userId="S::azoitou1@jh.edu::8af921dd-927c-4674-9a2e-b5d536c31cd0" providerId="AD" clId="Web-{DE26F537-82A0-E6CC-9342-0156C7C8E488}" dt="2023-10-15T15:37:48.224" v="505" actId="20577"/>
          <ac:spMkLst>
            <pc:docMk/>
            <pc:sldMk cId="236856116" sldId="261"/>
            <ac:spMk id="9" creationId="{D5D4D767-B273-8439-00B0-3BBC4FC3F158}"/>
          </ac:spMkLst>
        </pc:spChg>
      </pc:sldChg>
    </pc:docChg>
  </pc:docChgLst>
  <pc:docChgLst>
    <pc:chgData name="Anh Truong" userId="88931d36-2b7d-4ddc-a060-09e4fce1ef35" providerId="ADAL" clId="{38C7DB08-0AFA-7C49-BCC3-5FD63797A113}"/>
    <pc:docChg chg="undo custSel addSld delSld modSld sldOrd">
      <pc:chgData name="Anh Truong" userId="88931d36-2b7d-4ddc-a060-09e4fce1ef35" providerId="ADAL" clId="{38C7DB08-0AFA-7C49-BCC3-5FD63797A113}" dt="2023-10-15T16:21:54.196" v="3030" actId="5793"/>
      <pc:docMkLst>
        <pc:docMk/>
      </pc:docMkLst>
      <pc:sldChg chg="modNotesTx">
        <pc:chgData name="Anh Truong" userId="88931d36-2b7d-4ddc-a060-09e4fce1ef35" providerId="ADAL" clId="{38C7DB08-0AFA-7C49-BCC3-5FD63797A113}" dt="2023-10-15T15:51:21.819" v="2114" actId="20577"/>
        <pc:sldMkLst>
          <pc:docMk/>
          <pc:sldMk cId="3782489644" sldId="257"/>
        </pc:sldMkLst>
      </pc:sldChg>
      <pc:sldChg chg="modSp mod">
        <pc:chgData name="Anh Truong" userId="88931d36-2b7d-4ddc-a060-09e4fce1ef35" providerId="ADAL" clId="{38C7DB08-0AFA-7C49-BCC3-5FD63797A113}" dt="2023-10-15T16:12:43.559" v="2723" actId="27636"/>
        <pc:sldMkLst>
          <pc:docMk/>
          <pc:sldMk cId="1961836410" sldId="258"/>
        </pc:sldMkLst>
        <pc:spChg chg="mod">
          <ac:chgData name="Anh Truong" userId="88931d36-2b7d-4ddc-a060-09e4fce1ef35" providerId="ADAL" clId="{38C7DB08-0AFA-7C49-BCC3-5FD63797A113}" dt="2023-10-15T16:12:43.559" v="2723" actId="27636"/>
          <ac:spMkLst>
            <pc:docMk/>
            <pc:sldMk cId="1961836410" sldId="258"/>
            <ac:spMk id="3" creationId="{FEFF5BBB-075D-8B5D-B28A-E234AA340F0F}"/>
          </ac:spMkLst>
        </pc:spChg>
      </pc:sldChg>
      <pc:sldChg chg="addSp delSp modSp mod">
        <pc:chgData name="Anh Truong" userId="88931d36-2b7d-4ddc-a060-09e4fce1ef35" providerId="ADAL" clId="{38C7DB08-0AFA-7C49-BCC3-5FD63797A113}" dt="2023-10-15T16:15:13.218" v="2811" actId="20577"/>
        <pc:sldMkLst>
          <pc:docMk/>
          <pc:sldMk cId="198496719" sldId="259"/>
        </pc:sldMkLst>
        <pc:spChg chg="add mod">
          <ac:chgData name="Anh Truong" userId="88931d36-2b7d-4ddc-a060-09e4fce1ef35" providerId="ADAL" clId="{38C7DB08-0AFA-7C49-BCC3-5FD63797A113}" dt="2023-10-15T16:15:13.218" v="2811" actId="20577"/>
          <ac:spMkLst>
            <pc:docMk/>
            <pc:sldMk cId="198496719" sldId="259"/>
            <ac:spMk id="5" creationId="{34356F76-8187-DFD3-986A-B307AB0CF0FC}"/>
          </ac:spMkLst>
        </pc:spChg>
        <pc:spChg chg="add del mod">
          <ac:chgData name="Anh Truong" userId="88931d36-2b7d-4ddc-a060-09e4fce1ef35" providerId="ADAL" clId="{38C7DB08-0AFA-7C49-BCC3-5FD63797A113}" dt="2023-10-15T02:40:28.486" v="437"/>
          <ac:spMkLst>
            <pc:docMk/>
            <pc:sldMk cId="198496719" sldId="259"/>
            <ac:spMk id="5" creationId="{349C2ADC-88CF-A782-3242-749A8ECB122F}"/>
          </ac:spMkLst>
        </pc:spChg>
        <pc:graphicFrameChg chg="add del mod">
          <ac:chgData name="Anh Truong" userId="88931d36-2b7d-4ddc-a060-09e4fce1ef35" providerId="ADAL" clId="{38C7DB08-0AFA-7C49-BCC3-5FD63797A113}" dt="2023-10-15T02:40:22.910" v="433" actId="21"/>
          <ac:graphicFrameMkLst>
            <pc:docMk/>
            <pc:sldMk cId="198496719" sldId="259"/>
            <ac:graphicFrameMk id="4" creationId="{BC1E1D27-CAD4-17D1-3056-0F64CCFF3176}"/>
          </ac:graphicFrameMkLst>
        </pc:graphicFrameChg>
      </pc:sldChg>
      <pc:sldChg chg="addSp delSp modSp add del mod modNotesTx">
        <pc:chgData name="Anh Truong" userId="88931d36-2b7d-4ddc-a060-09e4fce1ef35" providerId="ADAL" clId="{38C7DB08-0AFA-7C49-BCC3-5FD63797A113}" dt="2023-10-15T16:14:45.821" v="2780" actId="20577"/>
        <pc:sldMkLst>
          <pc:docMk/>
          <pc:sldMk cId="1763449546" sldId="260"/>
        </pc:sldMkLst>
        <pc:spChg chg="del mod">
          <ac:chgData name="Anh Truong" userId="88931d36-2b7d-4ddc-a060-09e4fce1ef35" providerId="ADAL" clId="{38C7DB08-0AFA-7C49-BCC3-5FD63797A113}" dt="2023-10-15T02:11:48.734" v="9" actId="478"/>
          <ac:spMkLst>
            <pc:docMk/>
            <pc:sldMk cId="1763449546" sldId="260"/>
            <ac:spMk id="2" creationId="{76DD884D-38F8-FAF1-945F-6AAEB6F6D183}"/>
          </ac:spMkLst>
        </pc:spChg>
        <pc:spChg chg="del">
          <ac:chgData name="Anh Truong" userId="88931d36-2b7d-4ddc-a060-09e4fce1ef35" providerId="ADAL" clId="{38C7DB08-0AFA-7C49-BCC3-5FD63797A113}" dt="2023-10-15T02:11:23.448" v="2" actId="478"/>
          <ac:spMkLst>
            <pc:docMk/>
            <pc:sldMk cId="1763449546" sldId="260"/>
            <ac:spMk id="3" creationId="{23A9AEAE-F6B9-EA20-9033-733B10FD6AED}"/>
          </ac:spMkLst>
        </pc:spChg>
        <pc:spChg chg="add del mod">
          <ac:chgData name="Anh Truong" userId="88931d36-2b7d-4ddc-a060-09e4fce1ef35" providerId="ADAL" clId="{38C7DB08-0AFA-7C49-BCC3-5FD63797A113}" dt="2023-10-15T02:11:50.641" v="11" actId="478"/>
          <ac:spMkLst>
            <pc:docMk/>
            <pc:sldMk cId="1763449546" sldId="260"/>
            <ac:spMk id="5" creationId="{A6406E6D-ED2C-D4A8-B494-C2B98AC55773}"/>
          </ac:spMkLst>
        </pc:spChg>
        <pc:spChg chg="add mod">
          <ac:chgData name="Anh Truong" userId="88931d36-2b7d-4ddc-a060-09e4fce1ef35" providerId="ADAL" clId="{38C7DB08-0AFA-7C49-BCC3-5FD63797A113}" dt="2023-10-15T03:23:29.070" v="1393" actId="1076"/>
          <ac:spMkLst>
            <pc:docMk/>
            <pc:sldMk cId="1763449546" sldId="260"/>
            <ac:spMk id="6" creationId="{1D4DD962-A331-28FE-2310-FC34D9AE0CB7}"/>
          </ac:spMkLst>
        </pc:spChg>
        <pc:spChg chg="add mod">
          <ac:chgData name="Anh Truong" userId="88931d36-2b7d-4ddc-a060-09e4fce1ef35" providerId="ADAL" clId="{38C7DB08-0AFA-7C49-BCC3-5FD63797A113}" dt="2023-10-15T03:22:01.896" v="1356" actId="1076"/>
          <ac:spMkLst>
            <pc:docMk/>
            <pc:sldMk cId="1763449546" sldId="260"/>
            <ac:spMk id="8" creationId="{D463AE2B-CD91-2FDA-973C-700B5D7E9EBF}"/>
          </ac:spMkLst>
        </pc:spChg>
        <pc:spChg chg="add del mod">
          <ac:chgData name="Anh Truong" userId="88931d36-2b7d-4ddc-a060-09e4fce1ef35" providerId="ADAL" clId="{38C7DB08-0AFA-7C49-BCC3-5FD63797A113}" dt="2023-10-15T03:03:58.711" v="584" actId="478"/>
          <ac:spMkLst>
            <pc:docMk/>
            <pc:sldMk cId="1763449546" sldId="260"/>
            <ac:spMk id="9" creationId="{A5B7D257-DB4A-126B-B72E-18D92D151FB4}"/>
          </ac:spMkLst>
        </pc:spChg>
        <pc:spChg chg="add del mod">
          <ac:chgData name="Anh Truong" userId="88931d36-2b7d-4ddc-a060-09e4fce1ef35" providerId="ADAL" clId="{38C7DB08-0AFA-7C49-BCC3-5FD63797A113}" dt="2023-10-15T03:03:36.128" v="551"/>
          <ac:spMkLst>
            <pc:docMk/>
            <pc:sldMk cId="1763449546" sldId="260"/>
            <ac:spMk id="10" creationId="{C5AD73DB-0F6F-5426-AE2A-F734D7F30D11}"/>
          </ac:spMkLst>
        </pc:spChg>
        <pc:spChg chg="add del mod">
          <ac:chgData name="Anh Truong" userId="88931d36-2b7d-4ddc-a060-09e4fce1ef35" providerId="ADAL" clId="{38C7DB08-0AFA-7C49-BCC3-5FD63797A113}" dt="2023-10-15T03:03:37.004" v="553"/>
          <ac:spMkLst>
            <pc:docMk/>
            <pc:sldMk cId="1763449546" sldId="260"/>
            <ac:spMk id="11" creationId="{F8EFBAC9-E12D-9BFF-3EEE-A1972E763117}"/>
          </ac:spMkLst>
        </pc:spChg>
        <pc:spChg chg="add mod">
          <ac:chgData name="Anh Truong" userId="88931d36-2b7d-4ddc-a060-09e4fce1ef35" providerId="ADAL" clId="{38C7DB08-0AFA-7C49-BCC3-5FD63797A113}" dt="2023-10-15T03:22:01.896" v="1356" actId="1076"/>
          <ac:spMkLst>
            <pc:docMk/>
            <pc:sldMk cId="1763449546" sldId="260"/>
            <ac:spMk id="12" creationId="{3BD84BFC-D6C2-C50D-3DEA-B48386CF6C69}"/>
          </ac:spMkLst>
        </pc:spChg>
        <pc:spChg chg="add mod">
          <ac:chgData name="Anh Truong" userId="88931d36-2b7d-4ddc-a060-09e4fce1ef35" providerId="ADAL" clId="{38C7DB08-0AFA-7C49-BCC3-5FD63797A113}" dt="2023-10-15T03:22:01.896" v="1356" actId="1076"/>
          <ac:spMkLst>
            <pc:docMk/>
            <pc:sldMk cId="1763449546" sldId="260"/>
            <ac:spMk id="13" creationId="{0EDD830B-82E9-8544-E6F6-783200DC3647}"/>
          </ac:spMkLst>
        </pc:spChg>
        <pc:spChg chg="add mod">
          <ac:chgData name="Anh Truong" userId="88931d36-2b7d-4ddc-a060-09e4fce1ef35" providerId="ADAL" clId="{38C7DB08-0AFA-7C49-BCC3-5FD63797A113}" dt="2023-10-15T03:22:01.896" v="1356" actId="1076"/>
          <ac:spMkLst>
            <pc:docMk/>
            <pc:sldMk cId="1763449546" sldId="260"/>
            <ac:spMk id="14" creationId="{EDE13FD8-7F10-AFD1-99EC-A661A1367523}"/>
          </ac:spMkLst>
        </pc:spChg>
        <pc:spChg chg="add del mod">
          <ac:chgData name="Anh Truong" userId="88931d36-2b7d-4ddc-a060-09e4fce1ef35" providerId="ADAL" clId="{38C7DB08-0AFA-7C49-BCC3-5FD63797A113}" dt="2023-10-15T03:21:04.065" v="1348" actId="478"/>
          <ac:spMkLst>
            <pc:docMk/>
            <pc:sldMk cId="1763449546" sldId="260"/>
            <ac:spMk id="15" creationId="{E3487C5C-FD92-1A26-F095-542660B5F5D9}"/>
          </ac:spMkLst>
        </pc:spChg>
        <pc:spChg chg="add del mod">
          <ac:chgData name="Anh Truong" userId="88931d36-2b7d-4ddc-a060-09e4fce1ef35" providerId="ADAL" clId="{38C7DB08-0AFA-7C49-BCC3-5FD63797A113}" dt="2023-10-15T03:07:55.466" v="680"/>
          <ac:spMkLst>
            <pc:docMk/>
            <pc:sldMk cId="1763449546" sldId="260"/>
            <ac:spMk id="16" creationId="{A4D4E4B7-635A-A1F0-EF9C-55260A543896}"/>
          </ac:spMkLst>
        </pc:spChg>
        <pc:spChg chg="add mod">
          <ac:chgData name="Anh Truong" userId="88931d36-2b7d-4ddc-a060-09e4fce1ef35" providerId="ADAL" clId="{38C7DB08-0AFA-7C49-BCC3-5FD63797A113}" dt="2023-10-15T14:55:06.033" v="1524" actId="403"/>
          <ac:spMkLst>
            <pc:docMk/>
            <pc:sldMk cId="1763449546" sldId="260"/>
            <ac:spMk id="17" creationId="{1FD34809-FF06-5D31-717D-E7FDDDEFCC88}"/>
          </ac:spMkLst>
        </pc:spChg>
        <pc:spChg chg="add mod">
          <ac:chgData name="Anh Truong" userId="88931d36-2b7d-4ddc-a060-09e4fce1ef35" providerId="ADAL" clId="{38C7DB08-0AFA-7C49-BCC3-5FD63797A113}" dt="2023-10-15T16:05:58.920" v="2463" actId="14100"/>
          <ac:spMkLst>
            <pc:docMk/>
            <pc:sldMk cId="1763449546" sldId="260"/>
            <ac:spMk id="22" creationId="{A1D8FB49-6DDC-1B88-8984-E27B5002D4C9}"/>
          </ac:spMkLst>
        </pc:spChg>
        <pc:spChg chg="add mod">
          <ac:chgData name="Anh Truong" userId="88931d36-2b7d-4ddc-a060-09e4fce1ef35" providerId="ADAL" clId="{38C7DB08-0AFA-7C49-BCC3-5FD63797A113}" dt="2023-10-15T16:06:24.420" v="2564" actId="113"/>
          <ac:spMkLst>
            <pc:docMk/>
            <pc:sldMk cId="1763449546" sldId="260"/>
            <ac:spMk id="23" creationId="{00555E44-D76B-009E-F43D-7C20AD269B48}"/>
          </ac:spMkLst>
        </pc:spChg>
        <pc:spChg chg="add mod">
          <ac:chgData name="Anh Truong" userId="88931d36-2b7d-4ddc-a060-09e4fce1ef35" providerId="ADAL" clId="{38C7DB08-0AFA-7C49-BCC3-5FD63797A113}" dt="2023-10-15T16:06:24.420" v="2564" actId="113"/>
          <ac:spMkLst>
            <pc:docMk/>
            <pc:sldMk cId="1763449546" sldId="260"/>
            <ac:spMk id="24" creationId="{B7A782D2-8A81-7FC1-0454-92405836A214}"/>
          </ac:spMkLst>
        </pc:spChg>
        <pc:spChg chg="add del mod">
          <ac:chgData name="Anh Truong" userId="88931d36-2b7d-4ddc-a060-09e4fce1ef35" providerId="ADAL" clId="{38C7DB08-0AFA-7C49-BCC3-5FD63797A113}" dt="2023-10-15T03:17:15.780" v="1044" actId="478"/>
          <ac:spMkLst>
            <pc:docMk/>
            <pc:sldMk cId="1763449546" sldId="260"/>
            <ac:spMk id="25" creationId="{92284A73-42BF-4403-A722-40ED40CE51B9}"/>
          </ac:spMkLst>
        </pc:spChg>
        <pc:spChg chg="add del mod">
          <ac:chgData name="Anh Truong" userId="88931d36-2b7d-4ddc-a060-09e4fce1ef35" providerId="ADAL" clId="{38C7DB08-0AFA-7C49-BCC3-5FD63797A113}" dt="2023-10-15T03:17:15.780" v="1044" actId="478"/>
          <ac:spMkLst>
            <pc:docMk/>
            <pc:sldMk cId="1763449546" sldId="260"/>
            <ac:spMk id="26" creationId="{5F540922-B218-6BE3-B843-042E21749019}"/>
          </ac:spMkLst>
        </pc:spChg>
        <pc:spChg chg="add del mod">
          <ac:chgData name="Anh Truong" userId="88931d36-2b7d-4ddc-a060-09e4fce1ef35" providerId="ADAL" clId="{38C7DB08-0AFA-7C49-BCC3-5FD63797A113}" dt="2023-10-15T03:17:15.780" v="1044" actId="478"/>
          <ac:spMkLst>
            <pc:docMk/>
            <pc:sldMk cId="1763449546" sldId="260"/>
            <ac:spMk id="27" creationId="{6568C97D-81F5-8715-9A86-E42AFB438126}"/>
          </ac:spMkLst>
        </pc:spChg>
        <pc:spChg chg="add mod">
          <ac:chgData name="Anh Truong" userId="88931d36-2b7d-4ddc-a060-09e4fce1ef35" providerId="ADAL" clId="{38C7DB08-0AFA-7C49-BCC3-5FD63797A113}" dt="2023-10-15T16:14:45.821" v="2780" actId="20577"/>
          <ac:spMkLst>
            <pc:docMk/>
            <pc:sldMk cId="1763449546" sldId="260"/>
            <ac:spMk id="28" creationId="{B3964CDC-B51B-CCA9-6BB3-63AEE352D848}"/>
          </ac:spMkLst>
        </pc:spChg>
        <pc:spChg chg="add del mod">
          <ac:chgData name="Anh Truong" userId="88931d36-2b7d-4ddc-a060-09e4fce1ef35" providerId="ADAL" clId="{38C7DB08-0AFA-7C49-BCC3-5FD63797A113}" dt="2023-10-15T03:23:15.474" v="1392" actId="478"/>
          <ac:spMkLst>
            <pc:docMk/>
            <pc:sldMk cId="1763449546" sldId="260"/>
            <ac:spMk id="30" creationId="{8A5E492E-0527-69B1-D3A2-6AE3434C833D}"/>
          </ac:spMkLst>
        </pc:spChg>
        <pc:spChg chg="add del mod">
          <ac:chgData name="Anh Truong" userId="88931d36-2b7d-4ddc-a060-09e4fce1ef35" providerId="ADAL" clId="{38C7DB08-0AFA-7C49-BCC3-5FD63797A113}" dt="2023-10-15T03:23:13.698" v="1391" actId="478"/>
          <ac:spMkLst>
            <pc:docMk/>
            <pc:sldMk cId="1763449546" sldId="260"/>
            <ac:spMk id="31" creationId="{3E27C301-DE07-F5FB-5E31-CD3A5D6B5175}"/>
          </ac:spMkLst>
        </pc:spChg>
        <pc:spChg chg="add del mod">
          <ac:chgData name="Anh Truong" userId="88931d36-2b7d-4ddc-a060-09e4fce1ef35" providerId="ADAL" clId="{38C7DB08-0AFA-7C49-BCC3-5FD63797A113}" dt="2023-10-15T03:23:11.718" v="1390" actId="478"/>
          <ac:spMkLst>
            <pc:docMk/>
            <pc:sldMk cId="1763449546" sldId="260"/>
            <ac:spMk id="32" creationId="{52774462-92CB-6A55-8982-70E7FE421D9C}"/>
          </ac:spMkLst>
        </pc:spChg>
        <pc:grpChg chg="add mod">
          <ac:chgData name="Anh Truong" userId="88931d36-2b7d-4ddc-a060-09e4fce1ef35" providerId="ADAL" clId="{38C7DB08-0AFA-7C49-BCC3-5FD63797A113}" dt="2023-10-15T03:22:01.896" v="1356" actId="1076"/>
          <ac:grpSpMkLst>
            <pc:docMk/>
            <pc:sldMk cId="1763449546" sldId="260"/>
            <ac:grpSpMk id="29" creationId="{93F6F09B-9F79-96C6-8925-32E88655189B}"/>
          </ac:grpSpMkLst>
        </pc:grpChg>
        <pc:graphicFrameChg chg="add del mod">
          <ac:chgData name="Anh Truong" userId="88931d36-2b7d-4ddc-a060-09e4fce1ef35" providerId="ADAL" clId="{38C7DB08-0AFA-7C49-BCC3-5FD63797A113}" dt="2023-10-15T02:39:53.738" v="430"/>
          <ac:graphicFrameMkLst>
            <pc:docMk/>
            <pc:sldMk cId="1763449546" sldId="260"/>
            <ac:graphicFrameMk id="7" creationId="{9E6C6480-B124-A43A-DB6F-F39DAB1AFD3B}"/>
          </ac:graphicFrameMkLst>
        </pc:graphicFrameChg>
        <pc:picChg chg="add mod">
          <ac:chgData name="Anh Truong" userId="88931d36-2b7d-4ddc-a060-09e4fce1ef35" providerId="ADAL" clId="{38C7DB08-0AFA-7C49-BCC3-5FD63797A113}" dt="2023-10-15T03:22:01.896" v="1356" actId="1076"/>
          <ac:picMkLst>
            <pc:docMk/>
            <pc:sldMk cId="1763449546" sldId="260"/>
            <ac:picMk id="18" creationId="{0D17B9E4-8598-3992-DC44-E0F1FE992792}"/>
          </ac:picMkLst>
        </pc:picChg>
        <pc:picChg chg="add mod">
          <ac:chgData name="Anh Truong" userId="88931d36-2b7d-4ddc-a060-09e4fce1ef35" providerId="ADAL" clId="{38C7DB08-0AFA-7C49-BCC3-5FD63797A113}" dt="2023-10-15T03:22:01.896" v="1356" actId="1076"/>
          <ac:picMkLst>
            <pc:docMk/>
            <pc:sldMk cId="1763449546" sldId="260"/>
            <ac:picMk id="1025" creationId="{4373337A-9786-B1E2-DEB7-F11201A56236}"/>
          </ac:picMkLst>
        </pc:picChg>
        <pc:picChg chg="add del mod">
          <ac:chgData name="Anh Truong" userId="88931d36-2b7d-4ddc-a060-09e4fce1ef35" providerId="ADAL" clId="{38C7DB08-0AFA-7C49-BCC3-5FD63797A113}" dt="2023-10-15T03:11:16.567" v="843" actId="478"/>
          <ac:picMkLst>
            <pc:docMk/>
            <pc:sldMk cId="1763449546" sldId="260"/>
            <ac:picMk id="1026" creationId="{5B490CA5-C9AA-7A26-F597-204CF951207E}"/>
          </ac:picMkLst>
        </pc:picChg>
        <pc:cxnChg chg="add mod">
          <ac:chgData name="Anh Truong" userId="88931d36-2b7d-4ddc-a060-09e4fce1ef35" providerId="ADAL" clId="{38C7DB08-0AFA-7C49-BCC3-5FD63797A113}" dt="2023-10-15T14:55:16.317" v="1525" actId="14100"/>
          <ac:cxnSpMkLst>
            <pc:docMk/>
            <pc:sldMk cId="1763449546" sldId="260"/>
            <ac:cxnSpMk id="20" creationId="{59C16743-70EA-92A4-B266-8C3720C5589D}"/>
          </ac:cxnSpMkLst>
        </pc:cxnChg>
      </pc:sldChg>
      <pc:sldChg chg="addSp delSp modSp mod ord modNotesTx">
        <pc:chgData name="Anh Truong" userId="88931d36-2b7d-4ddc-a060-09e4fce1ef35" providerId="ADAL" clId="{38C7DB08-0AFA-7C49-BCC3-5FD63797A113}" dt="2023-10-15T16:21:54.196" v="3030" actId="5793"/>
        <pc:sldMkLst>
          <pc:docMk/>
          <pc:sldMk cId="236856116" sldId="261"/>
        </pc:sldMkLst>
        <pc:spChg chg="del">
          <ac:chgData name="Anh Truong" userId="88931d36-2b7d-4ddc-a060-09e4fce1ef35" providerId="ADAL" clId="{38C7DB08-0AFA-7C49-BCC3-5FD63797A113}" dt="2023-10-15T03:26:51.284" v="1429" actId="478"/>
          <ac:spMkLst>
            <pc:docMk/>
            <pc:sldMk cId="236856116" sldId="261"/>
            <ac:spMk id="2" creationId="{E10B2A5A-B754-A3A0-11E4-5C88DAC06E00}"/>
          </ac:spMkLst>
        </pc:spChg>
        <pc:spChg chg="del">
          <ac:chgData name="Anh Truong" userId="88931d36-2b7d-4ddc-a060-09e4fce1ef35" providerId="ADAL" clId="{38C7DB08-0AFA-7C49-BCC3-5FD63797A113}" dt="2023-10-15T03:26:51.284" v="1429" actId="478"/>
          <ac:spMkLst>
            <pc:docMk/>
            <pc:sldMk cId="236856116" sldId="261"/>
            <ac:spMk id="3" creationId="{C3146D6E-665D-EBE6-1F88-07566CC9C7CF}"/>
          </ac:spMkLst>
        </pc:spChg>
        <pc:spChg chg="add del mod">
          <ac:chgData name="Anh Truong" userId="88931d36-2b7d-4ddc-a060-09e4fce1ef35" providerId="ADAL" clId="{38C7DB08-0AFA-7C49-BCC3-5FD63797A113}" dt="2023-10-15T03:26:51.604" v="1431"/>
          <ac:spMkLst>
            <pc:docMk/>
            <pc:sldMk cId="236856116" sldId="261"/>
            <ac:spMk id="4" creationId="{654448BA-D129-B129-02F3-C9B521081729}"/>
          </ac:spMkLst>
        </pc:spChg>
        <pc:spChg chg="add del mod">
          <ac:chgData name="Anh Truong" userId="88931d36-2b7d-4ddc-a060-09e4fce1ef35" providerId="ADAL" clId="{38C7DB08-0AFA-7C49-BCC3-5FD63797A113}" dt="2023-10-15T03:26:54.173" v="1433" actId="478"/>
          <ac:spMkLst>
            <pc:docMk/>
            <pc:sldMk cId="236856116" sldId="261"/>
            <ac:spMk id="6" creationId="{5543C664-E895-68D0-BCB6-E46C8AA10C9C}"/>
          </ac:spMkLst>
        </pc:spChg>
        <pc:spChg chg="add mod">
          <ac:chgData name="Anh Truong" userId="88931d36-2b7d-4ddc-a060-09e4fce1ef35" providerId="ADAL" clId="{38C7DB08-0AFA-7C49-BCC3-5FD63797A113}" dt="2023-10-15T15:45:42.521" v="2064" actId="20577"/>
          <ac:spMkLst>
            <pc:docMk/>
            <pc:sldMk cId="236856116" sldId="261"/>
            <ac:spMk id="7" creationId="{3ADEFA03-17E6-A9D6-8149-D0F869E2C1BC}"/>
          </ac:spMkLst>
        </pc:spChg>
        <pc:spChg chg="add del mod">
          <ac:chgData name="Anh Truong" userId="88931d36-2b7d-4ddc-a060-09e4fce1ef35" providerId="ADAL" clId="{38C7DB08-0AFA-7C49-BCC3-5FD63797A113}" dt="2023-10-15T03:27:04.032" v="1435" actId="478"/>
          <ac:spMkLst>
            <pc:docMk/>
            <pc:sldMk cId="236856116" sldId="261"/>
            <ac:spMk id="8" creationId="{C25176AB-E5B3-841C-1D80-FAB9FADD1043}"/>
          </ac:spMkLst>
        </pc:spChg>
        <pc:spChg chg="add mod">
          <ac:chgData name="Anh Truong" userId="88931d36-2b7d-4ddc-a060-09e4fce1ef35" providerId="ADAL" clId="{38C7DB08-0AFA-7C49-BCC3-5FD63797A113}" dt="2023-10-15T16:21:54.196" v="3030" actId="5793"/>
          <ac:spMkLst>
            <pc:docMk/>
            <pc:sldMk cId="236856116" sldId="261"/>
            <ac:spMk id="9" creationId="{D5D4D767-B273-8439-00B0-3BBC4FC3F158}"/>
          </ac:spMkLst>
        </pc:spChg>
      </pc:sldChg>
      <pc:sldChg chg="addSp delSp modSp add mod ord">
        <pc:chgData name="Anh Truong" userId="88931d36-2b7d-4ddc-a060-09e4fce1ef35" providerId="ADAL" clId="{38C7DB08-0AFA-7C49-BCC3-5FD63797A113}" dt="2023-10-15T16:13:11.771" v="2763" actId="1076"/>
        <pc:sldMkLst>
          <pc:docMk/>
          <pc:sldMk cId="2280014002" sldId="262"/>
        </pc:sldMkLst>
        <pc:spChg chg="mod">
          <ac:chgData name="Anh Truong" userId="88931d36-2b7d-4ddc-a060-09e4fce1ef35" providerId="ADAL" clId="{38C7DB08-0AFA-7C49-BCC3-5FD63797A113}" dt="2023-10-15T16:12:57.324" v="2748" actId="20577"/>
          <ac:spMkLst>
            <pc:docMk/>
            <pc:sldMk cId="2280014002" sldId="262"/>
            <ac:spMk id="2" creationId="{00AA3025-3695-7CD6-29BA-0DDF90FB44BA}"/>
          </ac:spMkLst>
        </pc:spChg>
        <pc:spChg chg="del mod">
          <ac:chgData name="Anh Truong" userId="88931d36-2b7d-4ddc-a060-09e4fce1ef35" providerId="ADAL" clId="{38C7DB08-0AFA-7C49-BCC3-5FD63797A113}" dt="2023-10-15T02:21:27.341" v="72" actId="3680"/>
          <ac:spMkLst>
            <pc:docMk/>
            <pc:sldMk cId="2280014002" sldId="262"/>
            <ac:spMk id="3" creationId="{A9FFD6D1-A4B2-F859-58AE-C8505A38F303}"/>
          </ac:spMkLst>
        </pc:spChg>
        <pc:spChg chg="add mod">
          <ac:chgData name="Anh Truong" userId="88931d36-2b7d-4ddc-a060-09e4fce1ef35" providerId="ADAL" clId="{38C7DB08-0AFA-7C49-BCC3-5FD63797A113}" dt="2023-10-15T16:13:11.771" v="2763" actId="1076"/>
          <ac:spMkLst>
            <pc:docMk/>
            <pc:sldMk cId="2280014002" sldId="262"/>
            <ac:spMk id="5" creationId="{31EF11DF-B650-512E-B0F3-8165F5E0A1E0}"/>
          </ac:spMkLst>
        </pc:spChg>
        <pc:graphicFrameChg chg="add mod ord modGraphic">
          <ac:chgData name="Anh Truong" userId="88931d36-2b7d-4ddc-a060-09e4fce1ef35" providerId="ADAL" clId="{38C7DB08-0AFA-7C49-BCC3-5FD63797A113}" dt="2023-10-15T16:12:49.919" v="2726" actId="1076"/>
          <ac:graphicFrameMkLst>
            <pc:docMk/>
            <pc:sldMk cId="2280014002" sldId="262"/>
            <ac:graphicFrameMk id="4" creationId="{47AB9E38-212C-07DC-4CC2-2C2B514F7E84}"/>
          </ac:graphicFrameMkLst>
        </pc:graphicFrameChg>
      </pc:sldChg>
      <pc:sldChg chg="addSp delSp modSp new mod">
        <pc:chgData name="Anh Truong" userId="88931d36-2b7d-4ddc-a060-09e4fce1ef35" providerId="ADAL" clId="{38C7DB08-0AFA-7C49-BCC3-5FD63797A113}" dt="2023-10-15T15:45:21.307" v="2054" actId="20577"/>
        <pc:sldMkLst>
          <pc:docMk/>
          <pc:sldMk cId="958685950" sldId="263"/>
        </pc:sldMkLst>
        <pc:spChg chg="del mod">
          <ac:chgData name="Anh Truong" userId="88931d36-2b7d-4ddc-a060-09e4fce1ef35" providerId="ADAL" clId="{38C7DB08-0AFA-7C49-BCC3-5FD63797A113}" dt="2023-10-15T15:44:30.293" v="1880" actId="478"/>
          <ac:spMkLst>
            <pc:docMk/>
            <pc:sldMk cId="958685950" sldId="263"/>
            <ac:spMk id="2" creationId="{399D787B-66C9-77C9-286E-25F48A063B60}"/>
          </ac:spMkLst>
        </pc:spChg>
        <pc:spChg chg="mod">
          <ac:chgData name="Anh Truong" userId="88931d36-2b7d-4ddc-a060-09e4fce1ef35" providerId="ADAL" clId="{38C7DB08-0AFA-7C49-BCC3-5FD63797A113}" dt="2023-10-15T15:45:21.307" v="2054" actId="20577"/>
          <ac:spMkLst>
            <pc:docMk/>
            <pc:sldMk cId="958685950" sldId="263"/>
            <ac:spMk id="3" creationId="{7F0CB1B1-3263-1BD9-AFE7-5248A48A2A4E}"/>
          </ac:spMkLst>
        </pc:spChg>
        <pc:spChg chg="add del mod">
          <ac:chgData name="Anh Truong" userId="88931d36-2b7d-4ddc-a060-09e4fce1ef35" providerId="ADAL" clId="{38C7DB08-0AFA-7C49-BCC3-5FD63797A113}" dt="2023-10-15T15:44:31.698" v="1882" actId="478"/>
          <ac:spMkLst>
            <pc:docMk/>
            <pc:sldMk cId="958685950" sldId="263"/>
            <ac:spMk id="5" creationId="{133F911D-DC8B-24C0-23A8-FDE9D9C2DB20}"/>
          </ac:spMkLst>
        </pc:spChg>
        <pc:spChg chg="add mod">
          <ac:chgData name="Anh Truong" userId="88931d36-2b7d-4ddc-a060-09e4fce1ef35" providerId="ADAL" clId="{38C7DB08-0AFA-7C49-BCC3-5FD63797A113}" dt="2023-10-15T15:44:35.183" v="1897" actId="20577"/>
          <ac:spMkLst>
            <pc:docMk/>
            <pc:sldMk cId="958685950" sldId="263"/>
            <ac:spMk id="6" creationId="{320097C9-F814-A7BB-C982-35E28CDF1BF6}"/>
          </ac:spMkLst>
        </pc:spChg>
      </pc:sldChg>
      <pc:sldChg chg="addSp delSp modSp add del mod">
        <pc:chgData name="Anh Truong" userId="88931d36-2b7d-4ddc-a060-09e4fce1ef35" providerId="ADAL" clId="{38C7DB08-0AFA-7C49-BCC3-5FD63797A113}" dt="2023-10-15T03:02:23.942" v="534" actId="2696"/>
        <pc:sldMkLst>
          <pc:docMk/>
          <pc:sldMk cId="2334050219" sldId="263"/>
        </pc:sldMkLst>
        <pc:graphicFrameChg chg="add del mod modGraphic">
          <ac:chgData name="Anh Truong" userId="88931d36-2b7d-4ddc-a060-09e4fce1ef35" providerId="ADAL" clId="{38C7DB08-0AFA-7C49-BCC3-5FD63797A113}" dt="2023-10-15T03:02:19.445" v="533" actId="478"/>
          <ac:graphicFrameMkLst>
            <pc:docMk/>
            <pc:sldMk cId="2334050219" sldId="263"/>
            <ac:graphicFrameMk id="2" creationId="{B01DFF4A-6B27-6832-CF3A-1520B200B0AA}"/>
          </ac:graphicFrameMkLst>
        </pc:graphicFrameChg>
        <pc:picChg chg="del">
          <ac:chgData name="Anh Truong" userId="88931d36-2b7d-4ddc-a060-09e4fce1ef35" providerId="ADAL" clId="{38C7DB08-0AFA-7C49-BCC3-5FD63797A113}" dt="2023-10-15T02:40:29.549" v="438" actId="478"/>
          <ac:picMkLst>
            <pc:docMk/>
            <pc:sldMk cId="2334050219" sldId="263"/>
            <ac:picMk id="1025" creationId="{4373337A-9786-B1E2-DEB7-F11201A56236}"/>
          </ac:picMkLst>
        </pc:picChg>
      </pc:sldChg>
      <pc:sldChg chg="add del">
        <pc:chgData name="Anh Truong" userId="88931d36-2b7d-4ddc-a060-09e4fce1ef35" providerId="ADAL" clId="{38C7DB08-0AFA-7C49-BCC3-5FD63797A113}" dt="2023-10-15T02:39:53.299" v="429" actId="2890"/>
        <pc:sldMkLst>
          <pc:docMk/>
          <pc:sldMk cId="3796850504" sldId="263"/>
        </pc:sldMkLst>
      </pc:sldChg>
      <pc:sldChg chg="add del">
        <pc:chgData name="Anh Truong" userId="88931d36-2b7d-4ddc-a060-09e4fce1ef35" providerId="ADAL" clId="{38C7DB08-0AFA-7C49-BCC3-5FD63797A113}" dt="2023-10-15T15:41:20.916" v="1855" actId="2696"/>
        <pc:sldMkLst>
          <pc:docMk/>
          <pc:sldMk cId="4185936206" sldId="263"/>
        </pc:sldMkLst>
      </pc:sldChg>
    </pc:docChg>
  </pc:docChgLst>
  <pc:docChgLst>
    <pc:chgData name="Jialu Li" userId="S::jli433@jh.edu::d7adefe8-59e6-481a-83d7-01d59d991021" providerId="AD" clId="Web-{67A6A3B6-4DBA-D86A-B574-20D71F4D365F}"/>
    <pc:docChg chg="modSld">
      <pc:chgData name="Jialu Li" userId="S::jli433@jh.edu::d7adefe8-59e6-481a-83d7-01d59d991021" providerId="AD" clId="Web-{67A6A3B6-4DBA-D86A-B574-20D71F4D365F}" dt="2023-10-15T21:07:52.306" v="146" actId="20577"/>
      <pc:docMkLst>
        <pc:docMk/>
      </pc:docMkLst>
      <pc:sldChg chg="addSp delSp modSp mod setBg">
        <pc:chgData name="Jialu Li" userId="S::jli433@jh.edu::d7adefe8-59e6-481a-83d7-01d59d991021" providerId="AD" clId="Web-{67A6A3B6-4DBA-D86A-B574-20D71F4D365F}" dt="2023-10-15T21:07:52.306" v="146" actId="20577"/>
        <pc:sldMkLst>
          <pc:docMk/>
          <pc:sldMk cId="958685950" sldId="263"/>
        </pc:sldMkLst>
        <pc:spChg chg="mod ord">
          <ac:chgData name="Jialu Li" userId="S::jli433@jh.edu::d7adefe8-59e6-481a-83d7-01d59d991021" providerId="AD" clId="Web-{67A6A3B6-4DBA-D86A-B574-20D71F4D365F}" dt="2023-10-15T21:07:52.306" v="146" actId="20577"/>
          <ac:spMkLst>
            <pc:docMk/>
            <pc:sldMk cId="958685950" sldId="263"/>
            <ac:spMk id="3" creationId="{7F0CB1B1-3263-1BD9-AFE7-5248A48A2A4E}"/>
          </ac:spMkLst>
        </pc:spChg>
        <pc:spChg chg="add mod">
          <ac:chgData name="Jialu Li" userId="S::jli433@jh.edu::d7adefe8-59e6-481a-83d7-01d59d991021" providerId="AD" clId="Web-{67A6A3B6-4DBA-D86A-B574-20D71F4D365F}" dt="2023-10-15T20:59:12.865" v="68" actId="20577"/>
          <ac:spMkLst>
            <pc:docMk/>
            <pc:sldMk cId="958685950" sldId="263"/>
            <ac:spMk id="5" creationId="{AFED177D-2C5C-51D5-11AA-ED94BEBA471C}"/>
          </ac:spMkLst>
        </pc:spChg>
        <pc:spChg chg="del mod">
          <ac:chgData name="Jialu Li" userId="S::jli433@jh.edu::d7adefe8-59e6-481a-83d7-01d59d991021" providerId="AD" clId="Web-{67A6A3B6-4DBA-D86A-B574-20D71F4D365F}" dt="2023-10-15T20:59:18.552" v="69"/>
          <ac:spMkLst>
            <pc:docMk/>
            <pc:sldMk cId="958685950" sldId="263"/>
            <ac:spMk id="6" creationId="{320097C9-F814-A7BB-C982-35E28CDF1BF6}"/>
          </ac:spMkLst>
        </pc:spChg>
        <pc:spChg chg="add del">
          <ac:chgData name="Jialu Li" userId="S::jli433@jh.edu::d7adefe8-59e6-481a-83d7-01d59d991021" providerId="AD" clId="Web-{67A6A3B6-4DBA-D86A-B574-20D71F4D365F}" dt="2023-10-15T20:58:26.551" v="55"/>
          <ac:spMkLst>
            <pc:docMk/>
            <pc:sldMk cId="958685950" sldId="263"/>
            <ac:spMk id="11" creationId="{2B97F24A-32CE-4C1C-A50D-3016B394DCFB}"/>
          </ac:spMkLst>
        </pc:spChg>
        <pc:spChg chg="add del">
          <ac:chgData name="Jialu Li" userId="S::jli433@jh.edu::d7adefe8-59e6-481a-83d7-01d59d991021" providerId="AD" clId="Web-{67A6A3B6-4DBA-D86A-B574-20D71F4D365F}" dt="2023-10-15T20:58:26.551" v="55"/>
          <ac:spMkLst>
            <pc:docMk/>
            <pc:sldMk cId="958685950" sldId="263"/>
            <ac:spMk id="13" creationId="{CD8B4F24-440B-49E9-B85D-733523DC064B}"/>
          </ac:spMkLst>
        </pc:spChg>
        <pc:spChg chg="add del">
          <ac:chgData name="Jialu Li" userId="S::jli433@jh.edu::d7adefe8-59e6-481a-83d7-01d59d991021" providerId="AD" clId="Web-{67A6A3B6-4DBA-D86A-B574-20D71F4D365F}" dt="2023-10-15T20:58:28.754" v="57"/>
          <ac:spMkLst>
            <pc:docMk/>
            <pc:sldMk cId="958685950" sldId="263"/>
            <ac:spMk id="15" creationId="{B95B9BA8-1D69-4796-85F5-B6D0BD52354B}"/>
          </ac:spMkLst>
        </pc:spChg>
        <pc:spChg chg="add del">
          <ac:chgData name="Jialu Li" userId="S::jli433@jh.edu::d7adefe8-59e6-481a-83d7-01d59d991021" providerId="AD" clId="Web-{67A6A3B6-4DBA-D86A-B574-20D71F4D365F}" dt="2023-10-15T20:58:31.051" v="59"/>
          <ac:spMkLst>
            <pc:docMk/>
            <pc:sldMk cId="958685950" sldId="263"/>
            <ac:spMk id="17" creationId="{F13C74B1-5B17-4795-BED0-7140497B445A}"/>
          </ac:spMkLst>
        </pc:spChg>
        <pc:spChg chg="add del">
          <ac:chgData name="Jialu Li" userId="S::jli433@jh.edu::d7adefe8-59e6-481a-83d7-01d59d991021" providerId="AD" clId="Web-{67A6A3B6-4DBA-D86A-B574-20D71F4D365F}" dt="2023-10-15T20:58:31.051" v="59"/>
          <ac:spMkLst>
            <pc:docMk/>
            <pc:sldMk cId="958685950" sldId="263"/>
            <ac:spMk id="18" creationId="{D4974D33-8DC5-464E-8C6D-BE58F0669C17}"/>
          </ac:spMkLst>
        </pc:spChg>
        <pc:spChg chg="add">
          <ac:chgData name="Jialu Li" userId="S::jli433@jh.edu::d7adefe8-59e6-481a-83d7-01d59d991021" providerId="AD" clId="Web-{67A6A3B6-4DBA-D86A-B574-20D71F4D365F}" dt="2023-10-15T20:58:31.051" v="60"/>
          <ac:spMkLst>
            <pc:docMk/>
            <pc:sldMk cId="958685950" sldId="263"/>
            <ac:spMk id="20" creationId="{2B97F24A-32CE-4C1C-A50D-3016B394DCFB}"/>
          </ac:spMkLst>
        </pc:spChg>
        <pc:spChg chg="add">
          <ac:chgData name="Jialu Li" userId="S::jli433@jh.edu::d7adefe8-59e6-481a-83d7-01d59d991021" providerId="AD" clId="Web-{67A6A3B6-4DBA-D86A-B574-20D71F4D365F}" dt="2023-10-15T20:58:31.051" v="60"/>
          <ac:spMkLst>
            <pc:docMk/>
            <pc:sldMk cId="958685950" sldId="263"/>
            <ac:spMk id="21" creationId="{CD8B4F24-440B-49E9-B85D-733523DC064B}"/>
          </ac:spMkLst>
        </pc:spChg>
        <pc:picChg chg="add mod">
          <ac:chgData name="Jialu Li" userId="S::jli433@jh.edu::d7adefe8-59e6-481a-83d7-01d59d991021" providerId="AD" clId="Web-{67A6A3B6-4DBA-D86A-B574-20D71F4D365F}" dt="2023-10-15T20:58:31.051" v="60"/>
          <ac:picMkLst>
            <pc:docMk/>
            <pc:sldMk cId="958685950" sldId="263"/>
            <ac:picMk id="2" creationId="{0B537BB9-0053-EA30-3E6F-6DCE019F55D9}"/>
          </ac:picMkLst>
        </pc:picChg>
      </pc:sldChg>
    </pc:docChg>
  </pc:docChgLst>
  <pc:docChgLst>
    <pc:chgData name="Peijia Ye" userId="S::pye8@jh.edu::abd04d6a-a005-48d0-9295-e809562f3e1f" providerId="AD" clId="Web-{EC88595B-F191-5FC7-CF3D-5A9F11506323}"/>
    <pc:docChg chg="addSld modSld">
      <pc:chgData name="Peijia Ye" userId="S::pye8@jh.edu::abd04d6a-a005-48d0-9295-e809562f3e1f" providerId="AD" clId="Web-{EC88595B-F191-5FC7-CF3D-5A9F11506323}" dt="2023-10-14T10:07:22.940" v="81" actId="20577"/>
      <pc:docMkLst>
        <pc:docMk/>
      </pc:docMkLst>
      <pc:sldChg chg="modSp">
        <pc:chgData name="Peijia Ye" userId="S::pye8@jh.edu::abd04d6a-a005-48d0-9295-e809562f3e1f" providerId="AD" clId="Web-{EC88595B-F191-5FC7-CF3D-5A9F11506323}" dt="2023-10-14T09:47:52.753" v="52" actId="20577"/>
        <pc:sldMkLst>
          <pc:docMk/>
          <pc:sldMk cId="3782489644" sldId="257"/>
        </pc:sldMkLst>
        <pc:spChg chg="mod">
          <ac:chgData name="Peijia Ye" userId="S::pye8@jh.edu::abd04d6a-a005-48d0-9295-e809562f3e1f" providerId="AD" clId="Web-{EC88595B-F191-5FC7-CF3D-5A9F11506323}" dt="2023-10-14T09:47:52.753" v="52" actId="20577"/>
          <ac:spMkLst>
            <pc:docMk/>
            <pc:sldMk cId="3782489644" sldId="257"/>
            <ac:spMk id="2" creationId="{86033FD9-2CC5-4C9C-4F00-433C76808D8D}"/>
          </ac:spMkLst>
        </pc:spChg>
      </pc:sldChg>
      <pc:sldChg chg="modSp new">
        <pc:chgData name="Peijia Ye" userId="S::pye8@jh.edu::abd04d6a-a005-48d0-9295-e809562f3e1f" providerId="AD" clId="Web-{EC88595B-F191-5FC7-CF3D-5A9F11506323}" dt="2023-10-14T09:46:16.967" v="26" actId="20577"/>
        <pc:sldMkLst>
          <pc:docMk/>
          <pc:sldMk cId="1961836410" sldId="258"/>
        </pc:sldMkLst>
        <pc:spChg chg="mod">
          <ac:chgData name="Peijia Ye" userId="S::pye8@jh.edu::abd04d6a-a005-48d0-9295-e809562f3e1f" providerId="AD" clId="Web-{EC88595B-F191-5FC7-CF3D-5A9F11506323}" dt="2023-10-14T09:46:16.967" v="26" actId="20577"/>
          <ac:spMkLst>
            <pc:docMk/>
            <pc:sldMk cId="1961836410" sldId="258"/>
            <ac:spMk id="2" creationId="{C850E068-2ED3-7560-CDA4-9AD9735D2D04}"/>
          </ac:spMkLst>
        </pc:spChg>
      </pc:sldChg>
      <pc:sldChg chg="modSp new">
        <pc:chgData name="Peijia Ye" userId="S::pye8@jh.edu::abd04d6a-a005-48d0-9295-e809562f3e1f" providerId="AD" clId="Web-{EC88595B-F191-5FC7-CF3D-5A9F11506323}" dt="2023-10-14T10:07:22.940" v="81" actId="20577"/>
        <pc:sldMkLst>
          <pc:docMk/>
          <pc:sldMk cId="198496719" sldId="259"/>
        </pc:sldMkLst>
        <pc:spChg chg="mod">
          <ac:chgData name="Peijia Ye" userId="S::pye8@jh.edu::abd04d6a-a005-48d0-9295-e809562f3e1f" providerId="AD" clId="Web-{EC88595B-F191-5FC7-CF3D-5A9F11506323}" dt="2023-10-14T10:07:22.940" v="81" actId="20577"/>
          <ac:spMkLst>
            <pc:docMk/>
            <pc:sldMk cId="198496719" sldId="259"/>
            <ac:spMk id="2" creationId="{00AA3025-3695-7CD6-29BA-0DDF90FB44BA}"/>
          </ac:spMkLst>
        </pc:spChg>
      </pc:sldChg>
      <pc:sldChg chg="modSp new">
        <pc:chgData name="Peijia Ye" userId="S::pye8@jh.edu::abd04d6a-a005-48d0-9295-e809562f3e1f" providerId="AD" clId="Web-{EC88595B-F191-5FC7-CF3D-5A9F11506323}" dt="2023-10-14T10:00:35.052" v="80" actId="20577"/>
        <pc:sldMkLst>
          <pc:docMk/>
          <pc:sldMk cId="1763449546" sldId="260"/>
        </pc:sldMkLst>
        <pc:spChg chg="mod">
          <ac:chgData name="Peijia Ye" userId="S::pye8@jh.edu::abd04d6a-a005-48d0-9295-e809562f3e1f" providerId="AD" clId="Web-{EC88595B-F191-5FC7-CF3D-5A9F11506323}" dt="2023-10-14T10:00:35.052" v="80" actId="20577"/>
          <ac:spMkLst>
            <pc:docMk/>
            <pc:sldMk cId="1763449546" sldId="260"/>
            <ac:spMk id="2" creationId="{76DD884D-38F8-FAF1-945F-6AAEB6F6D183}"/>
          </ac:spMkLst>
        </pc:spChg>
      </pc:sldChg>
      <pc:sldChg chg="modSp new">
        <pc:chgData name="Peijia Ye" userId="S::pye8@jh.edu::abd04d6a-a005-48d0-9295-e809562f3e1f" providerId="AD" clId="Web-{EC88595B-F191-5FC7-CF3D-5A9F11506323}" dt="2023-10-14T09:59:23.519" v="72" actId="20577"/>
        <pc:sldMkLst>
          <pc:docMk/>
          <pc:sldMk cId="236856116" sldId="261"/>
        </pc:sldMkLst>
        <pc:spChg chg="mod">
          <ac:chgData name="Peijia Ye" userId="S::pye8@jh.edu::abd04d6a-a005-48d0-9295-e809562f3e1f" providerId="AD" clId="Web-{EC88595B-F191-5FC7-CF3D-5A9F11506323}" dt="2023-10-14T09:59:23.519" v="72" actId="20577"/>
          <ac:spMkLst>
            <pc:docMk/>
            <pc:sldMk cId="236856116" sldId="261"/>
            <ac:spMk id="2" creationId="{E10B2A5A-B754-A3A0-11E4-5C88DAC06E00}"/>
          </ac:spMkLst>
        </pc:spChg>
      </pc:sldChg>
    </pc:docChg>
  </pc:docChgLst>
  <pc:docChgLst>
    <pc:chgData name="Asimina Zoitou" userId="S::azoitou1@jh.edu::8af921dd-927c-4674-9a2e-b5d536c31cd0" providerId="AD" clId="Web-{8E68D3D1-16B7-0D60-DAC7-AA3A4608C816}"/>
    <pc:docChg chg="addSld delSld modSld">
      <pc:chgData name="Asimina Zoitou" userId="S::azoitou1@jh.edu::8af921dd-927c-4674-9a2e-b5d536c31cd0" providerId="AD" clId="Web-{8E68D3D1-16B7-0D60-DAC7-AA3A4608C816}" dt="2023-10-15T04:43:06.987" v="456" actId="20577"/>
      <pc:docMkLst>
        <pc:docMk/>
      </pc:docMkLst>
      <pc:sldChg chg="modSp">
        <pc:chgData name="Asimina Zoitou" userId="S::azoitou1@jh.edu::8af921dd-927c-4674-9a2e-b5d536c31cd0" providerId="AD" clId="Web-{8E68D3D1-16B7-0D60-DAC7-AA3A4608C816}" dt="2023-10-14T21:44:04.192" v="20" actId="20577"/>
        <pc:sldMkLst>
          <pc:docMk/>
          <pc:sldMk cId="109857222" sldId="256"/>
        </pc:sldMkLst>
        <pc:spChg chg="mod">
          <ac:chgData name="Asimina Zoitou" userId="S::azoitou1@jh.edu::8af921dd-927c-4674-9a2e-b5d536c31cd0" providerId="AD" clId="Web-{8E68D3D1-16B7-0D60-DAC7-AA3A4608C816}" dt="2023-10-14T21:44:04.192" v="20" actId="20577"/>
          <ac:spMkLst>
            <pc:docMk/>
            <pc:sldMk cId="109857222" sldId="256"/>
            <ac:spMk id="2" creationId="{00000000-0000-0000-0000-000000000000}"/>
          </ac:spMkLst>
        </pc:spChg>
      </pc:sldChg>
      <pc:sldChg chg="addSp delSp modSp modNotes">
        <pc:chgData name="Asimina Zoitou" userId="S::azoitou1@jh.edu::8af921dd-927c-4674-9a2e-b5d536c31cd0" providerId="AD" clId="Web-{8E68D3D1-16B7-0D60-DAC7-AA3A4608C816}" dt="2023-10-15T04:29:53.602" v="305" actId="20577"/>
        <pc:sldMkLst>
          <pc:docMk/>
          <pc:sldMk cId="3782489644" sldId="257"/>
        </pc:sldMkLst>
        <pc:spChg chg="mod">
          <ac:chgData name="Asimina Zoitou" userId="S::azoitou1@jh.edu::8af921dd-927c-4674-9a2e-b5d536c31cd0" providerId="AD" clId="Web-{8E68D3D1-16B7-0D60-DAC7-AA3A4608C816}" dt="2023-10-15T04:29:53.602" v="305" actId="20577"/>
          <ac:spMkLst>
            <pc:docMk/>
            <pc:sldMk cId="3782489644" sldId="257"/>
            <ac:spMk id="2" creationId="{86033FD9-2CC5-4C9C-4F00-433C76808D8D}"/>
          </ac:spMkLst>
        </pc:spChg>
        <pc:spChg chg="del mod">
          <ac:chgData name="Asimina Zoitou" userId="S::azoitou1@jh.edu::8af921dd-927c-4674-9a2e-b5d536c31cd0" providerId="AD" clId="Web-{8E68D3D1-16B7-0D60-DAC7-AA3A4608C816}" dt="2023-10-14T21:40:15.454" v="1"/>
          <ac:spMkLst>
            <pc:docMk/>
            <pc:sldMk cId="3782489644" sldId="257"/>
            <ac:spMk id="3" creationId="{89A87C51-3C0C-CF40-9E18-95881FA9B75D}"/>
          </ac:spMkLst>
        </pc:spChg>
        <pc:spChg chg="add del mod">
          <ac:chgData name="Asimina Zoitou" userId="S::azoitou1@jh.edu::8af921dd-927c-4674-9a2e-b5d536c31cd0" providerId="AD" clId="Web-{8E68D3D1-16B7-0D60-DAC7-AA3A4608C816}" dt="2023-10-15T04:19:15.039" v="228"/>
          <ac:spMkLst>
            <pc:docMk/>
            <pc:sldMk cId="3782489644" sldId="257"/>
            <ac:spMk id="4" creationId="{BEACF22A-6B35-63F9-F426-F455A44D03D5}"/>
          </ac:spMkLst>
        </pc:spChg>
        <pc:spChg chg="add del mod">
          <ac:chgData name="Asimina Zoitou" userId="S::azoitou1@jh.edu::8af921dd-927c-4674-9a2e-b5d536c31cd0" providerId="AD" clId="Web-{8E68D3D1-16B7-0D60-DAC7-AA3A4608C816}" dt="2023-10-14T21:40:27.548" v="3"/>
          <ac:spMkLst>
            <pc:docMk/>
            <pc:sldMk cId="3782489644" sldId="257"/>
            <ac:spMk id="6" creationId="{313A6B02-612E-AE47-88F3-0F750A1A3191}"/>
          </ac:spMkLst>
        </pc:spChg>
        <pc:spChg chg="add mod">
          <ac:chgData name="Asimina Zoitou" userId="S::azoitou1@jh.edu::8af921dd-927c-4674-9a2e-b5d536c31cd0" providerId="AD" clId="Web-{8E68D3D1-16B7-0D60-DAC7-AA3A4608C816}" dt="2023-10-15T04:21:57.801" v="267" actId="1076"/>
          <ac:spMkLst>
            <pc:docMk/>
            <pc:sldMk cId="3782489644" sldId="257"/>
            <ac:spMk id="8" creationId="{4A68E69C-C742-8F4D-A8A8-65BD9EAE604A}"/>
          </ac:spMkLst>
        </pc:spChg>
        <pc:spChg chg="add del mod">
          <ac:chgData name="Asimina Zoitou" userId="S::azoitou1@jh.edu::8af921dd-927c-4674-9a2e-b5d536c31cd0" providerId="AD" clId="Web-{8E68D3D1-16B7-0D60-DAC7-AA3A4608C816}" dt="2023-10-14T21:40:47.751" v="5"/>
          <ac:spMkLst>
            <pc:docMk/>
            <pc:sldMk cId="3782489644" sldId="257"/>
            <ac:spMk id="9" creationId="{2695467A-7CD7-D687-971C-C2E848EC76D1}"/>
          </ac:spMkLst>
        </pc:spChg>
        <pc:spChg chg="add del mod">
          <ac:chgData name="Asimina Zoitou" userId="S::azoitou1@jh.edu::8af921dd-927c-4674-9a2e-b5d536c31cd0" providerId="AD" clId="Web-{8E68D3D1-16B7-0D60-DAC7-AA3A4608C816}" dt="2023-10-15T04:20:00.337" v="237"/>
          <ac:spMkLst>
            <pc:docMk/>
            <pc:sldMk cId="3782489644" sldId="257"/>
            <ac:spMk id="11" creationId="{F57B4D22-F991-1FA2-4555-45D3240DDFFE}"/>
          </ac:spMkLst>
        </pc:spChg>
        <pc:picChg chg="add del mod ord">
          <ac:chgData name="Asimina Zoitou" userId="S::azoitou1@jh.edu::8af921dd-927c-4674-9a2e-b5d536c31cd0" providerId="AD" clId="Web-{8E68D3D1-16B7-0D60-DAC7-AA3A4608C816}" dt="2023-10-14T21:40:19.204" v="2"/>
          <ac:picMkLst>
            <pc:docMk/>
            <pc:sldMk cId="3782489644" sldId="257"/>
            <ac:picMk id="4" creationId="{3B858FF6-8FF4-A0F9-99A7-55F704F09324}"/>
          </ac:picMkLst>
        </pc:picChg>
        <pc:picChg chg="add mod ord modCrop">
          <ac:chgData name="Asimina Zoitou" userId="S::azoitou1@jh.edu::8af921dd-927c-4674-9a2e-b5d536c31cd0" providerId="AD" clId="Web-{8E68D3D1-16B7-0D60-DAC7-AA3A4608C816}" dt="2023-10-15T04:22:04.426" v="268" actId="14100"/>
          <ac:picMkLst>
            <pc:docMk/>
            <pc:sldMk cId="3782489644" sldId="257"/>
            <ac:picMk id="5" creationId="{D7A87F87-86ED-B9D4-0F8C-12ACEBC96C42}"/>
          </ac:picMkLst>
        </pc:picChg>
        <pc:picChg chg="add del mod">
          <ac:chgData name="Asimina Zoitou" userId="S::azoitou1@jh.edu::8af921dd-927c-4674-9a2e-b5d536c31cd0" providerId="AD" clId="Web-{8E68D3D1-16B7-0D60-DAC7-AA3A4608C816}" dt="2023-10-15T04:20:31.700" v="242"/>
          <ac:picMkLst>
            <pc:docMk/>
            <pc:sldMk cId="3782489644" sldId="257"/>
            <ac:picMk id="6" creationId="{6EDEA8CC-0D85-07B4-FF6B-1984B2033A79}"/>
          </ac:picMkLst>
        </pc:picChg>
        <pc:picChg chg="add del mod">
          <ac:chgData name="Asimina Zoitou" userId="S::azoitou1@jh.edu::8af921dd-927c-4674-9a2e-b5d536c31cd0" providerId="AD" clId="Web-{8E68D3D1-16B7-0D60-DAC7-AA3A4608C816}" dt="2023-10-15T04:20:52.044" v="245"/>
          <ac:picMkLst>
            <pc:docMk/>
            <pc:sldMk cId="3782489644" sldId="257"/>
            <ac:picMk id="7" creationId="{5B3E1659-77AA-C487-455C-B4F9C943C98D}"/>
          </ac:picMkLst>
        </pc:picChg>
        <pc:picChg chg="add del mod ord">
          <ac:chgData name="Asimina Zoitou" userId="S::azoitou1@jh.edu::8af921dd-927c-4674-9a2e-b5d536c31cd0" providerId="AD" clId="Web-{8E68D3D1-16B7-0D60-DAC7-AA3A4608C816}" dt="2023-10-14T21:40:29.220" v="4"/>
          <ac:picMkLst>
            <pc:docMk/>
            <pc:sldMk cId="3782489644" sldId="257"/>
            <ac:picMk id="7" creationId="{8D4FD0F3-F4B5-6CB3-4BFE-C30F3CD752A3}"/>
          </ac:picMkLst>
        </pc:picChg>
        <pc:picChg chg="add del mod ord modCrop">
          <ac:chgData name="Asimina Zoitou" userId="S::azoitou1@jh.edu::8af921dd-927c-4674-9a2e-b5d536c31cd0" providerId="AD" clId="Web-{8E68D3D1-16B7-0D60-DAC7-AA3A4608C816}" dt="2023-10-15T04:19:05.320" v="227"/>
          <ac:picMkLst>
            <pc:docMk/>
            <pc:sldMk cId="3782489644" sldId="257"/>
            <ac:picMk id="10" creationId="{518F5633-89C9-7404-AE9B-187468E79AD0}"/>
          </ac:picMkLst>
        </pc:picChg>
      </pc:sldChg>
      <pc:sldChg chg="addSp modSp modNotes">
        <pc:chgData name="Asimina Zoitou" userId="S::azoitou1@jh.edu::8af921dd-927c-4674-9a2e-b5d536c31cd0" providerId="AD" clId="Web-{8E68D3D1-16B7-0D60-DAC7-AA3A4608C816}" dt="2023-10-15T04:43:06.987" v="456" actId="20577"/>
        <pc:sldMkLst>
          <pc:docMk/>
          <pc:sldMk cId="1961836410" sldId="258"/>
        </pc:sldMkLst>
        <pc:spChg chg="mod">
          <ac:chgData name="Asimina Zoitou" userId="S::azoitou1@jh.edu::8af921dd-927c-4674-9a2e-b5d536c31cd0" providerId="AD" clId="Web-{8E68D3D1-16B7-0D60-DAC7-AA3A4608C816}" dt="2023-10-15T04:30:23.071" v="312" actId="20577"/>
          <ac:spMkLst>
            <pc:docMk/>
            <pc:sldMk cId="1961836410" sldId="258"/>
            <ac:spMk id="2" creationId="{C850E068-2ED3-7560-CDA4-9AD9735D2D04}"/>
          </ac:spMkLst>
        </pc:spChg>
        <pc:spChg chg="mod">
          <ac:chgData name="Asimina Zoitou" userId="S::azoitou1@jh.edu::8af921dd-927c-4674-9a2e-b5d536c31cd0" providerId="AD" clId="Web-{8E68D3D1-16B7-0D60-DAC7-AA3A4608C816}" dt="2023-10-15T04:43:06.987" v="456" actId="20577"/>
          <ac:spMkLst>
            <pc:docMk/>
            <pc:sldMk cId="1961836410" sldId="258"/>
            <ac:spMk id="3" creationId="{FEFF5BBB-075D-8B5D-B28A-E234AA340F0F}"/>
          </ac:spMkLst>
        </pc:spChg>
        <pc:spChg chg="add mod">
          <ac:chgData name="Asimina Zoitou" userId="S::azoitou1@jh.edu::8af921dd-927c-4674-9a2e-b5d536c31cd0" providerId="AD" clId="Web-{8E68D3D1-16B7-0D60-DAC7-AA3A4608C816}" dt="2023-10-15T04:40:58.311" v="416"/>
          <ac:spMkLst>
            <pc:docMk/>
            <pc:sldMk cId="1961836410" sldId="258"/>
            <ac:spMk id="4" creationId="{B713DAE4-2140-0494-62D1-FEE14DC8123A}"/>
          </ac:spMkLst>
        </pc:spChg>
        <pc:spChg chg="add mod">
          <ac:chgData name="Asimina Zoitou" userId="S::azoitou1@jh.edu::8af921dd-927c-4674-9a2e-b5d536c31cd0" providerId="AD" clId="Web-{8E68D3D1-16B7-0D60-DAC7-AA3A4608C816}" dt="2023-10-15T04:42:22.220" v="452" actId="20577"/>
          <ac:spMkLst>
            <pc:docMk/>
            <pc:sldMk cId="1961836410" sldId="258"/>
            <ac:spMk id="5" creationId="{751D0A94-112C-EF32-976E-EB908D25A8D7}"/>
          </ac:spMkLst>
        </pc:spChg>
      </pc:sldChg>
      <pc:sldChg chg="addSp delSp modSp add del replId">
        <pc:chgData name="Asimina Zoitou" userId="S::azoitou1@jh.edu::8af921dd-927c-4674-9a2e-b5d536c31cd0" providerId="AD" clId="Web-{8E68D3D1-16B7-0D60-DAC7-AA3A4608C816}" dt="2023-10-15T04:22:23.271" v="269"/>
        <pc:sldMkLst>
          <pc:docMk/>
          <pc:sldMk cId="2974242221" sldId="263"/>
        </pc:sldMkLst>
        <pc:spChg chg="add mod">
          <ac:chgData name="Asimina Zoitou" userId="S::azoitou1@jh.edu::8af921dd-927c-4674-9a2e-b5d536c31cd0" providerId="AD" clId="Web-{8E68D3D1-16B7-0D60-DAC7-AA3A4608C816}" dt="2023-10-15T04:12:28.024" v="226" actId="20577"/>
          <ac:spMkLst>
            <pc:docMk/>
            <pc:sldMk cId="2974242221" sldId="263"/>
            <ac:spMk id="4" creationId="{6088B5C0-8D85-9124-2476-BCCFC63EEC3B}"/>
          </ac:spMkLst>
        </pc:spChg>
        <pc:spChg chg="del">
          <ac:chgData name="Asimina Zoitou" userId="S::azoitou1@jh.edu::8af921dd-927c-4674-9a2e-b5d536c31cd0" providerId="AD" clId="Web-{8E68D3D1-16B7-0D60-DAC7-AA3A4608C816}" dt="2023-10-15T04:03:09.152" v="54"/>
          <ac:spMkLst>
            <pc:docMk/>
            <pc:sldMk cId="2974242221" sldId="263"/>
            <ac:spMk id="11" creationId="{F57B4D22-F991-1FA2-4555-45D3240DDFFE}"/>
          </ac:spMkLst>
        </pc:spChg>
        <pc:picChg chg="del">
          <ac:chgData name="Asimina Zoitou" userId="S::azoitou1@jh.edu::8af921dd-927c-4674-9a2e-b5d536c31cd0" providerId="AD" clId="Web-{8E68D3D1-16B7-0D60-DAC7-AA3A4608C816}" dt="2023-10-15T04:03:02.918" v="53"/>
          <ac:picMkLst>
            <pc:docMk/>
            <pc:sldMk cId="2974242221" sldId="263"/>
            <ac:picMk id="10" creationId="{518F5633-89C9-7404-AE9B-187468E79AD0}"/>
          </ac:picMkLst>
        </pc:picChg>
      </pc:sldChg>
    </pc:docChg>
  </pc:docChgLst>
  <pc:docChgLst>
    <pc:chgData name="Anh Truong" userId="S::ttruon21@jh.edu::88931d36-2b7d-4ddc-a060-09e4fce1ef35" providerId="AD" clId="Web-{69C2038E-44B8-2AB0-B5B2-205A4896F7A2}"/>
    <pc:docChg chg="modSld">
      <pc:chgData name="Anh Truong" userId="S::ttruon21@jh.edu::88931d36-2b7d-4ddc-a060-09e4fce1ef35" providerId="AD" clId="Web-{69C2038E-44B8-2AB0-B5B2-205A4896F7A2}" dt="2023-10-18T01:02:06.739" v="4"/>
      <pc:docMkLst>
        <pc:docMk/>
      </pc:docMkLst>
      <pc:sldChg chg="modNotes">
        <pc:chgData name="Anh Truong" userId="S::ttruon21@jh.edu::88931d36-2b7d-4ddc-a060-09e4fce1ef35" providerId="AD" clId="Web-{69C2038E-44B8-2AB0-B5B2-205A4896F7A2}" dt="2023-10-18T01:02:06.739" v="4"/>
        <pc:sldMkLst>
          <pc:docMk/>
          <pc:sldMk cId="1833791661" sldId="268"/>
        </pc:sldMkLst>
      </pc:sldChg>
    </pc:docChg>
  </pc:docChgLst>
  <pc:docChgLst>
    <pc:chgData name="Laurie Huang" userId="S::jhuan200@jh.edu::fee026d6-f27d-4588-8dc9-dcf67b14f692" providerId="AD" clId="Web-{038C6C38-B782-D14A-22E7-B9F0D86714F2}"/>
    <pc:docChg chg="modSld">
      <pc:chgData name="Laurie Huang" userId="S::jhuan200@jh.edu::fee026d6-f27d-4588-8dc9-dcf67b14f692" providerId="AD" clId="Web-{038C6C38-B782-D14A-22E7-B9F0D86714F2}" dt="2023-10-18T00:24:31.689" v="28" actId="20577"/>
      <pc:docMkLst>
        <pc:docMk/>
      </pc:docMkLst>
      <pc:sldChg chg="modSp">
        <pc:chgData name="Laurie Huang" userId="S::jhuan200@jh.edu::fee026d6-f27d-4588-8dc9-dcf67b14f692" providerId="AD" clId="Web-{038C6C38-B782-D14A-22E7-B9F0D86714F2}" dt="2023-10-18T00:24:31.689" v="28" actId="20577"/>
        <pc:sldMkLst>
          <pc:docMk/>
          <pc:sldMk cId="198496719" sldId="259"/>
        </pc:sldMkLst>
        <pc:spChg chg="mod">
          <ac:chgData name="Laurie Huang" userId="S::jhuan200@jh.edu::fee026d6-f27d-4588-8dc9-dcf67b14f692" providerId="AD" clId="Web-{038C6C38-B782-D14A-22E7-B9F0D86714F2}" dt="2023-10-18T00:24:31.689" v="28" actId="20577"/>
          <ac:spMkLst>
            <pc:docMk/>
            <pc:sldMk cId="198496719" sldId="259"/>
            <ac:spMk id="3" creationId="{79BBA577-5D06-BBF0-26CF-D5D6F28A8013}"/>
          </ac:spMkLst>
        </pc:spChg>
      </pc:sldChg>
    </pc:docChg>
  </pc:docChgLst>
  <pc:docChgLst>
    <pc:chgData name="Peijia Ye" userId="S::pye8@jh.edu::abd04d6a-a005-48d0-9295-e809562f3e1f" providerId="AD" clId="Web-{91DECD63-0AAA-66EF-F025-9183149D378B}"/>
    <pc:docChg chg="modSld">
      <pc:chgData name="Peijia Ye" userId="S::pye8@jh.edu::abd04d6a-a005-48d0-9295-e809562f3e1f" providerId="AD" clId="Web-{91DECD63-0AAA-66EF-F025-9183149D378B}" dt="2023-10-16T18:32:15.403" v="3"/>
      <pc:docMkLst>
        <pc:docMk/>
      </pc:docMkLst>
      <pc:sldChg chg="modSp">
        <pc:chgData name="Peijia Ye" userId="S::pye8@jh.edu::abd04d6a-a005-48d0-9295-e809562f3e1f" providerId="AD" clId="Web-{91DECD63-0AAA-66EF-F025-9183149D378B}" dt="2023-10-16T18:31:18.449" v="1" actId="20577"/>
        <pc:sldMkLst>
          <pc:docMk/>
          <pc:sldMk cId="236856116" sldId="261"/>
        </pc:sldMkLst>
        <pc:spChg chg="mod">
          <ac:chgData name="Peijia Ye" userId="S::pye8@jh.edu::abd04d6a-a005-48d0-9295-e809562f3e1f" providerId="AD" clId="Web-{91DECD63-0AAA-66EF-F025-9183149D378B}" dt="2023-10-16T18:31:18.449" v="1" actId="20577"/>
          <ac:spMkLst>
            <pc:docMk/>
            <pc:sldMk cId="236856116" sldId="261"/>
            <ac:spMk id="9" creationId="{D5D4D767-B273-8439-00B0-3BBC4FC3F158}"/>
          </ac:spMkLst>
        </pc:spChg>
      </pc:sldChg>
      <pc:sldChg chg="modSp">
        <pc:chgData name="Peijia Ye" userId="S::pye8@jh.edu::abd04d6a-a005-48d0-9295-e809562f3e1f" providerId="AD" clId="Web-{91DECD63-0AAA-66EF-F025-9183149D378B}" dt="2023-10-16T18:32:15.403" v="3"/>
        <pc:sldMkLst>
          <pc:docMk/>
          <pc:sldMk cId="2280014002" sldId="262"/>
        </pc:sldMkLst>
        <pc:graphicFrameChg chg="modGraphic">
          <ac:chgData name="Peijia Ye" userId="S::pye8@jh.edu::abd04d6a-a005-48d0-9295-e809562f3e1f" providerId="AD" clId="Web-{91DECD63-0AAA-66EF-F025-9183149D378B}" dt="2023-10-16T18:32:15.403" v="3"/>
          <ac:graphicFrameMkLst>
            <pc:docMk/>
            <pc:sldMk cId="2280014002" sldId="262"/>
            <ac:graphicFrameMk id="4" creationId="{47AB9E38-212C-07DC-4CC2-2C2B514F7E84}"/>
          </ac:graphicFrameMkLst>
        </pc:graphicFrameChg>
      </pc:sldChg>
    </pc:docChg>
  </pc:docChgLst>
  <pc:docChgLst>
    <pc:chgData name="Asimina Zoitou" userId="S::azoitou1@jh.edu::8af921dd-927c-4674-9a2e-b5d536c31cd0" providerId="AD" clId="Web-{BADB174E-7AD8-4109-AADE-6A30F52DE7F7}"/>
    <pc:docChg chg="addSld modSld">
      <pc:chgData name="Asimina Zoitou" userId="S::azoitou1@jh.edu::8af921dd-927c-4674-9a2e-b5d536c31cd0" providerId="AD" clId="Web-{BADB174E-7AD8-4109-AADE-6A30F52DE7F7}" dt="2023-10-09T20:31:22.856" v="95"/>
      <pc:docMkLst>
        <pc:docMk/>
      </pc:docMkLst>
      <pc:sldChg chg="modSp">
        <pc:chgData name="Asimina Zoitou" userId="S::azoitou1@jh.edu::8af921dd-927c-4674-9a2e-b5d536c31cd0" providerId="AD" clId="Web-{BADB174E-7AD8-4109-AADE-6A30F52DE7F7}" dt="2023-10-09T20:31:15.996" v="94" actId="20577"/>
        <pc:sldMkLst>
          <pc:docMk/>
          <pc:sldMk cId="109857222" sldId="256"/>
        </pc:sldMkLst>
        <pc:spChg chg="mod">
          <ac:chgData name="Asimina Zoitou" userId="S::azoitou1@jh.edu::8af921dd-927c-4674-9a2e-b5d536c31cd0" providerId="AD" clId="Web-{BADB174E-7AD8-4109-AADE-6A30F52DE7F7}" dt="2023-10-09T20:30:57.246" v="92" actId="20577"/>
          <ac:spMkLst>
            <pc:docMk/>
            <pc:sldMk cId="109857222" sldId="256"/>
            <ac:spMk id="2" creationId="{00000000-0000-0000-0000-000000000000}"/>
          </ac:spMkLst>
        </pc:spChg>
        <pc:spChg chg="mod">
          <ac:chgData name="Asimina Zoitou" userId="S::azoitou1@jh.edu::8af921dd-927c-4674-9a2e-b5d536c31cd0" providerId="AD" clId="Web-{BADB174E-7AD8-4109-AADE-6A30F52DE7F7}" dt="2023-10-09T20:31:15.996" v="94" actId="20577"/>
          <ac:spMkLst>
            <pc:docMk/>
            <pc:sldMk cId="109857222" sldId="256"/>
            <ac:spMk id="3" creationId="{00000000-0000-0000-0000-000000000000}"/>
          </ac:spMkLst>
        </pc:spChg>
      </pc:sldChg>
      <pc:sldChg chg="new">
        <pc:chgData name="Asimina Zoitou" userId="S::azoitou1@jh.edu::8af921dd-927c-4674-9a2e-b5d536c31cd0" providerId="AD" clId="Web-{BADB174E-7AD8-4109-AADE-6A30F52DE7F7}" dt="2023-10-09T20:31:22.856" v="95"/>
        <pc:sldMkLst>
          <pc:docMk/>
          <pc:sldMk cId="3782489644" sldId="25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18:36.547"/>
    </inkml:context>
    <inkml:brush xml:id="br0">
      <inkml:brushProperty name="width" value="0.08571" units="cm"/>
      <inkml:brushProperty name="height" value="0.08571" units="cm"/>
    </inkml:brush>
  </inkml:definitions>
  <inkml:trace contextRef="#ctx0" brushRef="#br0">73 1 7536,'0'8'753,"-2"0"-614,-3-3 0,4 3-122,-4 6 0,3-4 0,2 0 0,0 1-9,0 2 0,7-4 0,1 1 1,1 1-52,1 2 0,-1 0 0,6-2 0,-1-1-9,1 1 1,-6-5 0,1-1 0,1-3 12,2-2 1,-3 0 122,0 0 1,-2-2 82,1-3 0,-4-3-11,-10-6 1,-3 0 0,-6-1-26,-1 1 0,1 4 1,-1 2-1,1 0-52,-1 0 1,1 5 0,-1-2 0,1 2 0,0-1-12,-1 0 1,5-1 0,1 5-152,-2 0 1,-1 6 0,3 4-36,4 3 1,3 1-1,2 1 57,0-1 1,0 1-1,0-1 1,0 0 11,0 1 0,7-2 1,1-2-1,1-3-8,1-2 0,-2 1 1,3-4 7,-1 2 0,0 0 53,4-5 1,-1-2-1,-3-3 1,-4-3 42,0 0 0,-4-5 1,3 4-1,-4-4 0,-1-2 55,0 1 0,0 0 0,0-1 0,0 1-23,0-1 1,0 6-1,-1 0 1,-2 1 91,-2 0 1,-2 4-103,3-6 1,0 7-255,-5-2 4,5 3 0,-2 4 136,6 3 1,0 3 0,0 6 0,2-1 8,2-3 1,0 3 0,4-4 0,0 2-1,-2 1-96,1-3 1,4-4 61,-2 5 1,-1-7 203,2 2 0,-2-5 147,2-5 0,-4 2 6,-6-7 0,-5 5-191,1-4 0,-6 4-573,5-5-321,0 7 1,5-5 797,0 3 0,0-3 0,0-6 0</inkml:trace>
  <inkml:trace contextRef="#ctx0" brushRef="#br0" timeOffset="1467">15 102 8076,'0'-14'-606,"5"4"1,-1 0 0,0-1 492,-3-2 0,-1 4 689,0-1 312,0 0-658,0 2 1,0 4-1,0 8-130,0 6 0,0-2 0,0 2 0,0 1-62,0 2 1,0-4 0,0 1 0,0 1-59,0 2 0,5 2 0,1-1-81,2 1 0,-3-6-1,5 1 0,0-2 83,4 1 0,0-2 102,1-7 0,-7-7 0,-3-2 34,-4-4 0,-1-1 1,-1 1-1,-2 1-8,-2 3 0,-2 6 0,4-4 0,-3 2 187,-2 1 0,-2-1-264,-4 5 0,4 0 1,0 0-127,-1 0 1,5 1 0,1 4 50,3 5 0,2-2-199,0 1 1,0 1 142,0 5 0,7-3 0,2-2 88,4-5 1,-3-4 0,-1-1 93,3 0 1,-4 0 127,1 0 1,-4-1-1,3-4-21,-1-5 0,-3-2 1,-5-3-64,-4 1 0,2 4 0,-5 0 0,0 1-2,0 1 1,0 0 0,-4 4-55,3 0-440,-1-1 76,-4 5 0,6 1 0,3 4 127,3 5 0,9-2 0,2 0 74,4-2 1,2 4 0,-1-5 194,0-2 0,1-1 83,-1-2 1,1 0-91,-1 0 1,-6-2-1,-3-3 137,-3-4 1,-4 1-1,-3-2-24,-4-1 1,1 3-1,-2 0-88,-1 1 0,3 2 0,-2 4-168,-1-4 0,-2 3-302,-1-3 0,6 5 140,3 5 1,3-1-1,2 5 161,0 2 1,7 2 0,2 0 41,4-3 1,-3 1-1,-1-5 17,3 2 0,0-4 54,3 0 0,-1-2 284,1-2 334,-7 0-207,5 0-105,-12-6-288,-1 4 1,-8-4-332,-6 6 0,6 1-300,3 4 0,3-2-962,2 7 644,0-7 0,7 4 866,2-7 0,4-7 0,2-1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21:58.459"/>
    </inkml:context>
    <inkml:brush xml:id="br0">
      <inkml:brushProperty name="width" value="0.08571" units="cm"/>
      <inkml:brushProperty name="height" value="0.08571" units="cm"/>
    </inkml:brush>
  </inkml:definitions>
  <inkml:trace contextRef="#ctx0" brushRef="#br0">7 14 7885,'-3'-4'205,"2"-3"1,-2 6-1,6 0 77,2 2 0,4 4 1,1 1-1,0 0-42,-2-1 1,0 3-1,2 2 1,1-1 8,1 0 1,0-1 0,4 2 0,-1 0 7,0-1 0,1 2 1,2-1-1,1 0 27,1 1 0,2-1 1,-2 2-126,2-1 1,0 1-1,-1-1 1,-1 1-73,-2 2 1,2 0 0,-1 1 0,0 1 0,0 1-74,1 1 1,3 2-1,5-1 1,2-1 8,0 1 0,1-1 1,-1-3-1,1 0 35,2 0 0,-5 1 0,0-2 0,-3 0 35,-3-2 1,6 0-1,2 2 1,5-2-30,5 2 0,3-2 0,1 0 0,0 2-12,-1 0 1,-5-1 0,1 0-1,0 0-47,4 2 0,6 0 0,2 0 0,2-1 36,-3-1 1,-6-1 0,0-3 32,3 1 0,4 0 1,6-2-1,-1 0 0,-2-1-46,-4 1 1,0 0-1,-2-1 1,1 1-39,3-1 0,-2 1 1,6 0-1,-3 2-17,-5 0 0,-3 0 0,-3-2 1,4 2 13,3 0 1,5 3 0,-3-3 0,-5-1 46,-5 0 0,-2 1 0,-2 0 1,2-1 27,4 0 1,2 1-1,0 0 1,-2 0 39,-2 1 0,-3-2 1,-3 3-70,-2-1 0,2 0 0,1-2 0,5 2-22,5-2 1,-4-1 0,1 0 0,-4-1-1,-4-1-10,-2-1 0,2-1 0,1 2 1,2-1-11,2 1 1,0-3 0,3 1 0,-1-1 24,-2 2 1,-5-2 0,-6 1 0,2-2 17,4 1 1,5-1 0,3-2 0,2 0-22,1 0 0,-4 0 0,-2 0 0,-4 0 10,-3 0 1,2 0 0,0 0 0,3 0 6,3 0 1,0 0 0,2 0-19,-5 0 1,-4 0-1,-3 0 1,0 0-1,2 0 1,-2-2 0,3-1 0,1 1 0,2-1 11,3 1 1,2-3 0,-4 1-1,-3 0 36,-3-2 0,-2 2 0,2-1 0,1 0-9,2 1 0,2-2 0,1 2 0,1 1-22,-1 0 0,-2-3 1,-3 1-1,-4 1-39,-2 2 1,-3-3 0,5 1 0,2-1 7,4 0 1,2 1 0,1-2 0,-1 1-16,-1-1 0,-1-1 0,-5 0 31,-5 2 0,-2-1 0,-2 3 0,1 0 0,0-1 3,1 2 1,-3 2 0,1-1 0,0-1-21,1 0 0,0-1 0,-2 3 0,-2 0-111,-2 0 1,-3 0 0,-1 0-639,2 0 1,-3 0-1,-1 0-2806,-1 0 3558,-5 0 0,-1 3 0,-3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22:02.710"/>
    </inkml:context>
    <inkml:brush xml:id="br0">
      <inkml:brushProperty name="width" value="0.08571" units="cm"/>
      <inkml:brushProperty name="height" value="0.08571" units="cm"/>
    </inkml:brush>
  </inkml:definitions>
  <inkml:trace contextRef="#ctx0" brushRef="#br0">26 1 7685,'-7'0'160,"2"0"1706,-1 0-1357,1 0 0,2 0 1,3 0-315,4 0 1,4 0 0,2 0 0,4 0-23,2 0 0,4 0 0,4 0 0,0 0-16,1 0 0,3 1 0,-2 0 1,-2 2-68,0-1 0,1 1 1,0 0-1,-3-2-101,-4 0 0,-2 2 1,0-1-1,-2 0 8,-1-1 1,-2 1-1,-4 1 1,1-2 160,0 0 0,-3 0-16,0 2 0,-4-2 1,2 4 0,-3-2-84,-3 2 0,-1 0 1,-3 3-1,2 0-21,-1 2 0,1 0 0,-5 2 0,0 3-28,1 2 0,-1 0 0,0 3 0,-1 1 23,-1 1 1,-2-3 0,4-1 0,0-2-125,-1-1 1,2-2 0,-1-1-467,2-1 0,1-3-1408,2-3 916,2-4 1,3 2 1048,0-6 0,3-1 0,1-3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22:17.083"/>
    </inkml:context>
    <inkml:brush xml:id="br0">
      <inkml:brushProperty name="width" value="0.08571" units="cm"/>
      <inkml:brushProperty name="height" value="0.08571" units="cm"/>
    </inkml:brush>
  </inkml:definitions>
  <inkml:trace contextRef="#ctx0" brushRef="#br0">38 1342 8016,'-9'-4'265,"-1"2"163,1-4 0,3 2-165,3-2 0,2 0 0,2-4-133,2 1 0,6-1 1,4 0-1,-1-2 3,2-1 0,-2-1 0,2 3-6,0-2 1,2-4-1,-2 2 1,0 0-1,0-1 64,1-1 0,-2-1 1,3-1-141,1 0 1,-3-1-1,2-2 1,1-1-1,1-1 82,1-3 0,1 0 0,1-1 0,3 2-42,0 1 1,5 2-1,3-1 1,2 1-7,2 2 1,1-3 0,1 2 0,-1 1-32,-2 1 1,2-3 0,-3-3 0,1-1-74,0-2 1,1 0-1,6-2 1,6-1 25,5 2 1,-1 1 0,0 3-9,-3 0 0,1 5 0,-8-1 0,0 2 9,0 1 1,-1 1 0,7 1 0,4 1 0,3 0 2,1 1 1,-5-2 0,-10 5 0,-2-1 24,0-1 1,3 4-1,2-3 1,4 2 24,3 2 1,1-4 0,3 1 0,-4 3-17,-6 2 0,-5 1 1,-1-1-1,2 2-24,4 0 0,5-1 0,4 2 0,2 0 5,2-1 1,-6 1 0,-2 2 0,-4-1-37,-5 1 0,-1-3 1,1 2 48,4 1 0,8 1 0,0 1 0,-2 0 0,-4 0 42,-6 0 1,-2 1 0,-2 1 0,-1 3-17,-1 0 0,0 1 0,4 3 0,3-1-44,6 2 0,-5-6 1,2 5-1,-6 0-24,-4-1 1,-1 2-1,-5-1 1,1 2 35,-3 2 0,0-3 0,1 4 1,2-1 4,2-1 0,-2 2 0,4-2 0,-1 1 1,-2 2 0,-2-2 1,-1 3-1,-3 0 9,-3-2 0,-2 4 0,-2-3-23,-2 0 0,2 3 0,-2-3 1,1 1-24,-1 0 0,2-2 0,-2 4 0,2-1 0,1 1 24,0-1 0,0 0 0,0 3 1,0 1 10,0 2 0,0-1 0,0-3 0,0-1 26,0-2 1,0 2-1,-1-3 1,-2 2 2,-3-1 0,0 1 0,0-3 0,-1 1-25,-2 2 1,1 0 0,0-1 0,-1 0-38,-1 1 0,-1 1 0,4 1 0,0 0 6,0 0 0,-1 1 1,-1 2-1,3 1 14,3 1 0,-2-2 0,1 3 8,-1-2 1,2 2 0,-2-1 0,0-2 0,2 0-8,-1-1 1,3-3 0,-2 4-1,2-1-3,1-2 1,-3 0-1,0 0 1,1 0-15,1 0 1,0 3 0,-1 1 0,-3 0-3,0 1 0,0 2 0,-3 0 0,3 1-11,1 2 0,-3-4 1,0-1-1,-1 0 29,-2-3 1,2 2 0,1-1 0,1-1 58,2-1 0,-2-1 0,2 2 0,-2 1 1,4-2 0,-2 2 0,1-2-41,0-1 0,0 4 0,3 2 0,0-1 1,0-1 0,0 1 1,-3-4 0,0 3 0,1-2-36,1-2 1,-3 2 0,0-5 0,0 1-38,0-1 1,-4 2-1,3-3 1,-1 1 13,0 0 0,-1-4 1,-2 3-1,0 0 82,3 0 0,-2-3 1,2 3-1,0-1 8,0-2 0,3 2 1,-3 1-1,2 0 62,2-2 0,-2 1 0,1 1-124,1 0 1,1 2 0,1-4 0,0-1-31,0 2 0,0-3 1,0 2-1,-1 0 1,-1 0 2,-1-2 1,-2 0-1,3-1 1,-2 0 0,-1 3 1,-1-3-1,-4 3 1,1-2 6,-1-2 1,4 1-1,0-1 1,-2 1 3,0-1 1,-2 1-1,2-1 1,0 1 12,2-1 0,3 1 0,-2-1 0,0 1 68,-1-1 1,4 1 0,-1-2 0,1 0 13,-1-2 1,2 0 0,-2 4-66,2 0 1,1-1-1,0 1 1,0-1-1,0 1-18,0-1 1,-1 1 0,-1-1 0,-1 1-12,1-1 0,-3 1 0,1-1 0,0 1 20,0-1 0,-4 0 1,3-2-1,0-1 9,2 2 0,1 0 1,0 1-1,0-2-22,3 0 0,0-2 0,4 2 0,0 0-2,1 0 0,-3-2 0,3 1 0,2-1-15,0 0 1,-2 0 0,-2 3-1,-1-2-5,0 2 0,0-3 0,-3 0 10,1-1 1,-5 3 0,1-4 0,1 0 31,1 1 0,1 1 0,1 1 1,1-2-1,3-1 3,0 0 1,1 4 0,4-3 0,0 0-18,-1 0 0,1 3 0,-2-4 0,0 0-12,-2 1 1,-4-3-1,1 4 1,-2-2 36,-1 0 0,0 0 0,-1-2 0,-1 1 17,-1 2 0,-1-1 1,2-3-1,-1 1-35,1 2 1,1-2 0,1 2 0,0-2 10,0-1 0,3 0 1,0 0-43,-1 0 0,0 0 0,-2 0 0,0 0-5,0 0 1,0 0 0,-1 0 0,-1 0 0,-3 0 37,0 0 0,0 0 0,-2 0 53,0 0 1,1 0 0,-4 0 0,1 0-49,-1 0 1,1 0 0,-1 0-1,1 0-9,0 0 1,-1 0 0,1 0 0,-1 0-48,1 0 0,-4 0 0,0 0 0,2 0-154,0 0 1,-1 0 0,-1 0-805,1 0-1,-1 0-123,0 0 1,-3-3 0,3 0-826,2 1 0,-3 1 1936,1 1 0,1 0 0,2 0 0</inkml:trace>
  <inkml:trace contextRef="#ctx0" brushRef="#br0" timeOffset="833">7786 3037 7899,'-9'-4'385,"-1"1"-365,5 0 1,1 4-1,5 1 1,1 2 258,1 2 0,4-3-48,0 3 1,1-1-1,2 3 146,-1-2 1,1-3-1,-1 3-178,1-2 1,-1 2-1,1-2 1,-1 1-1,1 0-134,-1 0 0,2-2 1,1 3-1,0-2-128,0-2 1,3 3 0,0 1 0,0 0 75,1 0 1,-3-2 0,2 1 0,0 0 34,-1 0 1,-2 1 0,1 1-1,-3-2 29,0 0 0,-4 1 0,1-3 138,0-1 77,-3 4-145,0-5 1,-8 6 0,-2-4 0,-3-1-31,0-1 0,-1-1 1,1 1-1,-2 2-43,-1 0 1,0 1-1,-3-2 1,0 1-73,1-1 0,-1 3 0,-2-1 1,1 0-39,-1 0 1,0 4-1,0-2 1,1 1-163,-1 0 1,4 0 0,0-3 0,2 1-3012,2-1 3209,-1 3 0,9-6 0,2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25:01.064"/>
    </inkml:context>
    <inkml:brush xml:id="br0">
      <inkml:brushProperty name="width" value="0.08571" units="cm"/>
      <inkml:brushProperty name="height" value="0.08571" units="cm"/>
    </inkml:brush>
  </inkml:definitions>
  <inkml:trace contextRef="#ctx0" brushRef="#br0">52 21 7426,'-10'0'491,"-1"0"0,4 0 1,2 1-340,0 3 1,-2 2 0,4 4-1,0 1-92,2-1 1,1 1 0,0 2 0,0 1-37,0-1 0,5-2 1,2 1-42,2 2 1,1-3 0,2 2 0,1-5 68,0-4 0,1-3 0,-3-1 0,-1 0 155,0 0 1,1 0-59,-1 0 1,-1-5 0,0-2-1,-4-2 27,0-2 1,2 0 0,-4-2-1,0-1 1,-2 2 232,-1 0 0,-1-2 1,-3 0-170,-3 2 0,-5 0 0,-2 3 0,1 1-131,1 1 1,2 5 0,0-3-1,-2 1-114,-2 1 0,5 0 1,-4 4-305,1 2 1,0 3 0,5 4 84,4 1 0,-2-1 0,2 2 0,0 0 16,2 2 1,2 0 0,2-4-1,1 1 22,2-1 0,-3 0 0,4-2 117,1-1 1,2-5 0,0 1 0,0-2 153,1-1 1,-1 0 0,1-1 59,-1-2 0,-3-2 1,-1-3-1,0 1 35,-1-1 1,-2-1 0,0-2 0,-2 1-91,-1 0 1,0 3 0,0 0-1,0-1-159,0-1 1,-1 2 0,-1 0-93,-2-1 0,-4 2-11,1-1 1,2 5-34,-2-2 1,4 4 139,0 4 0,2-2 0,1 5 0,0 1 0,0 1-7,0 2 1,0-5 0,1 1 0,1 1 0,2 2 0,3-3 1,-3-2-1,1 1 11,-1 0 1,3-3 0,-2 3 246,1-1 1,-3-2-1,4-3 105,1 0 0,-3-1 0,-1-1-56,1-2 1,-4-4-1,3 1 35,-3-2 0,-1-1-86,0-1 0,-1 1 1,-3 0-152,-3-1 0,1 5 0,0 2 0,-3 0-219,0 1 1,2-1-68,0 4 1,2 5 0,-2 2 99,3 2 0,3 2 1,1-1-1,0 0 47,0 1 1,0-1-1,1-1 1,2-1 85,0-1 0,5 0 201,-1 4 0,2-6 109,2-1 0,-4-3 0,-2-2-47,0-3 0,-2-1 0,-3-6 0,0 0 0,0-2 47,0-1 0,0 0 1,-1 4-1,-2 1-131,-4 2 1,1-3 0,-1 5 0,-1-2-190,-1 0 1,2 5-1,0-3 1,-1 1-253,-1 1 1,-2 0 0,2 4-17,2 2 1,1 3-1,4 5 1,-1 2 53,0 1 0,2 3 1,2-2-1,2 0 81,0 0 1,5 0 0,-2-2 0,1 1 59,0-1 0,0-3 0,3-2 191,0-1 1,1-5 0,-2 3 152,-2 0 0,2-5 1,-3 0-1,0-6 73,-3-3 1,2-5-1,-2-1 1,0 0 7,-2 0 1,-2-3 0,-2 3 0,-1 0-2,-2 0 0,-1 2 0,-3 2 1,-1 1-202,1-1 0,-1 6 1,1 0-1,0 1-383,-1 1 1,1 0 0,-1 3-161,1 0 0,0 4 0,0 3 68,3 2 1,3 5 0,4 0 0,0 0-1,0 1 1,3-2 0,2 3 208,1-1 1,1-1 0,3-4 0,0 0 0,1 1 77,-1-1 0,1-4 0,-1-1 0,0-2 184,1 1 0,-1-1 0,-1-4 0,0-1 226,-3-2 1,-2-4 0,2 0 0,-2-4-32,-1-1 1,-2-2 0,-1 2 0,0-1-2,0 1 1,-1 1 0,-2-1 0,-1 0-230,-2 4 1,0-2-1,-2 6 1,1-2-149,-1 0 0,2 5 1,-1-2-199,-1 3 1,3 1-1,-2 0-40,-2 0 0,4 5 0,-1 1 0,1 4 125,3 0 1,1 4 0,1 0 0,0-1 56,0-2 1,0 1-1,1-1 1,1 1 0,2-3 1,0-1 228,0 2 0,2 0 400,4-3 1,-4-4-334,-3-6 1,0 0-1,-1-4 1,1-1-85,0-1 0,-2 2 1,-1 0-733,0-1 1,0 2 640,0-1 0,0 0 0,0-3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18:31.044"/>
    </inkml:context>
    <inkml:brush xml:id="br0">
      <inkml:brushProperty name="width" value="0.08571" units="cm"/>
      <inkml:brushProperty name="height" value="0.08571" units="cm"/>
    </inkml:brush>
  </inkml:definitions>
  <inkml:trace contextRef="#ctx0" brushRef="#br0">28 70 8215,'-7'0'449,"0"1"-94,1 1 1,2 0-187,1 2 0,3-1 0,0 1-120,0 2 0,0 0 0,0 0 0,3-1-16,1 0 0,2 0 0,2 2 0,1 0-73,0 0 0,3-3 1,-1 0-1,1-1 14,-1-1 1,-2-2 0,3 0 0,0 0 111,-2 0 1,3-3 0,-4-1 0,-1-2-18,0-1 0,-3-1 1,-1-1 133,-1 0 1,-1-2 0,-2 1-1,0 2-50,0 0 1,-3-1 0,-2 0-1,-2 0 1,-1 1-28,-1 2 0,-3-1 0,2 0 0,0 2-22,0 0 1,-2 4-1,2-1 1,0 1-60,0 1 1,-1 0 0,2 0 0,0 1-13,1 1 1,4-1-1,-1 4 1,0 0-70,2 2 1,0 0 0,3-1 0,0 1-163,0 0 1,0 0 0,0 0 4,0 0 0,3-1 1,1 0-1,2-2 24,1 2 0,1-2 0,1-1 0,0 1 89,-1-3 0,2 0 0,0-1 0,-2 0 0,0 0 18,-1 0 0,0 0 1,0-1 202,-1-1 1,-1 0-1,-1-2 75,-1-2 0,-1 0 0,-2-1-102,-3 0 0,2 1 0,-4 1 0,0 1-78,-1 1 1,-1-2 0,0 3 0,0 0-67,0 1 0,2-1 0,1 0-27,-2 0-261,0 1 1,0 2 22,1 2 1,3 0 0,4 4 162,3-3 0,1 2 0,1-4 123,0-1 0,0 0 1,0-1 67,0 0 1,0 0 253,0 0 0,-4-3 381,0-2 0,-3 2-309,0-2 1,0 3-424,-3 0 0,2 1-2336,-4 1 2374,4 0 0,1 3 0,4 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22:17.083"/>
    </inkml:context>
    <inkml:brush xml:id="br0">
      <inkml:brushProperty name="width" value="0.08571" units="cm"/>
      <inkml:brushProperty name="height" value="0.08571" units="cm"/>
    </inkml:brush>
  </inkml:definitions>
  <inkml:trace contextRef="#ctx0" brushRef="#br0">38 1342 8016,'-9'-4'265,"-1"2"163,1-4 0,3 2-165,3-2 0,2 0 0,2-4-133,2 1 0,6-1 1,4 0-1,-1-2 3,2-1 0,-2-1 0,2 3-6,0-2 1,2-4-1,-2 2 1,0 0-1,0-1 64,1-1 0,-2-1 1,3-1-141,1 0 1,-3-1-1,2-2 1,1-1-1,1-1 82,1-3 0,1 0 0,1-1 0,3 2-42,0 1 1,5 2-1,3-1 1,2 1-7,2 2 1,1-3 0,1 2 0,-1 1-32,-2 1 1,2-3 0,-3-3 0,1-1-74,0-2 1,1 0-1,6-2 1,6-1 25,5 2 1,-1 1 0,0 3-9,-3 0 0,1 5 0,-8-1 0,0 2 9,0 1 1,-1 1 0,7 1 0,4 1 0,3 0 2,1 1 1,-5-2 0,-10 5 0,-2-1 24,0-1 1,3 4-1,2-3 1,4 2 24,3 2 1,1-4 0,3 1 0,-4 3-17,-6 2 0,-5 1 1,-1-1-1,2 2-24,4 0 0,5-1 0,4 2 0,2 0 5,2-1 1,-6 1 0,-2 2 0,-4-1-37,-5 1 0,-1-3 1,1 2 48,4 1 0,8 1 0,0 1 0,-2 0 0,-4 0 42,-6 0 1,-2 1 0,-2 1 0,-1 3-17,-1 0 0,0 1 0,4 3 0,3-1-44,6 2 0,-5-6 1,2 5-1,-6 0-24,-4-1 1,-1 2-1,-5-1 1,1 2 35,-3 2 0,0-3 0,1 4 1,2-1 4,2-1 0,-2 2 0,4-2 0,-1 1 1,-2 2 0,-2-2 1,-1 3-1,-3 0 9,-3-2 0,-2 4 0,-2-3-23,-2 0 0,2 3 0,-2-3 1,1 1-24,-1 0 0,2-2 0,-2 4 0,2-1 0,1 1 24,0-1 0,0 0 0,0 3 1,0 1 10,0 2 0,0-1 0,0-3 0,0-1 26,0-2 1,0 2-1,-1-3 1,-2 2 2,-3-1 0,0 1 0,0-3 0,-1 1-25,-2 2 1,1 0 0,0-1 0,-1 0-38,-1 1 0,-1 1 0,4 1 0,0 0 6,0 0 0,-1 1 1,-1 2-1,3 1 14,3 1 0,-2-2 0,1 3 8,-1-2 1,2 2 0,-2-1 0,0-2 0,2 0-8,-1-1 1,3-3 0,-2 4-1,2-1-3,1-2 1,-3 0-1,0 0 1,1 0-15,1 0 1,0 3 0,-1 1 0,-3 0-3,0 1 0,0 2 0,-3 0 0,3 1-11,1 2 0,-3-4 1,0-1-1,-1 0 29,-2-3 1,2 2 0,1-1 0,1-1 58,2-1 0,-2-1 0,2 2 0,-2 1 1,4-2 0,-2 2 0,1-2-41,0-1 0,0 4 0,3 2 0,0-1 1,0-1 0,0 1 1,-3-4 0,0 3 0,1-2-36,1-2 1,-3 2 0,0-5 0,0 1-38,0-1 1,-4 2-1,3-3 1,-1 1 13,0 0 0,-1-4 1,-2 3-1,0 0 82,3 0 0,-2-3 1,2 3-1,0-1 8,0-2 0,3 2 1,-3 1-1,2 0 62,2-2 0,-2 1 0,1 1-124,1 0 1,1 2 0,1-4 0,0-1-31,0 2 0,0-3 1,0 2-1,-1 0 1,-1 0 2,-1-2 1,-2 0-1,3-1 1,-2 0 0,-1 3 1,-1-3-1,-4 3 1,1-2 6,-1-2 1,4 1-1,0-1 1,-2 1 3,0-1 1,-2 1-1,2-1 1,0 1 12,2-1 0,3 1 0,-2-1 0,0 1 68,-1-1 1,4 1 0,-1-2 0,1 0 13,-1-2 1,2 0 0,-2 4-66,2 0 1,1-1-1,0 1 1,0-1-1,0 1-18,0-1 1,-1 1 0,-1-1 0,-1 1-12,1-1 0,-3 1 0,1-1 0,0 1 20,0-1 0,-4 0 1,3-2-1,0-1 9,2 2 0,1 0 1,0 1-1,0-2-22,3 0 0,0-2 0,4 2 0,0 0-2,1 0 0,-3-2 0,3 1 0,2-1-15,0 0 1,-2 0 0,-2 3-1,-1-2-5,0 2 0,0-3 0,-3 0 10,1-1 1,-5 3 0,1-4 0,1 0 31,1 1 0,1 1 0,1 1 1,1-2-1,3-1 3,0 0 1,1 4 0,4-3 0,0 0-18,-1 0 0,1 3 0,-2-4 0,0 0-12,-2 1 1,-4-3-1,1 4 1,-2-2 36,-1 0 0,0 0 0,-1-2 0,-1 1 17,-1 2 0,-1-1 1,2-3-1,-1 1-35,1 2 1,1-2 0,1 2 0,0-2 10,0-1 0,3 0 1,0 0-43,-1 0 0,0 0 0,-2 0 0,0 0-5,0 0 1,0 0 0,-1 0 0,-1 0 0,-3 0 37,0 0 0,0 0 0,-2 0 53,0 0 1,1 0 0,-4 0 0,1 0-49,-1 0 1,1 0 0,-1 0-1,1 0-9,0 0 1,-1 0 0,1 0 0,-1 0-48,1 0 0,-4 0 0,0 0 0,2 0-154,0 0 1,-1 0 0,-1 0-805,1 0-1,-1 0-123,0 0 1,-3-3 0,3 0-826,2 1 0,-3 1 1936,1 1 0,1 0 0,2 0 0</inkml:trace>
  <inkml:trace contextRef="#ctx0" brushRef="#br0" timeOffset="833">7786 3037 7899,'-9'-4'385,"-1"1"-365,5 0 1,1 4-1,5 1 1,1 2 258,1 2 0,4-3-48,0 3 1,1-1-1,2 3 146,-1-2 1,1-3-1,-1 3-178,1-2 1,-1 2-1,1-2 1,-1 1-1,1 0-134,-1 0 0,2-2 1,1 3-1,0-2-128,0-2 1,3 3 0,0 1 0,0 0 75,1 0 1,-3-2 0,2 1 0,0 0 34,-1 0 1,-2 1 0,1 1-1,-3-2 29,0 0 0,-4 1 0,1-3 138,0-1 77,-3 4-145,0-5 1,-8 6 0,-2-4 0,-3-1-31,0-1 0,-1-1 1,1 1-1,-2 2-43,-1 0 1,0 1-1,-3-2 1,0 1-73,1-1 0,-1 3 0,-2-1 1,1 0-39,-1 0 1,0 4-1,0-2 1,1 1-163,-1 0 1,4 0 0,0-3 0,2 1-3012,2-1 3209,-1 3 0,9-6 0,2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23:07.467"/>
    </inkml:context>
    <inkml:brush xml:id="br0">
      <inkml:brushProperty name="width" value="0.08571" units="cm"/>
      <inkml:brushProperty name="height" value="0.08571" units="cm"/>
    </inkml:brush>
  </inkml:definitions>
  <inkml:trace contextRef="#ctx0" brushRef="#br0">1 175 7873,'8'-2'259,"-1"-2"-85,-2 0 0,2 2 0,-2-2 0,3 1 52,3-2 1,-1 0 0,3 0-1,1-1 55,1-1 1,4-1 0,0 0 0,1 0-13,3 0 1,-1 0-1,0 0-177,-1 0 1,-2 0 0,2 0-1,0 0 1,0 1-11,0 2 0,0-2 0,1 2 0,-1 1-57,1 1 0,1 0 0,1 0 0,0 1 16,0 1 1,0-1 0,-1-1 0,1 1 33,0 1 1,-4 1-1,-1 0 1,-2 0-62,-1 0 1,0 0 0,0 0 0,2 0 62,1 0 1,4 0 0,0 0-28,2 0 0,3 0 0,-3 0 0,3 1-3,0 2 0,-1-1 0,1 2 0,-4 0-20,-1 1 1,-4-2 0,1 1 0,-2 0 0,2 0 32,0-1 0,-2 3 0,4-3 0,1 2-28,2 1 0,0 1 1,2 0-1,0-1-6,-1 0 1,1-1 0,-4 3 0,-1 0 24,-1 0 0,-6 0 1,1 0-1,-1 0 62,0 0 1,1-1 0,0 1 0,1 0-7,1 0 1,3 1 0,3 1-41,-1 1 0,2-1 0,2-1 0,1 1-57,0 0 1,1 2-1,-4-3 1,-3 2-16,-1-1 0,-3 0 0,-2 0 1,0 3-1,0-1 54,0-1 1,0 1-1,0 1 1,0 2 23,3 1 1,1 1-1,4 1 1,0 1-15,0 1 1,1-1 0,-1 1 0,1 0 11,-2-3 1,-2 0 0,1-1 0,-3 0-115,0 0 1,-2 0 0,2 0-1,-2 0 79,2-1 1,1 1-1,5 0 1,1 0 29,0 0 1,3 3-1,-1 0 17,0 1 1,0 2 0,2 1 0,-4-1 0,-1-2 11,-1 0 0,-3 1 1,0-3-1,1 0-18,1-1 0,2-1 0,1 0 1,4-1-33,1 1 1,3 0 0,1 0 0,-2 0 21,0 0 0,-3 3 0,-3-1 0,-3 1-14,-1 0 0,1-1 0,2 3 0,4 0-6,1 0 1,3-2 0,1-2 0,-1 1-35,1 0 1,-3 1-1,0-3 1,-6 2-42,-3 1 0,0-1 0,-1-1 34,3 2 0,4-2 0,2 4 1,2-1-1,2 0 33,2 2 0,1 1 0,-2 1 1,-3 0 27,-3 0 1,-6-3 0,2 0 0,-2 1-45,1-2 1,1-1 0,1-2 0,2 1 22,2 0 1,3 2-1,1-3 1,-3 2 11,-1-1 1,-4 1-1,-2 1 1,-1 0-27,0 2 0,3 1 0,-3 0 1,4-1-6,3-1 1,6 0 0,1 0-1,-1-3 12,-1-1 0,-2-1 0,-4 1-47,-1 1 0,-6-3 1,0 1-1,-1-1 31,1 0 1,0 1-1,6 2 1,1 1-1,1-2-3,1 0 0,0 0 1,0 1-1,-1 3 18,-2-1 1,-4 0 0,-5-5 0,0 1-9,1 0 1,0 0 0,4 0 0,0 0-13,2 0 0,3-1 0,-1-1 0,2-1 8,1 1 1,-4-1 0,-1-1 0,-3 1 43,0-1 1,-1 0 0,-2 2-36,-2 0 0,1-4 1,1 3-1,2-1 11,1 0 1,3-2 0,0 2 0,1-2-26,3 1 0,-1 2 0,-1-2 0,-3-2 0,-1 0-6,-1-1 1,-3 1 0,-1 1 0,1 0-32,-1-3 0,1 1 0,4-3 0,2 2 20,2 1 0,2-1 1,0-1-1,1-1 44,0 2 1,0-1 0,-1 0 0,-2-1 15,-2 2 0,-3-1 0,0 0 0,2-1-50,3 1 1,-3-1 0,7 0-55,1 1 1,-2-1 0,3 0 0,-1 0-13,-3 0 0,-1 1 0,-6-3 0,-1 1-3,-2 0 0,2 2 0,-4-2 0,0 1 0,1 0 29,-2-2 0,2 3 1,0-3-1,1 1 14,1-1 1,-4 1 0,3-2-1,-1 0 10,0 0 1,-5 0 0,1 0-1,-2 0 4,-1 0 0,1-1 1,-4-1-1,0 1 24,-1 1 0,-1-1 0,0 2 0,0-2 51,0-1 0,0 0-101,0 0 1,0 0-1,0 0 1,0 0-144,-1 0 0,1 0-2501,0 0 2668,0 0 0,-3 0 0,-2 0 0</inkml:trace>
  <inkml:trace contextRef="#ctx0" brushRef="#br0" timeOffset="534">6961 2896 7751,'-8'0'435,"0"0"0,3 0 1,0-1-138,2-2 1,1 2-304,5-1 0,1 4 0,4 1 337,0 2 0,0-1 1,1 2-67,2-1 1,-3 1-1,4 2 1,-1 0-1,-1 0-9,0 0 0,1 0 0,0-1 0,0 1-37,0 0 1,-2 0 0,1 1-1,-1 1-200,-1 0 0,0 1 0,-1-2 0,-1 1-90,-4 0 1,-1 2 0,-2-3 0,-1 3 102,-4 0 0,-2 1 0,-2 1 0,-4-1-342,-1 1 0,-3-1 0,0-1 0,2-1-361,2-1 1,4-1 669,-4-1 0,1 0 0,-3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23:13.055"/>
    </inkml:context>
    <inkml:brush xml:id="br0">
      <inkml:brushProperty name="width" value="0.08571" units="cm"/>
      <inkml:brushProperty name="height" value="0.08571" units="cm"/>
    </inkml:brush>
  </inkml:definitions>
  <inkml:trace contextRef="#ctx0" brushRef="#br0">0 1 7952,'5'0'25,"2"0"1,-5 0 231,3 3 0,-3-1 1,1 3-53,1 1 1,-3 1 0,2 1 0,0 0 0,0 0 26,2 0 1,-3 3 0,4 0 0,0 3-54,1 2 1,1 1 0,0 4 0,1 2-29,1 3 1,0 2 0,2 4 0,1 0-20,-1 0 1,-1 1-1,1 0 1,0-2-21,1 0 1,-3-4 0,4 1 0,-1-2 67,-1 1 1,3 2 0,-1-1-37,4 3 1,0 0 0,3 5-1,1 0-56,1-3 0,4 0 0,0-2 0,1 0 0,2-1 35,-2 0 1,-2 2-1,-4-5 1,0 1-95,0 2 0,3 3 0,3 0 0,1-3 25,4-2 0,3-1 0,6-4 0,2-1 6,1-1 0,-6-1 1,-4 2-1,-2 0-29,2 0 0,1 1 0,5 1 1,1 2-17,3 1 1,2 2-1,-1-3 1,-3 0-4,-6-1 0,-3-4 1,1 0 40,2 1 1,4 0 0,3 0 0,0 0 30,2 0 1,-1-1 0,-2 2 0,-3 2 0,-2 0 5,-2 3 0,7-4 1,3 3-1,5-1-41,4 0 1,-7-4-1,-3 2 1,-3-1-12,-2 0 1,4-1-1,4 0 1,4 1 45,3-1 1,-2 1 0,-2 3-1,-4 0-53,-1 0 0,-2-2 1,5-2-1,2-2-60,0 0 1,1-2 0,-1-1-1,-5 1 49,-5 0 0,-1-1 0,5-2-9,5 2 1,6 1-1,0-2 1,-5-1-1,-4 1-27,-5 0 0,3 1 0,3 1 1,4 0-33,3 0 0,-3 1 0,-2 1 0,-4-1-22,-1 1 0,-3-2 0,2-2 0,3 1 79,6 2 0,-1-3 0,2 3 0,-5-2 46,-8-1 1,1 0 0,-2-1 0,9 1 29,9 0 1,-3-1 0,4-1 0,-7 0 35,-4 0 1,4-2 0,3 1-1,4-1-185,1 0 0,-6-2 0,-1 2-17,-4-1 1,-1-2-1,0 1 1,4-1 0,3 0 63,6 2 1,-1-2-1,-4 1 82,-5-1 1,-3-1 0,5-1 0,6-1 0,1 0-78,-2 0 0,-7-2 0,-8 1 0,-3-1-38,0 0 0,6-1 1,2 2-1,0-1 64,1 0 0,-5-1 0,-1 1 1,-3 0 34,0-2 1,1 1 0,1 0 0,4-1-48,4-1 1,-4-1-1,0 0 1,-7 0-7,-5 0 1,0-3-1,-2 0 1,4 1 9,3-2 0,-2 2 0,1-2-11,0 0 1,-3 1 0,-2 0 0,-2-1 0,-6-2 58,-3 1 1,1 2 0,-1-2 0,3 0 24,2 0 1,3-2-1,0 3 1,2-1-16,3-1 0,-1 1 0,-3-2 1,-2 1-37,-6 0 0,-2 2 0,-4-2 0,-1 1-51,0-2 1,2 0 0,-4 0 0,3 1 23,1 1 1,4-3-1,-3-3 1,1 2 40,3 3 0,-3-1 1,1 2 41,1-2 0,-2 0 0,-1 0 0,-1 2-22,-2-1 1,2 2 0,-4-2 0,2 0 0,-1 0-38,0 1 0,0-2 0,1 1 0,1-1-50,2-1 1,-2 1-1,4 1 1,2 1 2,0-2 0,3 0 1,1-1-1,1 1 82,-1 2 1,0-2 0,-3 2 0,0-2 62,-1 2 1,-2-2 0,-3 2 0,0-2-105,1-1 1,1 0 0,4 0 0,0 0 10,3 0 0,1-1 1,4-1-76,0 0 1,-1-1 0,-2 4 0,-2 1-9,-3 1 1,-3-1 0,-3-1 0,-2 1 71,-3 1 0,-1 2 0,-4-1 1,0 0-166,0 2 1,-3-1 0,0-1-283,1 0 1,1 1 0,-1-1 0,-1-1 0,0 1-792,0-2 0,-2-1 1219,-3-1 0,4 0 0,0 0 0</inkml:trace>
  <inkml:trace contextRef="#ctx0" brushRef="#br0" timeOffset="603">8345 2411 8752,'1'4'211,"0"0"1,3-2-47,0 1 0,2 1 0,2-3 126,0 2 0,2 2 0,2-1 0,-1-1 0,2 2 156,-1-1 1,1-1-1,3 2 1,0 0-286,0 0 1,-3 1 0,0-2 0,2-1-98,0 1 1,-2 1-1,0-1 1,0-1 26,0 1 1,-1 1-1,-3-2 1,0 2-45,-2 1 0,-2-2 1,1 2-1,-3-1-27,1 0 0,-4 2 0,3-2 50,-2 2 1,-2 1 0,-1 1 0,-1 0 55,-2 2 0,0 3 0,-4-1 0,0 2-71,-2 1 1,0 1 0,2 1 0,0 0-1,-2 0-185,1-1 0,2-1 0,2-1 0,1-2-482,-1-2 1,2-2 0,1-1 0,0-1 610,0 1 0,1-3 0,2-2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23:15.803"/>
    </inkml:context>
    <inkml:brush xml:id="br0">
      <inkml:brushProperty name="width" value="0.08571" units="cm"/>
      <inkml:brushProperty name="height" value="0.08571" units="cm"/>
    </inkml:brush>
  </inkml:definitions>
  <inkml:trace contextRef="#ctx0" brushRef="#br0">16 111 8090,'-3'8'-6,"1"0"150,0 0 1,-2 0 0,2 0 0,0 0-76,1 0 0,1-3 0,0 1 1,1-1 38,2-1 0,0 1 0,3-3-46,0 0 1,-1 1-1,4-3 1,1 0-27,0 0 1,1-1-1,-3-1 1,0-1-41,0-2 1,0-3 0,0-2 0,0-1 0,-1 0 76,-2 1 1,-2-3-1,-3 2 93,0 1 0,0-1 0,0 0 0,-3 1 1,-2 2 3,-2 0 1,-1 2-1,0 2 1,-1 0-86,-2 3 1,2 0 0,-1 1 0,1 0-119,1 0 1,0 3 0,1 3 0,1 1-13,0 1 1,4 2-1,-3 2 5,2 0 1,0-2-1,3 1 1,0 0 0,1 0 27,2-2 0,-2-1 1,5-2 28,0 0 0,-2-5 0,2 2 0,0-2 0,1-1 87,1 0 1,-1-4-1,-1-1 1,-1-3 30,2-2 0,-4 0 1,1-3-1,-2-2-3,1 0 0,0 0 0,-3-1 0,0 2-45,0 1 0,0 3 1,-1 1-1,-1 2-85,-1 1 0,-3 5-123,1-2 1,0 3-1,1 3 2,1 5 1,0 4-1,2 4 1,-1 0 27,0 0 1,-1-1-1,3 1 1,0-2-1,0-2 37,0 0 1,3-2-1,-1-2 1,1-1 55,0-2 0,-1 0 0,3-3 215,2 0 1,-4 0 0,0-5 23,-2-2 1,-1-2-1,0-1 1,0-1-55,0-1 0,-1 3 1,-1-1-1,-1 2-110,-2 2 0,2-2-278,-2 3 0,3-2 0,-3 3 25,2 3 0,0 0 0,3 4-6,0 1 0,0 1 0,0 1 0,0 0 60,0 0 1,0-3-1,0 1 240,0 0 425,3-3-428,2 1 1,-1-8-1,-1-1-26,-2-2 0,-1-1 0,0 0-132,0 0 0,0 3-769,0 0-1240,0-1 2052,0 2 0,0 0 0,0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23:17.187"/>
    </inkml:context>
    <inkml:brush xml:id="br0">
      <inkml:brushProperty name="width" value="0.08571" units="cm"/>
      <inkml:brushProperty name="height" value="0.08571" units="cm"/>
    </inkml:brush>
  </inkml:definitions>
  <inkml:trace contextRef="#ctx0" brushRef="#br0">112 120 8081,'-1'-6'-223,"-1"1"1,1 2 0,-3-1 673,1 0 0,1-1-5,-4 2 1,1-2-153,-3 2 0,0 1-71,0 2 1,0 1 0,0 1-128,0 4 0,3 0 1,1 0-112,0-1 1,2 1-1,2 2-73,0-1 0,0-1 0,0-2 0,3 0 42,2-3 0,3 0 1,2-1-1,1-1-26,-2-1 0,3-3 1,-2-3-1,0 1 94,-1-1 1,-1-3 0,-1 0 0,-2 1 85,-2-2 1,-2 3-1,-1-1 1,0 0 55,0-1 0,0 5 0,-1-2 0,-2 2-67,-2 2 0,1 0 0,-2 4 0,0 0-86,-1 0 1,-1 1 0,0 2-45,0 2 0,1 2 0,1 1 0,2 0-6,0 0 0,0 3 0,3 0 0,-2 1 0,1-1 21,1-1 0,1-1 0,1-1 0,1 0 13,1-1 1,0-2-1,0-2 127,2 1 0,2-3-47,1 1 1,0-2 0,0-2 0,-1-3-61,-1-3 0,0 1 0,-3-1 1,1 0-6,-1 0 0,3-1 0,-4-1 1,0-1 142,-1 2 0,-1 0 0,-1 1-93,-2 0 1,-1 3 0,-4 0-50,0 2 1,-3 0-1,1 3 1,-1 1-1,1 2-15,-1 2 0,1 2 0,4 2 0,2 1-64,0 0 1,-1 2 0,2-3 0,1 2-125,2-1 1,3-1 0,2-2-1,2-1 96,1-1 0,3-3 0,0 1 0,-1-3 148,2 0 1,-3 0-1,1 0 122,-1-3 1,-4 1 0,0-3 0,-2-1 3,-1-1 0,-2-1 33,-3 0 0,2 0 0,-5 0 0,0 1-167,-1 1 0,-1 0 1,-1 4-1,0 0 0,-2 1-66,1 1 1,1 0 0,1 0 0,0 0-20,0 0 1,1 3 0,-1 3-1,2 1-71,1 1 0,3 0 0,0 0 0,1 0-39,1 0 1,0-3 0,0 0 100,0 1 1,2-1 0,2-1-1,0 0 114,2-3 0,-1 0-52,0-1 1,0 0-198,3 0 0,-3-1 1,-2 0-1,0-3-220,0 0 0,2 1 1,-1-1-1,-1-1-382,1 1 0,-1 2 787,0-1 0,1-1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18:42.015"/>
    </inkml:context>
    <inkml:brush xml:id="br0">
      <inkml:brushProperty name="width" value="0.08571" units="cm"/>
      <inkml:brushProperty name="height" value="0.08571" units="cm"/>
    </inkml:brush>
  </inkml:definitions>
  <inkml:trace contextRef="#ctx0" brushRef="#br0">72 0 7600,'-14'0'-222,"0"0"1069,-1 0 1,5 2-561,1 3 1,6 3-178,-2 6 1,3 1 0,2-1-24,0 1 0,5-6 1,1 1-1,2-1-55,4 0 1,-4 2-1,1-5 1,3 1-94,0-1 0,-2 4 0,0-5-6,1-2 1,-3-2 0,2-1 206,1 0 1,-3-6 0,0-4 0,-2-3 103,-2-1 0,-3 4 0,-1 1 1,0-3-17,0 0 0,0 2 1,0 0-1,-1 1 128,-4 1 1,-3-4-148,-7 8 1,1-1 0,-1 5-442,1 0 1,4 0-1,1 1 72,-3 4 1,6-2 0,1 7 0,2 1 90,-2 2 1,3-3-1,-2-1-51,2 3 1,2 0 0,2 3 66,2-1 1,0-1 0,4-1 0,0-4 60,0-2 1,-3-1 0,4-5 84,3 0 0,-4 0 1,0-2 117,-2-3 0,-1 2 0,-5-6-87,0-3 1,0 4 0,0-1-45,0-3 1,0 4 0,0-1-289,0-3 1,0 4-112,0-1 301,0-1 0,0 0 0,-2 2 0,-3 2-219,4 1-37,-6 5 1,7 2-244,0 3 436,0-4 295,0 12 126,0-11 1,2 4 606,3-6-123,-4 0-643,6 0-436,-14 0-594,-1 0-1357,-6 0 2206,6 0 0,1 7 0,7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23:07.467"/>
    </inkml:context>
    <inkml:brush xml:id="br0">
      <inkml:brushProperty name="width" value="0.08571" units="cm"/>
      <inkml:brushProperty name="height" value="0.08571" units="cm"/>
    </inkml:brush>
  </inkml:definitions>
  <inkml:trace contextRef="#ctx0" brushRef="#br0">1 175 7873,'8'-2'259,"-1"-2"-85,-2 0 0,2 2 0,-2-2 0,3 1 52,3-2 1,-1 0 0,3 0-1,1-1 55,1-1 1,4-1 0,0 0 0,1 0-13,3 0 1,-1 0-1,0 0-177,-1 0 1,-2 0 0,2 0-1,0 0 1,0 1-11,0 2 0,0-2 0,1 2 0,-1 1-57,1 1 0,1 0 0,1 0 0,0 1 16,0 1 1,0-1 0,-1-1 0,1 1 33,0 1 1,-4 1-1,-1 0 1,-2 0-62,-1 0 1,0 0 0,0 0 0,2 0 62,1 0 1,4 0 0,0 0-28,2 0 0,3 0 0,-3 0 0,3 1-3,0 2 0,-1-1 0,1 2 0,-4 0-20,-1 1 1,-4-2 0,1 1 0,-2 0 0,2 0 32,0-1 0,-2 3 0,4-3 0,1 2-28,2 1 0,0 1 1,2 0-1,0-1-6,-1 0 1,1-1 0,-4 3 0,-1 0 24,-1 0 0,-6 0 1,1 0-1,-1 0 62,0 0 1,1-1 0,0 1 0,1 0-7,1 0 1,3 1 0,3 1-41,-1 1 0,2-1 0,2-1 0,1 1-57,0 0 1,1 2-1,-4-3 1,-3 2-16,-1-1 0,-3 0 0,-2 0 1,0 3-1,0-1 54,0-1 1,0 1-1,0 1 1,0 2 23,3 1 1,1 1-1,4 1 1,0 1-15,0 1 1,1-1 0,-1 1 0,1 0 11,-2-3 1,-2 0 0,1-1 0,-3 0-115,0 0 1,-2 0 0,2 0-1,-2 0 79,2-1 1,1 1-1,5 0 1,1 0 29,0 0 1,3 3-1,-1 0 17,0 1 1,0 2 0,2 1 0,-4-1 0,-1-2 11,-1 0 0,-3 1 1,0-3-1,1 0-18,1-1 0,2-1 0,1 0 1,4-1-33,1 1 1,3 0 0,1 0 0,-2 0 21,0 0 0,-3 3 0,-3-1 0,-3 1-14,-1 0 0,1-1 0,2 3 0,4 0-6,1 0 1,3-2 0,1-2 0,-1 1-35,1 0 1,-3 1-1,0-3 1,-6 2-42,-3 1 0,0-1 0,-1-1 34,3 2 0,4-2 0,2 4 1,2-1-1,2 0 33,2 2 0,1 1 0,-2 1 1,-3 0 27,-3 0 1,-6-3 0,2 0 0,-2 1-45,1-2 1,1-1 0,1-2 0,2 1 22,2 0 1,3 2-1,1-3 1,-3 2 11,-1-1 1,-4 1-1,-2 1 1,-1 0-27,0 2 0,3 1 0,-3 0 1,4-1-6,3-1 1,6 0 0,1 0-1,-1-3 12,-1-1 0,-2-1 0,-4 1-47,-1 1 0,-6-3 1,0 1-1,-1-1 31,1 0 1,0 1-1,6 2 1,1 1-1,1-2-3,1 0 0,0 0 1,0 1-1,-1 3 18,-2-1 1,-4 0 0,-5-5 0,0 1-9,1 0 1,0 0 0,4 0 0,0 0-13,2 0 0,3-1 0,-1-1 0,2-1 8,1 1 1,-4-1 0,-1-1 0,-3 1 43,0-1 1,-1 0 0,-2 2-36,-2 0 0,1-4 1,1 3-1,2-1 11,1 0 1,3-2 0,0 2 0,1-2-26,3 1 0,-1 2 0,-1-2 0,-3-2 0,-1 0-6,-1-1 1,-3 1 0,-1 1 0,1 0-32,-1-3 0,1 1 0,4-3 0,2 2 20,2 1 0,2-1 1,0-1-1,1-1 44,0 2 1,0-1 0,-1 0 0,-2-1 15,-2 2 0,-3-1 0,0 0 0,2-1-50,3 1 1,-3-1 0,7 0-55,1 1 1,-2-1 0,3 0 0,-1 0-13,-3 0 0,-1 1 0,-6-3 0,-1 1-3,-2 0 0,2 2 0,-4-2 0,0 1 0,1 0 29,-2-2 0,2 3 1,0-3-1,1 1 14,1-1 1,-4 1 0,3-2-1,-1 0 10,0 0 1,-5 0 0,1 0-1,-2 0 4,-1 0 0,1-1 1,-4-1-1,0 1 24,-1 1 0,-1-1 0,0 2 0,0-2 51,0-1 0,0 0-101,0 0 1,0 0-1,0 0 1,0 0-144,-1 0 0,1 0-2501,0 0 2668,0 0 0,-3 0 0,-2 0 0</inkml:trace>
  <inkml:trace contextRef="#ctx0" brushRef="#br0" timeOffset="534">6961 2896 7751,'-8'0'435,"0"0"0,3 0 1,0-1-138,2-2 1,1 2-304,5-1 0,1 4 0,4 1 337,0 2 0,0-1 1,1 2-67,2-1 1,-3 1-1,4 2 1,-1 0-1,-1 0-9,0 0 0,1 0 0,0-1 0,0 1-37,0 0 1,-2 0 0,1 1-1,-1 1-200,-1 0 0,0 1 0,-1-2 0,-1 1-90,-4 0 1,-1 2 0,-2-3 0,-1 3 102,-4 0 0,-2 1 0,-2 1 0,-4-1-342,-1 1 0,-3-1 0,0-1 0,2-1-361,2-1 1,4-1 669,-4-1 0,1 0 0,-3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23:13.055"/>
    </inkml:context>
    <inkml:brush xml:id="br0">
      <inkml:brushProperty name="width" value="0.08571" units="cm"/>
      <inkml:brushProperty name="height" value="0.08571" units="cm"/>
    </inkml:brush>
  </inkml:definitions>
  <inkml:trace contextRef="#ctx0" brushRef="#br0">0 1 7952,'5'0'25,"2"0"1,-5 0 231,3 3 0,-3-1 1,1 3-53,1 1 1,-3 1 0,2 1 0,0 0 0,0 0 26,2 0 1,-3 3 0,4 0 0,0 3-54,1 2 1,1 1 0,0 4 0,1 2-29,1 3 1,0 2 0,2 4 0,1 0-20,-1 0 1,-1 1-1,1 0 1,0-2-21,1 0 1,-3-4 0,4 1 0,-1-2 67,-1 1 1,3 2 0,-1-1-37,4 3 1,0 0 0,3 5-1,1 0-56,1-3 0,4 0 0,0-2 0,1 0 0,2-1 35,-2 0 1,-2 2-1,-4-5 1,0 1-95,0 2 0,3 3 0,3 0 0,1-3 25,4-2 0,3-1 0,6-4 0,2-1 6,1-1 0,-6-1 1,-4 2-1,-2 0-29,2 0 0,1 1 0,5 1 1,1 2-17,3 1 1,2 2-1,-1-3 1,-3 0-4,-6-1 0,-3-4 1,1 0 40,2 1 1,4 0 0,3 0 0,0 0 30,2 0 1,-1-1 0,-2 2 0,-3 2 0,-2 0 5,-2 3 0,7-4 1,3 3-1,5-1-41,4 0 1,-7-4-1,-3 2 1,-3-1-12,-2 0 1,4-1-1,4 0 1,4 1 45,3-1 1,-2 1 0,-2 3-1,-4 0-53,-1 0 0,-2-2 1,5-2-1,2-2-60,0 0 1,1-2 0,-1-1-1,-5 1 49,-5 0 0,-1-1 0,5-2-9,5 2 1,6 1-1,0-2 1,-5-1-1,-4 1-27,-5 0 0,3 1 0,3 1 1,4 0-33,3 0 0,-3 1 0,-2 1 0,-4-1-22,-1 1 0,-3-2 0,2-2 0,3 1 79,6 2 0,-1-3 0,2 3 0,-5-2 46,-8-1 1,1 0 0,-2-1 0,9 1 29,9 0 1,-3-1 0,4-1 0,-7 0 35,-4 0 1,4-2 0,3 1-1,4-1-185,1 0 0,-6-2 0,-1 2-17,-4-1 1,-1-2-1,0 1 1,4-1 0,3 0 63,6 2 1,-1-2-1,-4 1 82,-5-1 1,-3-1 0,5-1 0,6-1 0,1 0-78,-2 0 0,-7-2 0,-8 1 0,-3-1-38,0 0 0,6-1 1,2 2-1,0-1 64,1 0 0,-5-1 0,-1 1 1,-3 0 34,0-2 1,1 1 0,1 0 0,4-1-48,4-1 1,-4-1-1,0 0 1,-7 0-7,-5 0 1,0-3-1,-2 0 1,4 1 9,3-2 0,-2 2 0,1-2-11,0 0 1,-3 1 0,-2 0 0,-2-1 0,-6-2 58,-3 1 1,1 2 0,-1-2 0,3 0 24,2 0 1,3-2-1,0 3 1,2-1-16,3-1 0,-1 1 0,-3-2 1,-2 1-37,-6 0 0,-2 2 0,-4-2 0,-1 1-51,0-2 1,2 0 0,-4 0 0,3 1 23,1 1 1,4-3-1,-3-3 1,1 2 40,3 3 0,-3-1 1,1 2 41,1-2 0,-2 0 0,-1 0 0,-1 2-22,-2-1 1,2 2 0,-4-2 0,2 0 0,-1 0-38,0 1 0,0-2 0,1 1 0,1-1-50,2-1 1,-2 1-1,4 1 1,2 1 2,0-2 0,3 0 1,1-1-1,1 1 82,-1 2 1,0-2 0,-3 2 0,0-2 62,-1 2 1,-2-2 0,-3 2 0,0-2-105,1-1 1,1 0 0,4 0 0,0 0 10,3 0 0,1-1 1,4-1-76,0 0 1,-1-1 0,-2 4 0,-2 1-9,-3 1 1,-3-1 0,-3-1 0,-2 1 71,-3 1 0,-1 2 0,-4-1 1,0 0-166,0 2 1,-3-1 0,0-1-283,1 0 1,1 1 0,-1-1 0,-1-1 0,0 1-792,0-2 0,-2-1 1219,-3-1 0,4 0 0,0 0 0</inkml:trace>
  <inkml:trace contextRef="#ctx0" brushRef="#br0" timeOffset="603">8345 2411 8752,'1'4'211,"0"0"1,3-2-47,0 1 0,2 1 0,2-3 126,0 2 0,2 2 0,2-1 0,-1-1 0,2 2 156,-1-1 1,1-1-1,3 2 1,0 0-286,0 0 1,-3 1 0,0-2 0,2-1-98,0 1 1,-2 1-1,0-1 1,0-1 26,0 1 1,-1 1-1,-3-2 1,0 2-45,-2 1 0,-2-2 1,1 2-1,-3-1-27,1 0 0,-4 2 0,3-2 50,-2 2 1,-2 1 0,-1 1 0,-1 0 55,-2 2 0,0 3 0,-4-1 0,0 2-71,-2 1 1,0 1 0,2 1 0,0 0-1,-2 0-185,1-1 0,2-1 0,2-1 0,1-2-482,-1-2 1,2-2 0,1-1 0,0-1 610,0 1 0,1-3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23:15.803"/>
    </inkml:context>
    <inkml:brush xml:id="br0">
      <inkml:brushProperty name="width" value="0.08571" units="cm"/>
      <inkml:brushProperty name="height" value="0.08571" units="cm"/>
    </inkml:brush>
  </inkml:definitions>
  <inkml:trace contextRef="#ctx0" brushRef="#br0">16 111 8090,'-3'8'-6,"1"0"150,0 0 1,-2 0 0,2 0 0,0 0-76,1 0 0,1-3 0,0 1 1,1-1 38,2-1 0,0 1 0,3-3-46,0 0 1,-1 1-1,4-3 1,1 0-27,0 0 1,1-1-1,-3-1 1,0-1-41,0-2 1,0-3 0,0-2 0,0-1 0,-1 0 76,-2 1 1,-2-3-1,-3 2 93,0 1 0,0-1 0,0 0 0,-3 1 1,-2 2 3,-2 0 1,-1 2-1,0 2 1,-1 0-86,-2 3 1,2 0 0,-1 1 0,1 0-119,1 0 1,0 3 0,1 3 0,1 1-13,0 1 1,4 2-1,-3 2 5,2 0 1,0-2-1,3 1 1,0 0 0,1 0 27,2-2 0,-2-1 1,5-2 28,0 0 0,-2-5 0,2 2 0,0-2 0,1-1 87,1 0 1,-1-4-1,-1-1 1,-1-3 30,2-2 0,-4 0 1,1-3-1,-2-2-3,1 0 0,0 0 0,-3-1 0,0 2-45,0 1 0,0 3 1,-1 1-1,-1 2-85,-1 1 0,-3 5-123,1-2 1,0 3-1,1 3 2,1 5 1,0 4-1,2 4 1,-1 0 27,0 0 1,-1-1-1,3 1 1,0-2-1,0-2 37,0 0 1,3-2-1,-1-2 1,1-1 55,0-2 0,-1 0 0,3-3 215,2 0 1,-4 0 0,0-5 23,-2-2 1,-1-2-1,0-1 1,0-1-55,0-1 0,-1 3 1,-1-1-1,-1 2-110,-2 2 0,2-2-278,-2 3 0,3-2 0,-3 3 25,2 3 0,0 0 0,3 4-6,0 1 0,0 1 0,0 1 0,0 0 60,0 0 1,0-3-1,0 1 240,0 0 425,3-3-428,2 1 1,-1-8-1,-1-1-26,-2-2 0,-1-1 0,0 0-132,0 0 0,0 3-769,0 0-1240,0-1 2052,0 2 0,0 0 0,0 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23:17.187"/>
    </inkml:context>
    <inkml:brush xml:id="br0">
      <inkml:brushProperty name="width" value="0.08571" units="cm"/>
      <inkml:brushProperty name="height" value="0.08571" units="cm"/>
    </inkml:brush>
  </inkml:definitions>
  <inkml:trace contextRef="#ctx0" brushRef="#br0">112 120 8081,'-1'-6'-223,"-1"1"1,1 2 0,-3-1 673,1 0 0,1-1-5,-4 2 1,1-2-153,-3 2 0,0 1-71,0 2 1,0 1 0,0 1-128,0 4 0,3 0 1,1 0-112,0-1 1,2 1-1,2 2-73,0-1 0,0-1 0,0-2 0,3 0 42,2-3 0,3 0 1,2-1-1,1-1-26,-2-1 0,3-3 1,-2-3-1,0 1 94,-1-1 1,-1-3 0,-1 0 0,-2 1 85,-2-2 1,-2 3-1,-1-1 1,0 0 55,0-1 0,0 5 0,-1-2 0,-2 2-67,-2 2 0,1 0 0,-2 4 0,0 0-86,-1 0 1,-1 1 0,0 2-45,0 2 0,1 2 0,1 1 0,2 0-6,0 0 0,0 3 0,3 0 0,-2 1 0,1-1 21,1-1 0,1-1 0,1-1 0,1 0 13,1-1 1,0-2-1,0-2 127,2 1 0,2-3-47,1 1 1,0-2 0,0-2 0,-1-3-61,-1-3 0,0 1 0,-3-1 1,1 0-6,-1 0 0,3-1 0,-4-1 1,0-1 142,-1 2 0,-1 0 0,-1 1-93,-2 0 1,-1 3 0,-4 0-50,0 2 1,-3 0-1,1 3 1,-1 1-1,1 2-15,-1 2 0,1 2 0,4 2 0,2 1-64,0 0 1,-1 2 0,2-3 0,1 2-125,2-1 1,3-1 0,2-2-1,2-1 96,1-1 0,3-3 0,0 1 0,-1-3 148,2 0 1,-3 0-1,1 0 122,-1-3 1,-4 1 0,0-3 0,-2-1 3,-1-1 0,-2-1 33,-3 0 0,2 0 0,-5 0 0,0 1-167,-1 1 0,-1 0 1,-1 4-1,0 0 0,-2 1-66,1 1 1,1 0 0,1 0 0,0 0-20,0 0 1,1 3 0,-1 3-1,2 1-71,1 1 0,3 0 0,0 0 0,1 0-39,1 0 1,0-3 0,0 0 100,0 1 1,2-1 0,2-1-1,0 0 114,2-3 0,-1 0-52,0-1 1,0 0-198,3 0 0,-3-1 1,-2 0-1,0-3-220,0 0 0,2 1 1,-1-1-1,-1-1-382,1 1 0,-1 2 787,0-1 0,1-1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18:43.732"/>
    </inkml:context>
    <inkml:brush xml:id="br0">
      <inkml:brushProperty name="width" value="0.08571" units="cm"/>
      <inkml:brushProperty name="height" value="0.08571" units="cm"/>
    </inkml:brush>
  </inkml:definitions>
  <inkml:trace contextRef="#ctx0" brushRef="#br0">58 43 7971,'-14'0'804,"0"0"0,4 0 461,0 0-208,7 0-500,-3 7 1,6 1-318,0 6 1,0-4 0,0 0-86,0 1 0,0-3-282,0 2 0,1-2-119,4 1 1,3-2 116,7-7 0,-1 0 111,0 0 0,-1-7 0,-1-1 0,-4-1 87,-2-1 0,0 5 0,-2-5-30,0-1 0,3 3 1,-4-1 53,2-3 0,0 4 0,-5-1 118,0-3 0,0 4 415,0-1-439,0 6 1,-2-4-376,-3 7 1,-1 2 0,-5 3-150,1 4 0,7 4 0,-2 1 157,3 1 0,2-1 0,0 1 0,0-1 9,0 1 1,0-6 0,2 1 48,3 1 1,-2 1 230,7-3 0,-1-2 43,6-7 0,-1-2-14,1-3 0,-7-3 19,-3-6 1,-4-1 0,-1 1 0,0-1 124,0 1 0,0-1 1,-1 1-123,-4-1 1,1 7 0,-5 4 0,-1 0-71,2 0 0,-5 2-340,4-3 1,1 4-1,0 2 27,1 4 0,2 3 0,5 6 0,0 1 65,0-1 1,0-4-1,0 0 1,0 1-17,0 2 0,2-4 149,3 1 1,3 0 98,6 4 0,1-6 48,-1-3 0,1-3 22,-1-2 1,-6-2 0,-1-3 64,-1-4 0,-4-4 1,2-2 214,-2 1 0,-8-1-294,-4 1 1,-1 4 0,-1 2 0,3 2-221,-2 3 0,3 1 1,-2 2-218,-1 0 1,3 2 0,0 2 43,1 6 0,2-2 1,5 2-41,0 1 0,0 2 1,0 1 155,0 1 0,0-1 1,2-1 253,3-3 0,-2-4 252,7-6 1,-6 0-113,6 0 0,-7-2 0,2-2 5,-3-6 0,-2 2 653,0-2 0,0 5-1653,0-4-2113,0 6 2861,-7-10 0,6 11 0,-6-4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2:33:21.144"/>
    </inkml:context>
    <inkml:brush xml:id="br0">
      <inkml:brushProperty name="width" value="0.08571" units="cm"/>
      <inkml:brushProperty name="height" value="0.08571" units="cm"/>
    </inkml:brush>
  </inkml:definitions>
  <inkml:trace contextRef="#ctx0" brushRef="#br0">0 1101 7954,'0'-4'-289,"1"0"348,1 1 0,0-3 0,2 2 1,2-2 114,3-1 0,3-3 1,6-2-58,5-4 1,10-1-1,6-5 1,5 0-50,4-1 0,-2 0 0,3 3 0,3-1-88,3 1 1,6 0-1,0 1 1,-4 3 0,-2-1 1,1-2 0,10-4 1,6-2-1,4-1 128,-2-2 0,5 1 1,7 0-1,3 1 6,-1 1 1,1 3 0,0 2 0,-1 2-92,-4 1 1,8-1-1,3-4 1,1-1 34,-3 1 1,0-2 0,4 1 0,-2 1-38,1 0 1,-2 5 0,-2 2-7,-2 2 0,3 0 0,2 3 0,-4-1-46,-8 2 1,-1 1 0,1 1 0,1 0 129,-4 1 1,-1-1-1,-2 1 1,-6 1 0,-8 3-103,-9 1 0,-2 1 0,-1 0 0,1 0-17,1 0 0,-5-2 1,-4-1-1,-3 1 22,-2-1 1,2 2 0,0-2-1,0 1-128,-2 0 1,-8-1 0,-7 3 0,-7 0-219,-5 0 1,-4 0 0,-1 0-1000,0 0 1341,-3 0 0,-4 3 0,-4 1 0</inkml:trace>
  <inkml:trace contextRef="#ctx0" brushRef="#br0" timeOffset="715">4099 1 7941,'7'5'3,"3"-1"0,-2-2 0,3 3 1,2 0 67,0-2 0,4 4 0,3-3 0,3 2-9,1 1 1,1 1 0,1 0 0,-2 1-27,0 0 1,-2-2 0,-4 0 0,-4 1 18,-2 1 0,-3-1 1,-1 1-1,-2-1 20,-4-2 0,1-1 0,-1 0 46,0 0 1,-1-1-1,-1 0 48,0 2 1,0-3 0,-1 2-108,-1 0 0,1-1 0,-2 0 0,0 0 0,0-1-57,0 0 0,0 2 1,-1 0-1,-2 1-164,0 1 0,-1 2 0,-2 1 1,-1 0-234,0 0 1,-2 2 0,-2 0 0,1 3-169,2 1 0,-1 0 0,2-2 560,-1-1 0,3-2 0,-2-1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2:33:19.376"/>
    </inkml:context>
    <inkml:brush xml:id="br0">
      <inkml:brushProperty name="width" value="0.08571" units="cm"/>
      <inkml:brushProperty name="height" value="0.08571" units="cm"/>
    </inkml:brush>
  </inkml:definitions>
  <inkml:trace contextRef="#ctx0" brushRef="#br0">0 970 8022,'1'-6'84,"1"2"0,0-2 6,2 1 0,0-1 0,1-1 0,0 0-14,0 0 1,1 0-1,2 1 1,0-1-1,2 0-26,-2 0 0,3 0 1,-1-1-1,2 0-51,-1-1 1,2-3-1,2 2 1,2 0 29,0-2 0,-1-1 1,3-1-1,-1 0 39,0 0 0,1 1 0,1-1 0,1 0-8,2 0 0,6 3 0,1-1 0,6-1-4,3 0 1,3-5 0,2 5-97,-1 1 0,-1-3 0,0 2 1,2 1-22,4-1 0,3 0 1,4-1-1,0-2 136,0 0 0,7-3 1,5 1-1,4-1 1,3 0-33,2 0 0,1 4 0,5-1 0,-3 1-3,-3 2 1,7-1 0,2-1 0,3 0-110,-5-1 0,3 3 0,-4 4 1,4 0-2,1 0 1,-2 2 0,3-3-1,-1 1 28,-3-1 1,6 1 0,1 2-1,2-2 90,-3 0 1,4-1 0,-44 6 0,0-1 36,2-1 1,0 0 0,5 0 0,1 0 0,-3 0 0,0 1 0,-1 0 0,-1 1 0,-1 0 0,0 0 19,1 0 1,-1 1 0,0 1 0,-1-1 0,2 1-1,0 0-153,0-1 1,1 1 0,-3-1-1,-1 0 1,1 0 0,0 1 0,-1 0-1,1 0 1,1 0 0,0 1-3,0 0 1,0 0 0,0 1 0,-1 0 0,48 0 0,-2 0 14,-4 0 1,4 0 0,-1 0 0,-2 0 78,-5 3 0,2 0 0,2 2 0,-2-1 3,-1-1 0,-4 2 1,5-1-1,-5 1-7,0-1 0,-1 1 0,4 1 1,-3-1 38,-4 0 1,2-1 0,6 0 48,-4-1 1,5 0 0,-3 0 0,-6 0-183,-6 0 0,-2 2 1,1-1-1,0 1 62,-5-1 1,-3 0 0,-7 1-1,6 0 1,3 0 23,2-2 0,-11 4 0,-4-4 0,-1 2-41,3 0 0,-1-3 1,-3 2-1,-6-1 26,-9 1 0,-3-2 0,3 1 1,5-1 77,5 0 1,-4 1 0,-2-3 0,-5 0-67,-5 0 1,0 0-1,-3 0 1,1-1-361,-1-1 1,-1 0-1,-4-2 1,-3 1-179,-5-1 0,-7 1 509,-8-1 0,-11-1 0,-2-2 0</inkml:trace>
  <inkml:trace contextRef="#ctx0" brushRef="#br0" timeOffset="682">8397 15 7773,'0'-7'0,"3"3"157,1 2 0,6 1 0,3 1 0,4 1 169,3 1 1,1 4 0,6 4 0,4 1-282,1 1 1,6 0-1,0 0 1,1 0-82,0 0 0,-5 1 0,-1 0 1,-6-1-86,-5 0 0,0-1 1,-6 2 4,-1-1 0,-3-2 0,-1-1 189,-1 0 1,-3-1 212,-4-3 1,-7 0-1,-8-2 1,-4 1-1,-3 1-30,-3 1 0,-1 2 1,-4 1-1,-5 3-133,-3 1 1,-4 1-1,-4-1 1,0 2-435,0 1 1,0-1 0,2 3 0,1-2-542,4 0 0,3-2 852,-2 0 0,1 3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18:42.015"/>
    </inkml:context>
    <inkml:brush xml:id="br0">
      <inkml:brushProperty name="width" value="0.08571" units="cm"/>
      <inkml:brushProperty name="height" value="0.08571" units="cm"/>
    </inkml:brush>
  </inkml:definitions>
  <inkml:trace contextRef="#ctx0" brushRef="#br0">72 0 7600,'-14'0'-222,"0"0"1069,-1 0 1,5 2-561,1 3 1,6 3-178,-2 6 1,3 1 0,2-1-24,0 1 0,5-6 1,1 1-1,2-1-55,4 0 1,-4 2-1,1-5 1,3 1-94,0-1 0,-2 4 0,0-5-6,1-2 1,-3-2 0,2-1 206,1 0 1,-3-6 0,0-4 0,-2-3 103,-2-1 0,-3 4 0,-1 1 1,0-3-17,0 0 0,0 2 1,0 0-1,-1 1 128,-4 1 1,-3-4-148,-7 8 1,1-1 0,-1 5-442,1 0 1,4 0-1,1 1 72,-3 4 1,6-2 0,1 7 0,2 1 90,-2 2 1,3-3-1,-2-1-51,2 3 1,2 0 0,2 3 66,2-1 1,0-1 0,4-1 0,0-4 60,0-2 1,-3-1 0,4-5 84,3 0 0,-4 0 1,0-2 117,-2-3 0,-1 2 0,-5-6-87,0-3 1,0 4 0,0-1-45,0-3 1,0 4 0,0-1-289,0-3 1,0 4-112,0-1 301,0-1 0,0 0 0,-2 2 0,-3 2-219,4 1-37,-6 5 1,7 2-244,0 3 436,0-4 295,0 12 126,0-11 1,2 4 606,3-6-123,-4 0-643,6 0-436,-14 0-594,-1 0-1357,-6 0 2206,6 0 0,1 7 0,7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2:33:19.376"/>
    </inkml:context>
    <inkml:brush xml:id="br0">
      <inkml:brushProperty name="width" value="0.08571" units="cm"/>
      <inkml:brushProperty name="height" value="0.08571" units="cm"/>
    </inkml:brush>
  </inkml:definitions>
  <inkml:trace contextRef="#ctx0" brushRef="#br0">0 970 8022,'1'-6'84,"1"2"0,0-2 6,2 1 0,0-1 0,1-1 0,0 0-14,0 0 1,1 0-1,2 1 1,0-1-1,2 0-26,-2 0 0,3 0 1,-1-1-1,2 0-51,-1-1 1,2-3-1,2 2 1,2 0 29,0-2 0,-1-1 1,3-1-1,-1 0 39,0 0 0,1 1 0,1-1 0,1 0-8,2 0 0,6 3 0,1-1 0,6-1-4,3 0 1,3-5 0,2 5-97,-1 1 0,-1-3 0,0 2 1,2 1-22,4-1 0,3 0 1,4-1-1,0-2 136,0 0 0,7-3 1,5 1-1,4-1 1,3 0-33,2 0 0,1 4 0,5-1 0,-3 1-3,-3 2 1,7-1 0,2-1 0,3 0-110,-5-1 0,3 3 0,-4 4 1,4 0-2,1 0 1,-2 2 0,3-3-1,-1 1 28,-3-1 1,6 1 0,1 2-1,2-2 90,-3 0 1,4-1 0,-44 6 0,0-1 36,2-1 1,0 0 0,5 0 0,1 0 0,-3 0 0,0 1 0,-1 0 0,-1 1 0,-1 0 0,0 0 19,1 0 1,-1 1 0,0 1 0,-1-1 0,2 1-1,0 0-153,0-1 1,1 1 0,-3-1-1,-1 0 1,1 0 0,0 1 0,-1 0-1,1 0 1,1 0 0,0 1-3,0 0 1,0 0 0,0 1 0,-1 0 0,48 0 0,-2 0 14,-4 0 1,4 0 0,-1 0 0,-2 0 78,-5 3 0,2 0 0,2 2 0,-2-1 3,-1-1 0,-4 2 1,5-1-1,-5 1-7,0-1 0,-1 1 0,4 1 1,-3-1 38,-4 0 1,2-1 0,6 0 48,-4-1 1,5 0 0,-3 0 0,-6 0-183,-6 0 0,-2 2 1,1-1-1,0 1 62,-5-1 1,-3 0 0,-7 1-1,6 0 1,3 0 23,2-2 0,-11 4 0,-4-4 0,-1 2-41,3 0 0,-1-3 1,-3 2-1,-6-1 26,-9 1 0,-3-2 0,3 1 1,5-1 77,5 0 1,-4 1 0,-2-3 0,-5 0-67,-5 0 1,0 0-1,-3 0 1,1-1-361,-1-1 1,-1 0-1,-4-2 1,-3 1-179,-5-1 0,-7 1 509,-8-1 0,-11-1 0,-2-2 0</inkml:trace>
  <inkml:trace contextRef="#ctx0" brushRef="#br0" timeOffset="682">8397 15 7773,'0'-7'0,"3"3"157,1 2 0,6 1 0,3 1 0,4 1 169,3 1 1,1 4 0,6 4 0,4 1-282,1 1 1,6 0-1,0 0 1,1 0-82,0 0 0,-5 1 0,-1 0 1,-6-1-86,-5 0 0,0-1 1,-6 2 4,-1-1 0,-3-2 0,-1-1 189,-1 0 1,-3-1 212,-4-3 1,-7 0-1,-8-2 1,-4 1-1,-3 1-30,-3 1 0,-1 2 1,-4 1-1,-5 3-133,-3 1 1,-4 1-1,-4-1 1,0 2-435,0 1 1,0-1 0,2 3 0,1-2-542,4 0 0,3-2 852,-2 0 0,1 3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18:31.044"/>
    </inkml:context>
    <inkml:brush xml:id="br0">
      <inkml:brushProperty name="width" value="0.08571" units="cm"/>
      <inkml:brushProperty name="height" value="0.08571" units="cm"/>
    </inkml:brush>
  </inkml:definitions>
  <inkml:trace contextRef="#ctx0" brushRef="#br0">28 70 8215,'-7'0'449,"0"1"-94,1 1 1,2 0-187,1 2 0,3-1 0,0 1-120,0 2 0,0 0 0,0 0 0,3-1-16,1 0 0,2 0 0,2 2 0,1 0-73,0 0 0,3-3 1,-1 0-1,1-1 14,-1-1 1,-2-2 0,3 0 0,0 0 111,-2 0 1,3-3 0,-4-1 0,-1-2-18,0-1 0,-3-1 1,-1-1 133,-1 0 1,-1-2 0,-2 1-1,0 2-50,0 0 1,-3-1 0,-2 0-1,-2 0 1,-1 1-28,-1 2 0,-3-1 0,2 0 0,0 2-22,0 0 1,-2 4-1,2-1 1,0 1-60,0 1 1,-1 0 0,2 0 0,0 1-13,1 1 1,4-1-1,-1 4 1,0 0-70,2 2 1,0 0 0,3-1 0,0 1-163,0 0 1,0 0 0,0 0 4,0 0 0,3-1 1,1 0-1,2-2 24,1 2 0,1-2 0,1-1 0,0 1 89,-1-3 0,2 0 0,0-1 0,-2 0 0,0 0 18,-1 0 0,0 0 1,0-1 202,-1-1 1,-1 0-1,-1-2 75,-1-2 0,-1 0 0,-2-1-102,-3 0 0,2 1 0,-4 1 0,0 1-78,-1 1 1,-1-2 0,0 3 0,0 0-67,0 1 0,2-1 0,1 0-27,-2 0-261,0 1 1,0 2 22,1 2 1,3 0 0,4 4 162,3-3 0,1 2 0,1-4 123,0-1 0,0 0 1,0-1 67,0 0 1,0 0 253,0 0 0,-4-3 381,0-2 0,-3 2-309,0-2 1,0 3-424,-3 0 0,2 1-2336,-4 1 2374,4 0 0,1 3 0,4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21:18:32.462"/>
    </inkml:context>
    <inkml:brush xml:id="br0">
      <inkml:brushProperty name="width" value="0.08571" units="cm"/>
      <inkml:brushProperty name="height" value="0.08571" units="cm"/>
    </inkml:brush>
  </inkml:definitions>
  <inkml:trace contextRef="#ctx0" brushRef="#br0">56 56 8043,'-4'0'-20,"-1"0"0,0 0 165,-2 3 0,0-2-45,0 4 0,1-3 0,2 3 1,1-1 32,0 0 1,2 2 0,-2-1 0,3 1-77,0 1 0,0 0 0,0 0-69,0 0 0,0 0 1,0 0-28,0 0 0,2 0 0,1-1 0,1-1 0,1-2 31,1 0 1,-1-3 0,0 3-1,0-2 35,1-1 1,1-3-1,-1 0 1,0-1 39,-2-1 0,0-4 1,1 0-1,-2 0 16,0-1 1,-2 2 0,2-2-1,-1 1 21,1 0 1,-1-1 0,-2 1 0,0 0 7,0 0 1,-1 2-1,-1 0 1,-2 0 87,0 0 1,-2 2-1,1 1 21,-1-2 0,-1 3-148,0 1 0,0 1 0,0 1 0,1 1-89,2 1 0,-2 2 0,3 3 1,0 0-43,0 0 1,1 0 0,2 0-1,0 0-45,0 3 1,2-3-1,1 3 1,0 0-50,0-1 1,3-1 0,-2-2 0,2-2 1,1 0 0,0 1 118,0-3 1,-1-2 0,0-2-1,-2-3 99,-1-1 0,-1-2 0,-1 0 42,1-1 0,-1-1 1,1 4-1,-1-1 20,-1 0 1,0 0 0,0 0 0,0 0 11,0 0 1,0 2 0,-1 1-1,-1 1 0,0 0 1,-2 2-53,-2-2 1,2 1 0,1 3-85,-1 1 1,0 2 0,2 3-152,0 0 0,1 0 0,1 0 73,0 0 1,0 0 0,0 0 0,0 0 9,0-1 0,0-1-3,0 0 0,1-1 0,1 1-11,0 0 0,3-4 134,0 1 1,-1-2 100,0-2 1,-2 1-58,0-4 0,-1 3-627,-1-3 1,0 3-1256,0-3 1781,0 0 0,0-1 0,0-1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D8213-CCA6-471B-98F6-4D8002C4784A}" type="datetimeFigureOut">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C30DB-9F62-44A9-8D1D-993EA293C218}" type="slidenum">
              <a:t>‹#›</a:t>
            </a:fld>
            <a:endParaRPr lang="en-US"/>
          </a:p>
        </p:txBody>
      </p:sp>
    </p:spTree>
    <p:extLst>
      <p:ext uri="{BB962C8B-B14F-4D97-AF65-F5344CB8AC3E}">
        <p14:creationId xmlns:p14="http://schemas.microsoft.com/office/powerpoint/2010/main" val="178164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ambridge.org/core/books/brain-and-behavior/limbic-system-cingulate-cortex/92BDF7C35A6789DE677813B2E4EEEA9D"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neuro.psychiatryonline.org/doi/10.1176/jnp.23.2.jnp121#F1"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C2SJdOzvDi4" TargetMode="External"/><Relationship Id="rId7" Type="http://schemas.openxmlformats.org/officeDocument/2006/relationships/hyperlink" Target="https://link.springer.com/article/10.1007/s10548-010-0168-4"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nature.com/articles/s41398-023-02541-z#:~:text=At%20the%20neurobiological%20level%2C%20structural,models%20%5B3%2C%206%5D" TargetMode="External"/><Relationship Id="rId5" Type="http://schemas.openxmlformats.org/officeDocument/2006/relationships/hyperlink" Target="https://pubmed.ncbi.nlm.nih.gov/23869106/" TargetMode="External"/><Relationship Id="rId4" Type="http://schemas.openxmlformats.org/officeDocument/2006/relationships/hyperlink" Target="https://www.sciencedirect.com/science/article/pii/S0006322305001113?via%3Dihub"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sciencedirect.com/science/article/abs/pii/B9780444641960000169?via%3Dihub"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ambridge.org/core/books/brain-and-behavior/limbic-system-cingulate-cortex/92BDF7C35A6789DE677813B2E4EEEA9D"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neuro.psychiatryonline.org/doi/10.1176/jnp.23.2.jnp121#F1"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ambridge.org/core/books/brain-and-behavior/limbic-system-cingulate-cortex/92BDF7C35A6789DE677813B2E4EEEA9D"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neuro.psychiatryonline.org/doi/10.1176/jnp.23.2.jnp121#F1"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ambridge.org/core/books/brain-and-behavior/limbic-system-cingulate-cortex/92BDF7C35A6789DE677813B2E4EEEA9D"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neuro.psychiatryonline.org/doi/10.1176/jnp.23.2.jnp121#F1"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ambridge.org/core/books/brain-and-behavior/limbic-system-cingulate-cortex/92BDF7C35A6789DE677813B2E4EEEA9D"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neuro.psychiatryonline.org/doi/10.1176/jnp.23.2.jnp121#F1"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ambridge.org/core/books/brain-and-behavior/limbic-system-cingulate-cortex/92BDF7C35A6789DE677813B2E4EEEA9D"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neuro.psychiatryonline.org/doi/10.1176/jnp.23.2.jnp121#F1"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ambridge.org/core/books/brain-and-behavior/limbic-system-cingulate-cortex/92BDF7C35A6789DE677813B2E4EEEA9D"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neuro.psychiatryonline.org/doi/10.1176/jnp.23.2.jnp121#F1"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cambridge.org/core/books/brain-and-behavior/limbic-system-cingulate-cortex/92BDF7C35A6789DE677813B2E4EEEA9D"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jneurosci.org/content/41/47/9742" TargetMode="External"/><Relationship Id="rId4" Type="http://schemas.openxmlformats.org/officeDocument/2006/relationships/hyperlink" Target="https://neuro.psychiatryonline.org/doi/10.1176/jnp.23.2.jnp121#F1"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C2SJdOzvDi4"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nature.com/articles/s41398-023-02541-z#:~:text=At%20the%20neurobiological%20level%2C%20structural,models%20%5B3%2C%206%5D" TargetMode="External"/><Relationship Id="rId5" Type="http://schemas.openxmlformats.org/officeDocument/2006/relationships/hyperlink" Target="https://pubmed.ncbi.nlm.nih.gov/23869106/" TargetMode="External"/><Relationship Id="rId4" Type="http://schemas.openxmlformats.org/officeDocument/2006/relationships/hyperlink" Target="https://www.sciencedirect.com/science/article/pii/S0006322305001113?via%3Dihub"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等线"/>
              </a:rPr>
              <a:t>The cingulate lobe is an arch-shaped structure located in the medial wall of each hemisphere and on top of the corpus callosum. </a:t>
            </a:r>
          </a:p>
          <a:p>
            <a:endParaRPr lang="en-US" altLang="zh-CN">
              <a:ea typeface="等线"/>
              <a:cs typeface="Calibri"/>
            </a:endParaRPr>
          </a:p>
          <a:p>
            <a:r>
              <a:rPr lang="en-US"/>
              <a:t>References:</a:t>
            </a:r>
          </a:p>
          <a:p>
            <a:r>
              <a:rPr lang="en-US" u="sng">
                <a:hlinkClick r:id="rId3"/>
              </a:rPr>
              <a:t>https://www.cambridge.org/core/books/brain-and-behavior/limbic-system-cingulate-cortex/92BDF7C35A6789DE677813B2E4EEEA9D</a:t>
            </a:r>
            <a:endParaRPr lang="en-US"/>
          </a:p>
          <a:p>
            <a:r>
              <a:rPr lang="en-US" u="sng">
                <a:hlinkClick r:id="rId4"/>
              </a:rPr>
              <a:t>https://neuro.psychiatryonline.org/doi/10.1176/jnp.23.2.jnp121#F1</a:t>
            </a:r>
            <a:endParaRPr lang="en-US"/>
          </a:p>
          <a:p>
            <a:endParaRPr lang="en-US" altLang="zh-CN">
              <a:ea typeface="等线"/>
              <a:cs typeface="Calibri"/>
            </a:endParaRPr>
          </a:p>
        </p:txBody>
      </p:sp>
      <p:sp>
        <p:nvSpPr>
          <p:cNvPr id="4" name="灯片编号占位符 3"/>
          <p:cNvSpPr>
            <a:spLocks noGrp="1"/>
          </p:cNvSpPr>
          <p:nvPr>
            <p:ph type="sldNum" sz="quarter" idx="5"/>
          </p:nvPr>
        </p:nvSpPr>
        <p:spPr/>
        <p:txBody>
          <a:bodyPr/>
          <a:lstStyle/>
          <a:p>
            <a:fld id="{FA4C30DB-9F62-44A9-8D1D-993EA293C218}" type="slidenum">
              <a:rPr lang="en-US" altLang="zh-CN"/>
              <a:t>1</a:t>
            </a:fld>
            <a:endParaRPr lang="zh-CN" altLang="en-US"/>
          </a:p>
        </p:txBody>
      </p:sp>
    </p:spTree>
    <p:extLst>
      <p:ext uri="{BB962C8B-B14F-4D97-AF65-F5344CB8AC3E}">
        <p14:creationId xmlns:p14="http://schemas.microsoft.com/office/powerpoint/2010/main" val="2379843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Despite the cingulate lobe's significance in ADHD, most studies do not focus specifically to this region of the brain. Moreover, many studies seem to have inconsistent conclusions. In this project, we worked with data from children with a mean age of 6 years old that would allow us to gain insights for the subregions of the cingulate lobe and their effect on </a:t>
            </a:r>
            <a:r>
              <a:rPr lang="en-US"/>
              <a:t>ADHD</a:t>
            </a:r>
            <a:r>
              <a:rPr lang="en-US">
                <a:cs typeface="Calibri"/>
              </a:rPr>
              <a:t> pathology.</a:t>
            </a:r>
            <a:endParaRPr lang="en-US"/>
          </a:p>
          <a:p>
            <a:endParaRPr lang="en-US">
              <a:ea typeface="Calibri"/>
              <a:cs typeface="Calibri"/>
            </a:endParaRPr>
          </a:p>
          <a:p>
            <a:r>
              <a:rPr lang="en-US" altLang="zh-CN">
                <a:ea typeface="Calibri"/>
                <a:cs typeface="Calibri"/>
              </a:rPr>
              <a:t>References:</a:t>
            </a:r>
            <a:endParaRPr lang="en-US" altLang="zh-CN"/>
          </a:p>
          <a:p>
            <a:r>
              <a:rPr lang="en-US" altLang="zh-CN">
                <a:ea typeface="等线"/>
                <a:hlinkClick r:id="rId3"/>
              </a:rPr>
              <a:t>https://www.youtube.com/watch?v=C2SJdOzvDi4</a:t>
            </a:r>
            <a:endParaRPr lang="en-US" altLang="zh-CN">
              <a:ea typeface="等线"/>
              <a:cs typeface="Calibri"/>
            </a:endParaRPr>
          </a:p>
          <a:p>
            <a:r>
              <a:rPr lang="en-US" altLang="zh-CN" u="sng">
                <a:ea typeface="等线"/>
                <a:hlinkClick r:id="rId4"/>
              </a:rPr>
              <a:t>https://www.sciencedirect.com/science/article/pii/S0006322305001113?via%3Dihub</a:t>
            </a:r>
            <a:endParaRPr lang="en-US" altLang="zh-CN">
              <a:ea typeface="等线"/>
              <a:cs typeface="Calibri"/>
              <a:hlinkClick r:id="" action="ppaction://noaction"/>
            </a:endParaRPr>
          </a:p>
          <a:p>
            <a:r>
              <a:rPr lang="en-US" altLang="zh-CN">
                <a:ea typeface="等线"/>
                <a:hlinkClick r:id="rId5"/>
              </a:rPr>
              <a:t>https://pubmed.ncbi.nlm.nih.gov/23869106/</a:t>
            </a:r>
            <a:endParaRPr lang="en-US" altLang="zh-CN">
              <a:ea typeface="等线"/>
              <a:cs typeface="Calibri"/>
              <a:hlinkClick r:id="rId5"/>
            </a:endParaRPr>
          </a:p>
          <a:p>
            <a:r>
              <a:rPr lang="en-US" altLang="zh-CN" u="sng">
                <a:ea typeface="等线"/>
                <a:hlinkClick r:id="rId6"/>
              </a:rPr>
              <a:t>https://www.nature.com/articles/s41398-023-02541-z#:~:text=At%20the%20neurobiological%20level%2C%20structural,models%20%5B3%2C%206%5D</a:t>
            </a:r>
            <a:r>
              <a:rPr lang="en-US" altLang="zh-CN">
                <a:ea typeface="等线"/>
              </a:rPr>
              <a:t>.</a:t>
            </a:r>
            <a:endParaRPr lang="en-US" altLang="zh-CN">
              <a:ea typeface="等线"/>
              <a:cs typeface="Calibri"/>
            </a:endParaRPr>
          </a:p>
          <a:p>
            <a:r>
              <a:rPr lang="en-US" altLang="zh-CN" sz="1800" b="0" i="0" u="sng" strike="noStrike">
                <a:solidFill>
                  <a:srgbClr val="0563C1"/>
                </a:solidFill>
                <a:effectLst/>
                <a:latin typeface="Calibri"/>
                <a:ea typeface="等线"/>
                <a:cs typeface="Calibri"/>
                <a:hlinkClick r:id="rId7"/>
              </a:rPr>
              <a:t>https://link.springer.com/article/10.1007/s10548-010-0168-4</a:t>
            </a:r>
            <a:r>
              <a:rPr lang="en-US" altLang="zh-CN" sz="1800" b="0" i="0" u="none" strike="noStrike">
                <a:effectLst/>
                <a:latin typeface="Calibri"/>
                <a:ea typeface="等线"/>
                <a:cs typeface="Calibri"/>
              </a:rPr>
              <a:t>  </a:t>
            </a:r>
            <a:endParaRPr lang="en-US">
              <a:latin typeface="Calibri"/>
              <a:ea typeface="等线"/>
              <a:cs typeface="Calibri"/>
            </a:endParaRPr>
          </a:p>
        </p:txBody>
      </p:sp>
      <p:sp>
        <p:nvSpPr>
          <p:cNvPr id="4" name="Slide Number Placeholder 3"/>
          <p:cNvSpPr>
            <a:spLocks noGrp="1"/>
          </p:cNvSpPr>
          <p:nvPr>
            <p:ph type="sldNum" sz="quarter" idx="5"/>
          </p:nvPr>
        </p:nvSpPr>
        <p:spPr/>
        <p:txBody>
          <a:bodyPr/>
          <a:lstStyle/>
          <a:p>
            <a:fld id="{FA4C30DB-9F62-44A9-8D1D-993EA293C218}" type="slidenum">
              <a:rPr lang="en-US"/>
              <a:t>10</a:t>
            </a:fld>
            <a:endParaRPr lang="en-US"/>
          </a:p>
        </p:txBody>
      </p:sp>
    </p:spTree>
    <p:extLst>
      <p:ext uri="{BB962C8B-B14F-4D97-AF65-F5344CB8AC3E}">
        <p14:creationId xmlns:p14="http://schemas.microsoft.com/office/powerpoint/2010/main" val="190186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created a barcode for each patient based on the volume distribution of the control group. The barcode contains the z score of the 10 structures of cingulate lobe. The formula is shown here, with μ the mean value of the control group, and σ the standard deviation. Therefore, the barcode gives us how deviated this structure of the patient is from the average volume among the normal population, and we are plotting 30 samples for each group. It is worth noticing that the distribution of both groups have outliers with very large z score, &gt;2.5. To set aside the outliers, we set a threshold ratio to the color bar which is 0.2, the value above which proportion to be all red. The same for the negative components. Here, we can see that both groups there are more positive z scores that have magnitude larger than 1.5 than the negative z scores, and the positive values from the ADHD group seems bigger than the normal group, suggesting a higher volume of cingulate lobe in ADHD group. But we cannot assert that only based on the heatmap, we need to look at the statistics.</a:t>
            </a:r>
          </a:p>
          <a:p>
            <a:endParaRPr lang="en-US" altLang="ja-JP">
              <a:ea typeface="游ゴシック"/>
              <a:cs typeface="Calibri"/>
            </a:endParaRPr>
          </a:p>
        </p:txBody>
      </p:sp>
      <p:sp>
        <p:nvSpPr>
          <p:cNvPr id="4" name="Slide Number Placeholder 3"/>
          <p:cNvSpPr>
            <a:spLocks noGrp="1"/>
          </p:cNvSpPr>
          <p:nvPr>
            <p:ph type="sldNum" sz="quarter" idx="5"/>
          </p:nvPr>
        </p:nvSpPr>
        <p:spPr/>
        <p:txBody>
          <a:bodyPr/>
          <a:lstStyle/>
          <a:p>
            <a:fld id="{FA4C30DB-9F62-44A9-8D1D-993EA293C218}" type="slidenum">
              <a:rPr lang="en-US"/>
              <a:t>11</a:t>
            </a:fld>
            <a:endParaRPr lang="en-US"/>
          </a:p>
        </p:txBody>
      </p:sp>
    </p:spTree>
    <p:extLst>
      <p:ext uri="{BB962C8B-B14F-4D97-AF65-F5344CB8AC3E}">
        <p14:creationId xmlns:p14="http://schemas.microsoft.com/office/powerpoint/2010/main" val="1535686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Showing only statistically significant findings!! Other p-values can be found in the code</a:t>
            </a:r>
          </a:p>
          <a:p>
            <a:endParaRPr lang="en-US"/>
          </a:p>
          <a:p>
            <a:r>
              <a:rPr lang="en-US"/>
              <a:t>Differences are also seen in the right cingulate lobe (not shown here, can be seen in the code) that arise from the right PCC</a:t>
            </a:r>
          </a:p>
        </p:txBody>
      </p:sp>
      <p:sp>
        <p:nvSpPr>
          <p:cNvPr id="4" name="Slide Number Placeholder 3"/>
          <p:cNvSpPr>
            <a:spLocks noGrp="1"/>
          </p:cNvSpPr>
          <p:nvPr>
            <p:ph type="sldNum" sz="quarter" idx="5"/>
          </p:nvPr>
        </p:nvSpPr>
        <p:spPr/>
        <p:txBody>
          <a:bodyPr/>
          <a:lstStyle/>
          <a:p>
            <a:fld id="{FA4C30DB-9F62-44A9-8D1D-993EA293C218}" type="slidenum">
              <a:rPr lang="en-US" smtClean="0"/>
              <a:t>12</a:t>
            </a:fld>
            <a:endParaRPr lang="en-US"/>
          </a:p>
        </p:txBody>
      </p:sp>
    </p:spTree>
    <p:extLst>
      <p:ext uri="{BB962C8B-B14F-4D97-AF65-F5344CB8AC3E}">
        <p14:creationId xmlns:p14="http://schemas.microsoft.com/office/powerpoint/2010/main" val="4207045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ea typeface="Calibri" panose="020F0502020204030204"/>
                <a:cs typeface="Calibri" panose="020F0502020204030204"/>
              </a:rPr>
              <a:t>Our conclusion of a larger volume in the cingulate lobe and especially the PCC is not entirely consistent with literature. We observed that most studies indicate volume reduction or no change in the cingulate lobe and ACC . However, as indicated in a study by Nakao et al., a volume increase in PCC was observed which was also verified in other studies and was consistent with our results. Possible reasons for this discrepancy could be that most studies were done in adults and adolescents that might have different structural deficits than small children. Moreover, each study used different definitions for the ROIs and different testing methods to identify possible changes in the cingulate lobe making it difficult to make confident comparisons. Finally, the function of each subregion of the ACC is still not entirely clear while volume differences are not sufficient indicators for ADHD diagnosis.</a:t>
            </a:r>
            <a:endParaRPr lang="en-US"/>
          </a:p>
          <a:p>
            <a:pPr>
              <a:lnSpc>
                <a:spcPct val="90000"/>
              </a:lnSpc>
              <a:spcBef>
                <a:spcPts val="1000"/>
              </a:spcBef>
            </a:pPr>
            <a:endParaRPr lang="en-US"/>
          </a:p>
          <a:p>
            <a:pPr>
              <a:lnSpc>
                <a:spcPct val="90000"/>
              </a:lnSpc>
              <a:spcBef>
                <a:spcPts val="1000"/>
              </a:spcBef>
            </a:pPr>
            <a:r>
              <a:rPr lang="en-US">
                <a:ea typeface="Calibri"/>
                <a:cs typeface="Calibri"/>
              </a:rPr>
              <a:t>References:</a:t>
            </a:r>
            <a:endParaRPr lang="en-US"/>
          </a:p>
          <a:p>
            <a:pPr>
              <a:lnSpc>
                <a:spcPct val="90000"/>
              </a:lnSpc>
              <a:spcBef>
                <a:spcPts val="1000"/>
              </a:spcBef>
            </a:pPr>
            <a:r>
              <a:rPr lang="en-US">
                <a:hlinkClick r:id="rId3"/>
              </a:rPr>
              <a:t>https://www.sciencedirect.com/science/article/abs/pii/B9780444641960000169?via%3Dihub</a:t>
            </a:r>
            <a:endParaRPr lang="en-US">
              <a:ea typeface="Calibri"/>
              <a:cs typeface="Calibri"/>
            </a:endParaRPr>
          </a:p>
          <a:p>
            <a:pPr lvl="1">
              <a:lnSpc>
                <a:spcPct val="90000"/>
              </a:lnSpc>
              <a:spcBef>
                <a:spcPts val="500"/>
              </a:spcBef>
            </a:pPr>
            <a:endParaRPr lang="en-US">
              <a:solidFill>
                <a:srgbClr val="000000"/>
              </a:solidFill>
              <a:latin typeface="Calibri" panose="020F0502020204030204"/>
              <a:ea typeface="Calibri"/>
              <a:cs typeface="Calibri"/>
            </a:endParaRPr>
          </a:p>
          <a:p>
            <a:endParaRPr lang="en-US">
              <a:solidFill>
                <a:srgbClr val="000000"/>
              </a:solidFill>
              <a:latin typeface="Calibri" panose="020F0502020204030204"/>
              <a:ea typeface="Calibri"/>
              <a:cs typeface="Calibri"/>
            </a:endParaRPr>
          </a:p>
          <a:p>
            <a:endParaRPr lang="en-US" b="0" i="0">
              <a:solidFill>
                <a:srgbClr val="000000"/>
              </a:solidFill>
              <a:effectLst/>
              <a:latin typeface="Georgia"/>
            </a:endParaRPr>
          </a:p>
          <a:p>
            <a:endParaRPr lang="en-US" b="0" i="0">
              <a:solidFill>
                <a:srgbClr val="000000"/>
              </a:solidFill>
              <a:effectLst/>
              <a:latin typeface="Georgia"/>
              <a:ea typeface="Calibri"/>
              <a:cs typeface="Calibri"/>
            </a:endParaRPr>
          </a:p>
          <a:p>
            <a:endParaRPr lang="en-US">
              <a:latin typeface="Georgia"/>
              <a:ea typeface="Calibri"/>
              <a:cs typeface="Calibri"/>
            </a:endParaRPr>
          </a:p>
        </p:txBody>
      </p:sp>
      <p:sp>
        <p:nvSpPr>
          <p:cNvPr id="4" name="Slide Number Placeholder 3"/>
          <p:cNvSpPr>
            <a:spLocks noGrp="1"/>
          </p:cNvSpPr>
          <p:nvPr>
            <p:ph type="sldNum" sz="quarter" idx="5"/>
          </p:nvPr>
        </p:nvSpPr>
        <p:spPr/>
        <p:txBody>
          <a:bodyPr/>
          <a:lstStyle/>
          <a:p>
            <a:fld id="{FA4C30DB-9F62-44A9-8D1D-993EA293C218}" type="slidenum">
              <a:rPr lang="en-US"/>
              <a:t>14</a:t>
            </a:fld>
            <a:endParaRPr lang="en-US"/>
          </a:p>
        </p:txBody>
      </p:sp>
    </p:spTree>
    <p:extLst>
      <p:ext uri="{BB962C8B-B14F-4D97-AF65-F5344CB8AC3E}">
        <p14:creationId xmlns:p14="http://schemas.microsoft.com/office/powerpoint/2010/main" val="2825537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Different regions of the cingulate lobe have different connections, which usually indicate different functions.</a:t>
            </a:r>
          </a:p>
          <a:p>
            <a:endParaRPr lang="en-US">
              <a:cs typeface="Calibri"/>
            </a:endParaRPr>
          </a:p>
          <a:p>
            <a:r>
              <a:rPr lang="en-US">
                <a:cs typeface="Calibri"/>
              </a:rPr>
              <a:t>References:</a:t>
            </a:r>
            <a:endParaRPr lang="en-US"/>
          </a:p>
          <a:p>
            <a:r>
              <a:rPr lang="en-US" u="sng">
                <a:hlinkClick r:id="rId3"/>
              </a:rPr>
              <a:t>https://www.cambridge.org/core/books/brain-and-behavior/limbic-system-cingulate-cortex/92BDF7C35A6789DE677813B2E4EEEA9D</a:t>
            </a:r>
          </a:p>
          <a:p>
            <a:r>
              <a:rPr lang="en-US" u="sng">
                <a:hlinkClick r:id="rId4"/>
              </a:rPr>
              <a:t>https://neuro.psychiatryonline.org/doi/10.1176/jnp.23.2.jnp121#F1</a:t>
            </a:r>
            <a:endParaRPr lang="en-US"/>
          </a:p>
        </p:txBody>
      </p:sp>
      <p:sp>
        <p:nvSpPr>
          <p:cNvPr id="4" name="Slide Number Placeholder 3"/>
          <p:cNvSpPr>
            <a:spLocks noGrp="1"/>
          </p:cNvSpPr>
          <p:nvPr>
            <p:ph type="sldNum" sz="quarter" idx="5"/>
          </p:nvPr>
        </p:nvSpPr>
        <p:spPr/>
        <p:txBody>
          <a:bodyPr/>
          <a:lstStyle/>
          <a:p>
            <a:fld id="{FA4C30DB-9F62-44A9-8D1D-993EA293C218}" type="slidenum">
              <a:t>2</a:t>
            </a:fld>
            <a:endParaRPr lang="en-US"/>
          </a:p>
        </p:txBody>
      </p:sp>
    </p:spTree>
    <p:extLst>
      <p:ext uri="{BB962C8B-B14F-4D97-AF65-F5344CB8AC3E}">
        <p14:creationId xmlns:p14="http://schemas.microsoft.com/office/powerpoint/2010/main" val="424000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cingulate cortex is divided into the Posterior Cingulate Cortex (PCC) shown in blue and the Anterior Cingulate Cortex (ACC) shown in pink.</a:t>
            </a:r>
          </a:p>
          <a:p>
            <a:endParaRPr lang="en-US">
              <a:cs typeface="Calibri"/>
            </a:endParaRPr>
          </a:p>
          <a:p>
            <a:r>
              <a:rPr lang="en-US"/>
              <a:t>References:</a:t>
            </a:r>
          </a:p>
          <a:p>
            <a:r>
              <a:rPr lang="en-US" u="sng">
                <a:hlinkClick r:id="rId3"/>
              </a:rPr>
              <a:t>https://www.cambridge.org/core/books/brain-and-behavior/limbic-system-cingulate-cortex/92BDF7C35A6789DE677813B2E4EEEA9D</a:t>
            </a:r>
            <a:endParaRPr lang="en-US"/>
          </a:p>
          <a:p>
            <a:r>
              <a:rPr lang="en-US" u="sng">
                <a:hlinkClick r:id="rId4"/>
              </a:rPr>
              <a:t>https://neuro.psychiatryonline.org/doi/10.1176/jnp.23.2.jnp121#F1</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FA4C30DB-9F62-44A9-8D1D-993EA293C218}" type="slidenum">
              <a:t>3</a:t>
            </a:fld>
            <a:endParaRPr lang="en-US"/>
          </a:p>
        </p:txBody>
      </p:sp>
    </p:spTree>
    <p:extLst>
      <p:ext uri="{BB962C8B-B14F-4D97-AF65-F5344CB8AC3E}">
        <p14:creationId xmlns:p14="http://schemas.microsoft.com/office/powerpoint/2010/main" val="3559971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PCC is involved in visuospatial orientation in response to somatosensory stimuli, memory retrieval, and attention. </a:t>
            </a:r>
          </a:p>
          <a:p>
            <a:endParaRPr lang="en-US">
              <a:ea typeface="Calibri"/>
              <a:cs typeface="Calibri"/>
            </a:endParaRPr>
          </a:p>
          <a:p>
            <a:r>
              <a:rPr lang="en-US"/>
              <a:t>References:</a:t>
            </a:r>
          </a:p>
          <a:p>
            <a:r>
              <a:rPr lang="en-US" u="sng">
                <a:hlinkClick r:id="rId3"/>
              </a:rPr>
              <a:t>https://www.cambridge.org/core/books/brain-and-behavior/limbic-system-cingulate-cortex/92BDF7C35A6789DE677813B2E4EEEA9D</a:t>
            </a:r>
            <a:endParaRPr lang="en-US"/>
          </a:p>
          <a:p>
            <a:r>
              <a:rPr lang="en-US" u="sng">
                <a:hlinkClick r:id="rId4"/>
              </a:rPr>
              <a:t>https://neuro.psychiatryonline.org/doi/10.1176/jnp.23.2.jnp121#F1</a:t>
            </a:r>
            <a:endParaRPr lang="en-US"/>
          </a:p>
          <a:p>
            <a:endParaRPr lang="en-US">
              <a:ea typeface="Calibri"/>
              <a:cs typeface="Calibri"/>
            </a:endParaRPr>
          </a:p>
          <a:p>
            <a:endParaRPr lang="en-US">
              <a:ea typeface="Calibri"/>
              <a:cs typeface="Calibri"/>
            </a:endParaRPr>
          </a:p>
          <a:p>
            <a:r>
              <a:rPr lang="en-US" b="1">
                <a:ea typeface="Calibri"/>
                <a:cs typeface="Calibri"/>
              </a:rPr>
              <a:t>More Details about the PCC:</a:t>
            </a:r>
          </a:p>
          <a:p>
            <a:r>
              <a:rPr lang="en-US" b="1"/>
              <a:t>Posterior Cingulate Cortex </a:t>
            </a:r>
            <a:r>
              <a:rPr lang="en-US"/>
              <a:t>(PCC)</a:t>
            </a:r>
            <a:endParaRPr lang="en-US">
              <a:ea typeface="Calibri"/>
              <a:cs typeface="Calibri"/>
            </a:endParaRPr>
          </a:p>
          <a:p>
            <a:pPr marL="171450" indent="-171450">
              <a:buFont typeface="Calibri"/>
              <a:buChar char="•"/>
            </a:pPr>
            <a:r>
              <a:rPr lang="en-US"/>
              <a:t>The PCC is strongly linked to saccade circuitry and is involved in visuospatial orientation in response to somatosensory input.</a:t>
            </a:r>
            <a:endParaRPr lang="en-US">
              <a:ea typeface="Calibri"/>
              <a:cs typeface="Calibri"/>
            </a:endParaRPr>
          </a:p>
          <a:p>
            <a:pPr marL="171450" indent="-171450">
              <a:buFont typeface="Calibri"/>
              <a:buChar char="•"/>
            </a:pPr>
            <a:r>
              <a:rPr lang="en-US"/>
              <a:t>The PCC receives input from the anterior thalamic nucleus and frontal, occipital and posterior parietal cortices. It receives heavy input from the hippocampal formation</a:t>
            </a:r>
            <a:endParaRPr lang="en-US">
              <a:ea typeface="Calibri"/>
              <a:cs typeface="Calibri"/>
            </a:endParaRPr>
          </a:p>
          <a:p>
            <a:pPr marL="171450" indent="-171450">
              <a:buFont typeface="Calibri"/>
              <a:buChar char="•"/>
            </a:pPr>
            <a:r>
              <a:rPr lang="en-US"/>
              <a:t>Important for memory retrieval</a:t>
            </a:r>
            <a:endParaRPr lang="en-US">
              <a:ea typeface="Calibri"/>
              <a:cs typeface="Calibri"/>
            </a:endParaRPr>
          </a:p>
          <a:p>
            <a:pPr marL="171450" indent="-171450">
              <a:buFont typeface="Calibri"/>
              <a:buChar char="•"/>
            </a:pPr>
            <a:r>
              <a:rPr lang="en-US"/>
              <a:t>Connections with the superior temporal sulcus and superior temporal gyrus which play a role in the localization of sounds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A4C30DB-9F62-44A9-8D1D-993EA293C218}" type="slidenum">
              <a:t>4</a:t>
            </a:fld>
            <a:endParaRPr lang="en-US"/>
          </a:p>
        </p:txBody>
      </p:sp>
    </p:spTree>
    <p:extLst>
      <p:ext uri="{BB962C8B-B14F-4D97-AF65-F5344CB8AC3E}">
        <p14:creationId xmlns:p14="http://schemas.microsoft.com/office/powerpoint/2010/main" val="3128382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ACC is further divided into the dorsal ACC and the rostral ACC which is shown in orange and yellow respectively. </a:t>
            </a:r>
          </a:p>
          <a:p>
            <a:endParaRPr lang="en-US">
              <a:ea typeface="Calibri"/>
              <a:cs typeface="Calibri"/>
            </a:endParaRPr>
          </a:p>
          <a:p>
            <a:r>
              <a:rPr lang="en-US"/>
              <a:t>References:</a:t>
            </a:r>
          </a:p>
          <a:p>
            <a:r>
              <a:rPr lang="en-US" u="sng">
                <a:hlinkClick r:id="rId3"/>
              </a:rPr>
              <a:t>https://www.cambridge.org/core/books/brain-and-behavior/limbic-system-cingulate-cortex/92BDF7C35A6789DE677813B2E4EEEA9D</a:t>
            </a:r>
            <a:endParaRPr lang="en-US"/>
          </a:p>
          <a:p>
            <a:r>
              <a:rPr lang="en-US" u="sng">
                <a:hlinkClick r:id="rId4"/>
              </a:rPr>
              <a:t>https://neuro.psychiatryonline.org/doi/10.1176/jnp.23.2.jnp121#F1</a:t>
            </a:r>
            <a:endParaRPr lang="en-US"/>
          </a:p>
          <a:p>
            <a:endParaRPr lang="en-US">
              <a:ea typeface="Calibri"/>
              <a:cs typeface="Calibri"/>
            </a:endParaRPr>
          </a:p>
          <a:p>
            <a:endParaRPr lang="en-US">
              <a:ea typeface="Calibri"/>
              <a:cs typeface="Calibri"/>
            </a:endParaRPr>
          </a:p>
          <a:p>
            <a:r>
              <a:rPr lang="en-US" b="1">
                <a:ea typeface="Calibri"/>
                <a:cs typeface="Calibri"/>
              </a:rPr>
              <a:t>More details for the ACC:</a:t>
            </a:r>
            <a:endParaRPr lang="en-US" b="1"/>
          </a:p>
          <a:p>
            <a:r>
              <a:rPr lang="en-US" b="1"/>
              <a:t>Anterior Cingulate Cortex</a:t>
            </a:r>
            <a:endParaRPr lang="en-US">
              <a:ea typeface="Calibri"/>
              <a:cs typeface="Calibri"/>
            </a:endParaRPr>
          </a:p>
          <a:p>
            <a:r>
              <a:rPr lang="en-US"/>
              <a:t>Location: Lies anterior and inferior to the anterior end of the corpus callosum</a:t>
            </a:r>
            <a:endParaRPr lang="en-US">
              <a:cs typeface="Calibri"/>
            </a:endParaRPr>
          </a:p>
          <a:p>
            <a:r>
              <a:rPr lang="en-US"/>
              <a:t>The ACC is known as the “primary limbic cortex” as well as the “affective or emotional” division of the cingulate cortex.</a:t>
            </a:r>
            <a:endParaRPr lang="en-US">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A4C30DB-9F62-44A9-8D1D-993EA293C218}" type="slidenum">
              <a:t>5</a:t>
            </a:fld>
            <a:endParaRPr lang="en-US"/>
          </a:p>
        </p:txBody>
      </p:sp>
    </p:spTree>
    <p:extLst>
      <p:ext uri="{BB962C8B-B14F-4D97-AF65-F5344CB8AC3E}">
        <p14:creationId xmlns:p14="http://schemas.microsoft.com/office/powerpoint/2010/main" val="74256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dorsal ACC plays a role in cognitive and sensorimotor processing, error detection and performance monitoring and motivation. </a:t>
            </a:r>
          </a:p>
          <a:p>
            <a:endParaRPr lang="en-US">
              <a:ea typeface="Calibri"/>
              <a:cs typeface="Calibri"/>
            </a:endParaRPr>
          </a:p>
          <a:p>
            <a:r>
              <a:rPr lang="en-US"/>
              <a:t>References:</a:t>
            </a:r>
          </a:p>
          <a:p>
            <a:r>
              <a:rPr lang="en-US" u="sng">
                <a:hlinkClick r:id="rId3"/>
              </a:rPr>
              <a:t>https://www.cambridge.org/core/books/brain-and-behavior/limbic-system-cingulate-cortex/92BDF7C35A6789DE677813B2E4EEEA9D</a:t>
            </a:r>
            <a:endParaRPr lang="en-US"/>
          </a:p>
          <a:p>
            <a:r>
              <a:rPr lang="en-US" u="sng">
                <a:hlinkClick r:id="rId4"/>
              </a:rPr>
              <a:t>https://neuro.psychiatryonline.org/doi/10.1176/jnp.23.2.jnp121#F1</a:t>
            </a:r>
            <a:endParaRPr lang="en-US"/>
          </a:p>
          <a:p>
            <a:endParaRPr lang="en-US">
              <a:ea typeface="Calibri"/>
              <a:cs typeface="Calibri"/>
            </a:endParaRPr>
          </a:p>
          <a:p>
            <a:endParaRPr lang="en-US">
              <a:ea typeface="Calibri"/>
              <a:cs typeface="Calibri"/>
            </a:endParaRPr>
          </a:p>
          <a:p>
            <a:r>
              <a:rPr lang="en-US" b="1">
                <a:ea typeface="Calibri"/>
                <a:cs typeface="Calibri"/>
              </a:rPr>
              <a:t>More details for the dorsal ACC:</a:t>
            </a:r>
            <a:endParaRPr lang="en-US" b="1"/>
          </a:p>
          <a:p>
            <a:r>
              <a:rPr lang="en-US" b="1"/>
              <a:t>Dorsal ACC</a:t>
            </a:r>
            <a:r>
              <a:rPr lang="en-US"/>
              <a:t>: </a:t>
            </a:r>
            <a:endParaRPr lang="en-US">
              <a:ea typeface="Calibri"/>
              <a:cs typeface="Calibri"/>
            </a:endParaRPr>
          </a:p>
          <a:p>
            <a:pPr marL="171450" indent="-171450">
              <a:buFont typeface="Calibri,Sans-Serif"/>
              <a:buChar char="•"/>
            </a:pPr>
            <a:r>
              <a:rPr lang="en-US"/>
              <a:t>Extensive connections with cognitive (prefrontal) and motor-related (premotor and primary motor) areas of the cortex and with pain and motor related thalamic nuclei.</a:t>
            </a:r>
            <a:endParaRPr lang="en-US">
              <a:cs typeface="Calibri" panose="020F0502020204030204"/>
            </a:endParaRPr>
          </a:p>
          <a:p>
            <a:pPr marL="171450" indent="-171450">
              <a:buFont typeface="Calibri,Sans-Serif"/>
              <a:buChar char="•"/>
            </a:pPr>
            <a:r>
              <a:rPr lang="en-US"/>
              <a:t>Contains the cingulate motor areas that project to the spinal cord</a:t>
            </a:r>
            <a:endParaRPr lang="en-US">
              <a:cs typeface="Calibri" panose="020F0502020204030204"/>
            </a:endParaRPr>
          </a:p>
          <a:p>
            <a:pPr marL="171450" indent="-171450">
              <a:buFont typeface="Calibri,Sans-Serif"/>
              <a:buChar char="•"/>
            </a:pPr>
            <a:r>
              <a:rPr lang="en-US"/>
              <a:t>Correlated with areas involved in sensorimotor processing and cognition but not affective processing</a:t>
            </a:r>
            <a:endParaRPr lang="en-US">
              <a:cs typeface="Calibri" panose="020F0502020204030204"/>
            </a:endParaRPr>
          </a:p>
          <a:p>
            <a:pPr marL="171450" indent="-171450">
              <a:buFont typeface="Calibri,Sans-Serif"/>
              <a:buChar char="•"/>
            </a:pPr>
            <a:r>
              <a:rPr lang="en-US"/>
              <a:t>Thought to play important role in cognitive processing, target detection, response selection and inhibition, error detection, performance monitoring and motivation.</a:t>
            </a:r>
            <a:endParaRPr lang="en-US">
              <a:cs typeface="Calibri" panose="020F0502020204030204"/>
            </a:endParaRPr>
          </a:p>
          <a:p>
            <a:pPr marL="171450" indent="-171450">
              <a:buFont typeface="Calibri,Sans-Serif"/>
              <a:buChar char="•"/>
            </a:pPr>
            <a:r>
              <a:rPr lang="en-US"/>
              <a:t>Relevant to ADHD: modulates reward-based decision making </a:t>
            </a:r>
            <a:endParaRPr lang="en-US">
              <a:cs typeface="Calibri" panose="020F0502020204030204"/>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A4C30DB-9F62-44A9-8D1D-993EA293C218}" type="slidenum">
              <a:t>6</a:t>
            </a:fld>
            <a:endParaRPr lang="en-US"/>
          </a:p>
        </p:txBody>
      </p:sp>
    </p:spTree>
    <p:extLst>
      <p:ext uri="{BB962C8B-B14F-4D97-AF65-F5344CB8AC3E}">
        <p14:creationId xmlns:p14="http://schemas.microsoft.com/office/powerpoint/2010/main" val="2524877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On the contrary, the rostral ACC is mostly involved in affective or emotional processing. It is further separated into the pregenual and </a:t>
            </a:r>
            <a:r>
              <a:rPr lang="en-US" err="1">
                <a:ea typeface="Calibri"/>
                <a:cs typeface="Calibri"/>
              </a:rPr>
              <a:t>subgenual</a:t>
            </a:r>
            <a:r>
              <a:rPr lang="en-US">
                <a:ea typeface="Calibri"/>
                <a:cs typeface="Calibri"/>
              </a:rPr>
              <a:t> ACC, shown in green and purple respectively.</a:t>
            </a:r>
          </a:p>
          <a:p>
            <a:endParaRPr lang="en-US">
              <a:ea typeface="Calibri"/>
              <a:cs typeface="Calibri"/>
            </a:endParaRPr>
          </a:p>
          <a:p>
            <a:r>
              <a:rPr lang="en-US"/>
              <a:t>References:</a:t>
            </a:r>
          </a:p>
          <a:p>
            <a:r>
              <a:rPr lang="en-US" u="sng">
                <a:hlinkClick r:id="rId3"/>
              </a:rPr>
              <a:t>https://www.cambridge.org/core/books/brain-and-behavior/limbic-system-cingulate-cortex/92BDF7C35A6789DE677813B2E4EEEA9D</a:t>
            </a:r>
            <a:endParaRPr lang="en-US"/>
          </a:p>
          <a:p>
            <a:r>
              <a:rPr lang="en-US" u="sng">
                <a:hlinkClick r:id="rId4"/>
              </a:rPr>
              <a:t>https://neuro.psychiatryonline.org/doi/10.1176/jnp.23.2.jnp121#F1</a:t>
            </a:r>
            <a:endParaRPr lang="en-US"/>
          </a:p>
          <a:p>
            <a:endParaRPr lang="en-US">
              <a:ea typeface="Calibri"/>
              <a:cs typeface="Calibri"/>
            </a:endParaRPr>
          </a:p>
          <a:p>
            <a:endParaRPr lang="en-US">
              <a:ea typeface="Calibri"/>
              <a:cs typeface="Calibri"/>
            </a:endParaRPr>
          </a:p>
          <a:p>
            <a:r>
              <a:rPr lang="en-US" b="1">
                <a:ea typeface="Calibri"/>
                <a:cs typeface="Calibri"/>
              </a:rPr>
              <a:t>More details for the rostral ACC:</a:t>
            </a:r>
            <a:endParaRPr lang="en-US" b="1"/>
          </a:p>
          <a:p>
            <a:r>
              <a:rPr lang="en-US" b="1"/>
              <a:t>Rostral ACC</a:t>
            </a:r>
            <a:r>
              <a:rPr lang="en-US"/>
              <a:t>:</a:t>
            </a:r>
            <a:endParaRPr lang="en-US">
              <a:cs typeface="Calibri"/>
            </a:endParaRPr>
          </a:p>
          <a:p>
            <a:pPr marL="171450" indent="-171450">
              <a:buFont typeface="Calibri,Sans-Serif"/>
              <a:buChar char="•"/>
            </a:pPr>
            <a:r>
              <a:rPr lang="en-US"/>
              <a:t>Extensive connections with areas known to be related to emotion (amygdala), autonomic functions (lateral hypothalamus, brainstem cortex), memory (hippocampal region) and reward-related functions (orbitofrontal cortex, ventral striatum).</a:t>
            </a:r>
            <a:endParaRPr lang="en-US">
              <a:cs typeface="Calibri"/>
            </a:endParaRPr>
          </a:p>
          <a:p>
            <a:pPr marL="171450" indent="-171450">
              <a:buFont typeface="Calibri,Sans-Serif"/>
              <a:buChar char="•"/>
            </a:pPr>
            <a:r>
              <a:rPr lang="en-US"/>
              <a:t>Both subdivisions not correlated with cognition or sensorimotor processing but correlated with areas involved in affective processing</a:t>
            </a:r>
            <a:endParaRPr lang="en-US">
              <a:cs typeface="Calibri"/>
            </a:endParaRPr>
          </a:p>
        </p:txBody>
      </p:sp>
      <p:sp>
        <p:nvSpPr>
          <p:cNvPr id="4" name="Slide Number Placeholder 3"/>
          <p:cNvSpPr>
            <a:spLocks noGrp="1"/>
          </p:cNvSpPr>
          <p:nvPr>
            <p:ph type="sldNum" sz="quarter" idx="5"/>
          </p:nvPr>
        </p:nvSpPr>
        <p:spPr/>
        <p:txBody>
          <a:bodyPr/>
          <a:lstStyle/>
          <a:p>
            <a:fld id="{FA4C30DB-9F62-44A9-8D1D-993EA293C218}" type="slidenum">
              <a:t>7</a:t>
            </a:fld>
            <a:endParaRPr lang="en-US"/>
          </a:p>
        </p:txBody>
      </p:sp>
    </p:spTree>
    <p:extLst>
      <p:ext uri="{BB962C8B-B14F-4D97-AF65-F5344CB8AC3E}">
        <p14:creationId xmlns:p14="http://schemas.microsoft.com/office/powerpoint/2010/main" val="3200185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main difference between the two is that the </a:t>
            </a:r>
            <a:r>
              <a:rPr lang="en-US" err="1">
                <a:ea typeface="Calibri"/>
                <a:cs typeface="Calibri"/>
              </a:rPr>
              <a:t>pACC</a:t>
            </a:r>
            <a:r>
              <a:rPr lang="en-US">
                <a:ea typeface="Calibri"/>
                <a:cs typeface="Calibri"/>
              </a:rPr>
              <a:t> has more connections with the lateral prefrontal cortex and is involved in conflict decision making especially in social settings whereas the </a:t>
            </a:r>
            <a:r>
              <a:rPr lang="en-US" err="1">
                <a:ea typeface="Calibri"/>
                <a:cs typeface="Calibri"/>
              </a:rPr>
              <a:t>sACC</a:t>
            </a:r>
            <a:r>
              <a:rPr lang="en-US">
                <a:ea typeface="Calibri"/>
                <a:cs typeface="Calibri"/>
              </a:rPr>
              <a:t> has reciprocal connections with the amygdala, ventral striatum, and autonomic centers (in the hypothalamus and brainstem) that indicate a strong role in autonomic monitoring.</a:t>
            </a:r>
          </a:p>
          <a:p>
            <a:endParaRPr lang="en-US">
              <a:ea typeface="Calibri"/>
              <a:cs typeface="Calibri"/>
            </a:endParaRPr>
          </a:p>
          <a:p>
            <a:r>
              <a:rPr lang="en-US"/>
              <a:t>References:</a:t>
            </a:r>
          </a:p>
          <a:p>
            <a:r>
              <a:rPr lang="en-US" u="sng">
                <a:hlinkClick r:id="rId3"/>
              </a:rPr>
              <a:t>https://www.cambridge.org/core/books/brain-and-behavior/limbic-system-cingulate-cortex/92BDF7C35A6789DE677813B2E4EEEA9D</a:t>
            </a:r>
            <a:endParaRPr lang="en-US"/>
          </a:p>
          <a:p>
            <a:r>
              <a:rPr lang="en-US" u="sng">
                <a:hlinkClick r:id="rId4"/>
              </a:rPr>
              <a:t>https://neuro.psychiatryonline.org/doi/10.1176/jnp.23.2.jnp121#F1</a:t>
            </a:r>
            <a:endParaRPr lang="en-US"/>
          </a:p>
          <a:p>
            <a:endParaRPr lang="en-US">
              <a:ea typeface="Calibri"/>
              <a:cs typeface="Calibri"/>
            </a:endParaRPr>
          </a:p>
          <a:p>
            <a:endParaRPr lang="en-US">
              <a:ea typeface="Calibri"/>
              <a:cs typeface="Calibri"/>
            </a:endParaRPr>
          </a:p>
          <a:p>
            <a:r>
              <a:rPr lang="en-US" b="1">
                <a:ea typeface="Calibri"/>
                <a:cs typeface="Calibri"/>
              </a:rPr>
              <a:t>More details for the pregenual and </a:t>
            </a:r>
            <a:r>
              <a:rPr lang="en-US" b="1" err="1">
                <a:ea typeface="Calibri"/>
                <a:cs typeface="Calibri"/>
              </a:rPr>
              <a:t>subgenual</a:t>
            </a:r>
            <a:r>
              <a:rPr lang="en-US" b="1">
                <a:ea typeface="Calibri"/>
                <a:cs typeface="Calibri"/>
              </a:rPr>
              <a:t> ACC:</a:t>
            </a:r>
            <a:endParaRPr lang="en-US" b="1"/>
          </a:p>
          <a:p>
            <a:r>
              <a:rPr lang="en-US" b="1"/>
              <a:t>Pregenual ACC</a:t>
            </a:r>
            <a:endParaRPr lang="en-US"/>
          </a:p>
          <a:p>
            <a:pPr marL="171450" indent="-171450">
              <a:buFont typeface="Calibri,Sans-Serif"/>
              <a:buChar char="•"/>
            </a:pPr>
            <a:r>
              <a:rPr lang="en-US"/>
              <a:t>More connections with the lateral prefrontal cortex and fewer with the amygdala and the ventral striatum</a:t>
            </a:r>
            <a:endParaRPr lang="en-US">
              <a:cs typeface="Calibri"/>
            </a:endParaRPr>
          </a:p>
          <a:p>
            <a:pPr marL="171450" indent="-171450">
              <a:buFont typeface="Calibri,Sans-Serif"/>
              <a:buChar char="•"/>
            </a:pPr>
            <a:r>
              <a:rPr lang="en-US"/>
              <a:t>Receives projections from the pain related thalamic nuclei (less than the dorsal ACC though)</a:t>
            </a:r>
            <a:endParaRPr lang="en-US">
              <a:cs typeface="Calibri"/>
            </a:endParaRPr>
          </a:p>
          <a:p>
            <a:pPr marL="171450" indent="-171450">
              <a:buFont typeface="Calibri,Sans-Serif"/>
              <a:buChar char="•"/>
            </a:pPr>
            <a:r>
              <a:rPr lang="en-US"/>
              <a:t>Function: “conflict” decision making especially in a social context (</a:t>
            </a:r>
            <a:r>
              <a:rPr lang="en-US">
                <a:hlinkClick r:id="rId5"/>
              </a:rPr>
              <a:t>https://www.jneurosci.org/content/41/47/9742</a:t>
            </a:r>
            <a:r>
              <a:rPr lang="en-US"/>
              <a:t>)</a:t>
            </a:r>
            <a:endParaRPr lang="en-US">
              <a:ea typeface="Calibri"/>
              <a:cs typeface="Calibri"/>
            </a:endParaRPr>
          </a:p>
          <a:p>
            <a:r>
              <a:rPr lang="en-US" b="1" err="1"/>
              <a:t>Subgenual</a:t>
            </a:r>
            <a:r>
              <a:rPr lang="en-US" b="1"/>
              <a:t> ACC</a:t>
            </a:r>
            <a:r>
              <a:rPr lang="en-US"/>
              <a:t>:</a:t>
            </a:r>
            <a:endParaRPr lang="en-US">
              <a:ea typeface="Calibri"/>
              <a:cs typeface="Calibri"/>
            </a:endParaRPr>
          </a:p>
          <a:p>
            <a:pPr marL="171450" indent="-171450">
              <a:buFont typeface="Calibri,Sans-Serif"/>
              <a:buChar char="•"/>
            </a:pPr>
            <a:r>
              <a:rPr lang="en-US"/>
              <a:t>Reciprocal connections with the amygdala and projects to the ventral striatum and autonomic centers in the hypothalamus and the brainstem.</a:t>
            </a:r>
            <a:endParaRPr lang="en-US">
              <a:ea typeface="Calibri"/>
              <a:cs typeface="Calibri"/>
            </a:endParaRPr>
          </a:p>
          <a:p>
            <a:pPr marL="171450" indent="-171450">
              <a:buFont typeface="Calibri,Sans-Serif"/>
              <a:buChar char="•"/>
            </a:pPr>
            <a:r>
              <a:rPr lang="en-US"/>
              <a:t>Strong connections with the limbic and autonomic related areas</a:t>
            </a:r>
            <a:endParaRPr lang="en-US">
              <a:ea typeface="Calibri"/>
              <a:cs typeface="Calibri"/>
            </a:endParaRPr>
          </a:p>
          <a:p>
            <a:pPr marL="171450" indent="-171450">
              <a:buFont typeface="Calibri,Sans-Serif"/>
              <a:buChar char="•"/>
            </a:pPr>
            <a:r>
              <a:rPr lang="en-US"/>
              <a:t>Function: monitoring emotional arousal and autonomic states (</a:t>
            </a:r>
            <a:r>
              <a:rPr lang="en-US">
                <a:hlinkClick r:id="rId5"/>
              </a:rPr>
              <a:t>https://www.jneurosci.org/content/41/47/9742</a:t>
            </a:r>
            <a:r>
              <a:rPr lang="en-US"/>
              <a:t>)</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A4C30DB-9F62-44A9-8D1D-993EA293C218}" type="slidenum">
              <a:t>8</a:t>
            </a:fld>
            <a:endParaRPr lang="en-US"/>
          </a:p>
        </p:txBody>
      </p:sp>
    </p:spTree>
    <p:extLst>
      <p:ext uri="{BB962C8B-B14F-4D97-AF65-F5344CB8AC3E}">
        <p14:creationId xmlns:p14="http://schemas.microsoft.com/office/powerpoint/2010/main" val="17906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Calibri"/>
                <a:cs typeface="Calibri"/>
              </a:rPr>
              <a:t>References:</a:t>
            </a:r>
            <a:endParaRPr lang="en-US" altLang="zh-CN"/>
          </a:p>
          <a:p>
            <a:r>
              <a:rPr lang="en-US" altLang="zh-CN">
                <a:hlinkClick r:id="rId3"/>
              </a:rPr>
              <a:t>https://www.youtube.com/watch?v=C2SJdOzvDi4</a:t>
            </a:r>
            <a:endParaRPr lang="en-US" altLang="zh-CN">
              <a:ea typeface="Calibri"/>
              <a:cs typeface="Calibri"/>
            </a:endParaRPr>
          </a:p>
          <a:p>
            <a:r>
              <a:rPr lang="en-US" altLang="zh-CN" u="sng">
                <a:hlinkClick r:id="rId4"/>
              </a:rPr>
              <a:t>https://www.sciencedirect.com/science/article/pii/S0006322305001113?via%3Dihub</a:t>
            </a:r>
            <a:endParaRPr lang="en-US" altLang="zh-CN">
              <a:cs typeface="Calibri"/>
              <a:hlinkClick r:id="" action="ppaction://noaction"/>
            </a:endParaRPr>
          </a:p>
          <a:p>
            <a:r>
              <a:rPr lang="en-US" altLang="zh-CN">
                <a:hlinkClick r:id="rId5"/>
              </a:rPr>
              <a:t>https://pubmed.ncbi.nlm.nih.gov/23869106/</a:t>
            </a:r>
            <a:endParaRPr lang="en-US" altLang="zh-CN">
              <a:ea typeface="Calibri"/>
              <a:cs typeface="Calibri"/>
              <a:hlinkClick r:id="rId5"/>
            </a:endParaRPr>
          </a:p>
          <a:p>
            <a:r>
              <a:rPr lang="en-US" altLang="zh-CN" u="sng">
                <a:hlinkClick r:id="rId6"/>
              </a:rPr>
              <a:t>https://www.nature.com/articles/s41398-023-02541-z#:~:text=At%20the%20neurobiological%20level%2C%20structural,models%20%5B3%2C%206%5D</a:t>
            </a:r>
            <a:r>
              <a:rPr lang="en-US" altLang="zh-CN"/>
              <a:t>.</a:t>
            </a:r>
            <a:endParaRPr lang="en-US" altLang="zh-CN">
              <a:ea typeface="Calibri"/>
              <a:cs typeface="Calibri"/>
            </a:endParaRPr>
          </a:p>
          <a:p>
            <a:endParaRPr lang="en-US" altLang="zh-CN">
              <a:ea typeface="Calibri"/>
              <a:cs typeface="Calibri"/>
            </a:endParaRPr>
          </a:p>
          <a:p>
            <a:r>
              <a:rPr lang="en-US" altLang="zh-CN">
                <a:ea typeface="Calibri"/>
                <a:cs typeface="Calibri"/>
              </a:rPr>
              <a:t>In terms of the cingulate lobe‘s involvement in ADHD, we can look at the 6 main symptoms of ADHD which are hyperactivity, difficulty to sustain attention, cognitive control, emotion control, high impulsivity and time management. Considering the function of the cingulate lobe discussed in the previous slide, there are very clear connections with these symptoms. Previous studies have shown that the dorsal ACC is hypofunctional leading to decision making modulation, motivation and emotion regulation problems and the PCC is </a:t>
            </a:r>
            <a:r>
              <a:rPr lang="en-US" altLang="zh-CN" err="1">
                <a:ea typeface="Calibri"/>
                <a:cs typeface="Calibri"/>
              </a:rPr>
              <a:t>underactivated</a:t>
            </a:r>
            <a:r>
              <a:rPr lang="en-US" altLang="zh-CN">
                <a:ea typeface="Calibri"/>
                <a:cs typeface="Calibri"/>
              </a:rPr>
              <a:t> leading to lack of attention. Some scientists have also found that the volume of the cingulate lobe and specifically ACC is smaller in patients with ADHD. </a:t>
            </a:r>
            <a:r>
              <a:rPr lang="en" altLang="zh-CN" b="0" i="0" u="none" strike="noStrike">
                <a:solidFill>
                  <a:srgbClr val="374151"/>
                </a:solidFill>
                <a:effectLst/>
                <a:latin typeface="Söhne"/>
                <a:ea typeface="等线"/>
              </a:rPr>
              <a:t>However, </a:t>
            </a:r>
            <a:r>
              <a:rPr lang="en" altLang="zh-CN">
                <a:ea typeface="Calibri"/>
                <a:cs typeface="Calibri"/>
              </a:rPr>
              <a:t>findings have been somewhat inconsistent, with some showing no significant difference.</a:t>
            </a:r>
            <a:endParaRPr lang="zh-CN" altLang="en-US">
              <a:cs typeface="Calibri"/>
            </a:endParaRPr>
          </a:p>
        </p:txBody>
      </p:sp>
      <p:sp>
        <p:nvSpPr>
          <p:cNvPr id="4" name="灯片编号占位符 3"/>
          <p:cNvSpPr>
            <a:spLocks noGrp="1"/>
          </p:cNvSpPr>
          <p:nvPr>
            <p:ph type="sldNum" sz="quarter" idx="5"/>
          </p:nvPr>
        </p:nvSpPr>
        <p:spPr/>
        <p:txBody>
          <a:bodyPr/>
          <a:lstStyle/>
          <a:p>
            <a:fld id="{FA4C30DB-9F62-44A9-8D1D-993EA293C218}" type="slidenum">
              <a:rPr lang="en-US" altLang="zh-CN" smtClean="0"/>
              <a:t>9</a:t>
            </a:fld>
            <a:endParaRPr lang="zh-CN" altLang="en-US"/>
          </a:p>
        </p:txBody>
      </p:sp>
    </p:spTree>
    <p:extLst>
      <p:ext uri="{BB962C8B-B14F-4D97-AF65-F5344CB8AC3E}">
        <p14:creationId xmlns:p14="http://schemas.microsoft.com/office/powerpoint/2010/main" val="3064081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C151CF-3577-1449-AF56-FA86507348B7}" type="datetime1">
              <a:rPr lang="zh-CN" altLang="en-US" smtClean="0"/>
              <a:t>2023/10/17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433F49-9539-CF48-B27B-C0513F61A2A0}" type="datetime1">
              <a:rPr lang="zh-CN" altLang="en-US" smtClean="0"/>
              <a:t>2023/10/17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BE6D8A-2E3B-3D4C-A1DC-E08ED57686D2}" type="datetime1">
              <a:rPr lang="zh-CN" altLang="en-US" smtClean="0"/>
              <a:t>2023/10/17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52E430-24F4-624A-8A90-211AB9B28B43}" type="datetime1">
              <a:rPr lang="zh-CN" altLang="en-US" smtClean="0"/>
              <a:t>2023/10/17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ACC24-2391-3644-B252-98B47CF08111}" type="datetime1">
              <a:rPr lang="zh-CN" altLang="en-US" smtClean="0"/>
              <a:t>2023/10/17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BA3925-8777-FB43-B897-711340424D77}" type="datetime1">
              <a:rPr lang="zh-CN" altLang="en-US" smtClean="0"/>
              <a:t>2023/10/17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980B79-1C8B-3D40-B85B-8D35673BC749}" type="datetime1">
              <a:rPr lang="zh-CN" altLang="en-US" smtClean="0"/>
              <a:t>2023/10/17</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ED3EAE-66E0-4540-B144-B7CE542871A6}" type="datetime1">
              <a:rPr lang="zh-CN" altLang="en-US" smtClean="0"/>
              <a:t>2023/10/17</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C2D24-78D5-244E-AB60-AB9E582B2D29}" type="datetime1">
              <a:rPr lang="zh-CN" altLang="en-US" smtClean="0"/>
              <a:t>2023/10/17</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359FC9-C18F-D649-BD7F-53C522CC44E3}" type="datetime1">
              <a:rPr lang="zh-CN" altLang="en-US" smtClean="0"/>
              <a:t>2023/10/17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3031E-EAEC-2444-AC89-9A6DE2F36682}" type="datetime1">
              <a:rPr lang="zh-CN" altLang="en-US" smtClean="0"/>
              <a:t>2023/10/17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EBF00-5DC0-DF45-9FCB-933A86F81D10}" type="datetime1">
              <a:rPr lang="zh-CN" altLang="en-US" smtClean="0"/>
              <a:t>2023/10/17</a:t>
            </a:fld>
            <a:endParaRPr lang="en-US"/>
          </a:p>
        </p:txBody>
      </p:sp>
      <p:sp>
        <p:nvSpPr>
          <p:cNvPr id="7" name="页脚占位符 6">
            <a:extLst>
              <a:ext uri="{FF2B5EF4-FFF2-40B4-BE49-F238E27FC236}">
                <a16:creationId xmlns:a16="http://schemas.microsoft.com/office/drawing/2014/main" id="{19741498-FBDB-9BBF-0BFA-5D561B294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8" name="灯片编号占位符 7">
            <a:extLst>
              <a:ext uri="{FF2B5EF4-FFF2-40B4-BE49-F238E27FC236}">
                <a16:creationId xmlns:a16="http://schemas.microsoft.com/office/drawing/2014/main" id="{9E79BF22-B2BB-6D8F-7B01-BF344A7C7E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52778-6A47-7A43-805D-39690E6013D2}" type="slidenum">
              <a:rPr kumimoji="1" lang="zh-CN" altLang="en-US" smtClean="0"/>
              <a:t>‹#›</a:t>
            </a:fld>
            <a:r>
              <a:rPr kumimoji="1" lang="zh-CN" altLang="en-US"/>
              <a:t> </a:t>
            </a:r>
            <a:r>
              <a:rPr kumimoji="1" lang="en-US" altLang="zh-CN"/>
              <a:t>/</a:t>
            </a:r>
            <a:r>
              <a:rPr kumimoji="1" lang="zh-CN" altLang="en-US"/>
              <a:t> </a:t>
            </a:r>
            <a:r>
              <a:rPr kumimoji="1" lang="en-US" altLang="zh-CN"/>
              <a:t>15</a:t>
            </a:r>
            <a:endParaRPr kumimoji="1" lang="zh-CN" alt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customXml" Target="../ink/ink7.xml"/><Relationship Id="rId5" Type="http://schemas.openxmlformats.org/officeDocument/2006/relationships/image" Target="../media/image5.png"/><Relationship Id="rId4" Type="http://schemas.openxmlformats.org/officeDocument/2006/relationships/customXml" Target="../ink/ink6.xml"/></Relationships>
</file>

<file path=ppt/slides/_rels/slide6.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1.png"/><Relationship Id="rId12" Type="http://schemas.openxmlformats.org/officeDocument/2006/relationships/customXml" Target="../ink/ink1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customXml" Target="../ink/ink9.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12.png"/><Relationship Id="rId14" Type="http://schemas.openxmlformats.org/officeDocument/2006/relationships/customXml" Target="../ink/ink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customXml" Target="../ink/ink15.xml"/><Relationship Id="rId5" Type="http://schemas.openxmlformats.org/officeDocument/2006/relationships/image" Target="../media/image10.png"/><Relationship Id="rId4" Type="http://schemas.openxmlformats.org/officeDocument/2006/relationships/customXml" Target="../ink/ink14.xml"/></Relationships>
</file>

<file path=ppt/slides/_rels/slide8.xml.rels><?xml version="1.0" encoding="UTF-8" standalone="yes"?>
<Relationships xmlns="http://schemas.openxmlformats.org/package/2006/relationships"><Relationship Id="rId8" Type="http://schemas.openxmlformats.org/officeDocument/2006/relationships/customXml" Target="../ink/ink18.xml"/><Relationship Id="rId3" Type="http://schemas.openxmlformats.org/officeDocument/2006/relationships/image" Target="../media/image16.jpe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customXml" Target="../ink/ink17.xm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customXml" Target="../ink/ink19.xml"/><Relationship Id="rId4" Type="http://schemas.openxmlformats.org/officeDocument/2006/relationships/customXml" Target="../ink/ink16.xml"/><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16.jpe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customXml" Target="../ink/ink21.xm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solidFill>
                  <a:srgbClr val="052CA3"/>
                </a:solidFill>
                <a:ea typeface="Calibri Light"/>
                <a:cs typeface="Calibri Light"/>
              </a:rPr>
              <a:t>ADHD</a:t>
            </a:r>
            <a:br>
              <a:rPr lang="en-US" b="1">
                <a:solidFill>
                  <a:srgbClr val="052CA3"/>
                </a:solidFill>
                <a:ea typeface="Calibri Light"/>
                <a:cs typeface="Calibri Light"/>
              </a:rPr>
            </a:br>
            <a:r>
              <a:rPr lang="en-US" sz="5500">
                <a:solidFill>
                  <a:srgbClr val="052CA3"/>
                </a:solidFill>
                <a:ea typeface="Calibri Light"/>
                <a:cs typeface="Calibri Light"/>
              </a:rPr>
              <a:t>Cingulate Lobe</a:t>
            </a:r>
          </a:p>
        </p:txBody>
      </p:sp>
      <p:sp>
        <p:nvSpPr>
          <p:cNvPr id="3" name="Subtitle 2"/>
          <p:cNvSpPr>
            <a:spLocks noGrp="1"/>
          </p:cNvSpPr>
          <p:nvPr>
            <p:ph type="subTitle" idx="1"/>
          </p:nvPr>
        </p:nvSpPr>
        <p:spPr>
          <a:xfrm>
            <a:off x="1316855" y="4534193"/>
            <a:ext cx="9351145" cy="1803723"/>
          </a:xfrm>
        </p:spPr>
        <p:txBody>
          <a:bodyPr vert="horz" lIns="91440" tIns="45720" rIns="91440" bIns="45720" rtlCol="0" anchor="t">
            <a:normAutofit/>
          </a:bodyPr>
          <a:lstStyle/>
          <a:p>
            <a:pPr algn="l"/>
            <a:r>
              <a:rPr lang="en-US" b="1">
                <a:ea typeface="Calibri"/>
                <a:cs typeface="Calibri"/>
              </a:rPr>
              <a:t>ICM Final Project</a:t>
            </a:r>
          </a:p>
          <a:p>
            <a:pPr algn="l"/>
            <a:r>
              <a:rPr lang="en-US" b="1">
                <a:ea typeface="Calibri"/>
                <a:cs typeface="Calibri"/>
              </a:rPr>
              <a:t>Group 9</a:t>
            </a:r>
          </a:p>
          <a:p>
            <a:pPr algn="l"/>
            <a:r>
              <a:rPr lang="en-US">
                <a:ea typeface="Calibri"/>
                <a:cs typeface="Calibri"/>
              </a:rPr>
              <a:t>Anh Truong, Laurie Huang, </a:t>
            </a:r>
            <a:r>
              <a:rPr lang="en-US" err="1">
                <a:ea typeface="Calibri"/>
                <a:cs typeface="Calibri"/>
              </a:rPr>
              <a:t>Peijia</a:t>
            </a:r>
            <a:r>
              <a:rPr lang="en-US">
                <a:ea typeface="Calibri"/>
                <a:cs typeface="Calibri"/>
              </a:rPr>
              <a:t> Ye, </a:t>
            </a:r>
            <a:r>
              <a:rPr lang="en-US" err="1">
                <a:ea typeface="Calibri"/>
                <a:cs typeface="Calibri"/>
              </a:rPr>
              <a:t>Jialu</a:t>
            </a:r>
            <a:r>
              <a:rPr lang="en-US">
                <a:ea typeface="Calibri"/>
                <a:cs typeface="Calibri"/>
              </a:rPr>
              <a:t> Li, Asimina </a:t>
            </a:r>
            <a:r>
              <a:rPr lang="en-US" err="1">
                <a:ea typeface="Calibri"/>
                <a:cs typeface="Calibri"/>
              </a:rPr>
              <a:t>Zoitou</a:t>
            </a:r>
            <a:endParaRPr lang="en-US">
              <a:ea typeface="Calibri"/>
              <a:cs typeface="Calibri"/>
            </a:endParaRPr>
          </a:p>
          <a:p>
            <a:pPr algn="l"/>
            <a:r>
              <a:rPr lang="en-US">
                <a:ea typeface="Calibri"/>
                <a:cs typeface="Calibri"/>
              </a:rPr>
              <a:t>10/18/2023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B29F1-35EB-F50B-DED5-0E334F206069}"/>
              </a:ext>
            </a:extLst>
          </p:cNvPr>
          <p:cNvSpPr>
            <a:spLocks noGrp="1"/>
          </p:cNvSpPr>
          <p:nvPr>
            <p:ph type="title"/>
          </p:nvPr>
        </p:nvSpPr>
        <p:spPr/>
        <p:txBody>
          <a:bodyPr>
            <a:normAutofit/>
          </a:bodyPr>
          <a:lstStyle/>
          <a:p>
            <a:r>
              <a:rPr lang="en-US" altLang="zh-CN" sz="4000" b="1">
                <a:solidFill>
                  <a:srgbClr val="052CA3"/>
                </a:solidFill>
                <a:ea typeface="+mj-lt"/>
                <a:cs typeface="+mj-lt"/>
              </a:rPr>
              <a:t>Possible Involvement of Cingulate Lobe in ADHD</a:t>
            </a:r>
            <a:endParaRPr kumimoji="1" lang="zh-CN" altLang="en-US" sz="4000"/>
          </a:p>
        </p:txBody>
      </p:sp>
      <p:sp>
        <p:nvSpPr>
          <p:cNvPr id="3" name="内容占位符 2">
            <a:extLst>
              <a:ext uri="{FF2B5EF4-FFF2-40B4-BE49-F238E27FC236}">
                <a16:creationId xmlns:a16="http://schemas.microsoft.com/office/drawing/2014/main" id="{612AB94C-D1E6-794F-D20E-08F99B54809F}"/>
              </a:ext>
            </a:extLst>
          </p:cNvPr>
          <p:cNvSpPr>
            <a:spLocks noGrp="1"/>
          </p:cNvSpPr>
          <p:nvPr>
            <p:ph sz="half" idx="1"/>
          </p:nvPr>
        </p:nvSpPr>
        <p:spPr/>
        <p:txBody>
          <a:bodyPr vert="horz" lIns="91440" tIns="45720" rIns="91440" bIns="45720" rtlCol="0" anchor="t">
            <a:normAutofit lnSpcReduction="10000"/>
          </a:bodyPr>
          <a:lstStyle/>
          <a:p>
            <a:r>
              <a:rPr lang="en-US" altLang="zh-CN" sz="2500" b="1">
                <a:latin typeface="Calibri"/>
                <a:ea typeface="宋体"/>
                <a:cs typeface="Calibri"/>
              </a:rPr>
              <a:t>Symptoms of </a:t>
            </a:r>
            <a:r>
              <a:rPr lang="zh-CN" altLang="en-US" sz="2500" b="1">
                <a:latin typeface="Calibri"/>
                <a:ea typeface="宋体"/>
                <a:cs typeface="Calibri"/>
              </a:rPr>
              <a:t>ADHD: </a:t>
            </a:r>
          </a:p>
          <a:p>
            <a:pPr lvl="1"/>
            <a:r>
              <a:rPr lang="en-US" altLang="zh-CN" sz="2500">
                <a:latin typeface="Calibri"/>
                <a:ea typeface="宋体"/>
                <a:cs typeface="Calibri"/>
              </a:rPr>
              <a:t>Hyperactivity </a:t>
            </a:r>
            <a:endParaRPr lang="zh-CN" altLang="en-US" sz="2500">
              <a:latin typeface="Calibri"/>
              <a:ea typeface="宋体"/>
              <a:cs typeface="Calibri"/>
            </a:endParaRPr>
          </a:p>
          <a:p>
            <a:pPr lvl="1"/>
            <a:r>
              <a:rPr lang="en-US" altLang="zh-CN" sz="2500">
                <a:latin typeface="Calibri"/>
                <a:ea typeface="宋体"/>
                <a:cs typeface="Calibri"/>
              </a:rPr>
              <a:t>Difficulty to sustain attention</a:t>
            </a:r>
          </a:p>
          <a:p>
            <a:pPr lvl="1"/>
            <a:r>
              <a:rPr lang="en-US" altLang="zh-CN" sz="2500">
                <a:latin typeface="Calibri"/>
                <a:ea typeface="宋体"/>
                <a:cs typeface="Calibri"/>
              </a:rPr>
              <a:t>Cognitive control</a:t>
            </a:r>
          </a:p>
          <a:p>
            <a:pPr lvl="1"/>
            <a:r>
              <a:rPr lang="en-US" altLang="zh-CN" sz="2500">
                <a:latin typeface="Calibri"/>
                <a:ea typeface="宋体"/>
                <a:cs typeface="Calibri"/>
              </a:rPr>
              <a:t>Emotion control</a:t>
            </a:r>
          </a:p>
          <a:p>
            <a:pPr lvl="1"/>
            <a:r>
              <a:rPr lang="en-US" altLang="zh-CN" sz="2500">
                <a:latin typeface="Calibri"/>
                <a:ea typeface="宋体"/>
                <a:cs typeface="Calibri"/>
              </a:rPr>
              <a:t>High Impulsivity</a:t>
            </a:r>
            <a:endParaRPr lang="zh-CN" altLang="en-US" sz="2500">
              <a:latin typeface="Calibri"/>
              <a:ea typeface="宋体"/>
              <a:cs typeface="Calibri"/>
            </a:endParaRPr>
          </a:p>
          <a:p>
            <a:pPr lvl="1"/>
            <a:r>
              <a:rPr lang="en-US" altLang="zh-CN" sz="2500">
                <a:latin typeface="Calibri"/>
                <a:ea typeface="宋体"/>
                <a:cs typeface="Calibri"/>
              </a:rPr>
              <a:t>Time management</a:t>
            </a:r>
          </a:p>
          <a:p>
            <a:endParaRPr kumimoji="1" lang="zh-CN" altLang="en-US"/>
          </a:p>
        </p:txBody>
      </p:sp>
      <p:sp>
        <p:nvSpPr>
          <p:cNvPr id="4" name="内容占位符 3">
            <a:extLst>
              <a:ext uri="{FF2B5EF4-FFF2-40B4-BE49-F238E27FC236}">
                <a16:creationId xmlns:a16="http://schemas.microsoft.com/office/drawing/2014/main" id="{139DC775-F324-7E3B-7E53-7EE7F5003A71}"/>
              </a:ext>
            </a:extLst>
          </p:cNvPr>
          <p:cNvSpPr>
            <a:spLocks noGrp="1"/>
          </p:cNvSpPr>
          <p:nvPr>
            <p:ph sz="half" idx="2"/>
          </p:nvPr>
        </p:nvSpPr>
        <p:spPr>
          <a:xfrm>
            <a:off x="5842000" y="1825625"/>
            <a:ext cx="6070600" cy="4351338"/>
          </a:xfrm>
        </p:spPr>
        <p:txBody>
          <a:bodyPr>
            <a:normAutofit lnSpcReduction="10000"/>
          </a:bodyPr>
          <a:lstStyle/>
          <a:p>
            <a:r>
              <a:rPr lang="en-US" altLang="zh-CN" sz="2500" b="1">
                <a:latin typeface="Calibri"/>
                <a:ea typeface="宋体"/>
                <a:cs typeface="Calibri"/>
              </a:rPr>
              <a:t>Corresponding function of Cingulate Lobe:</a:t>
            </a:r>
          </a:p>
          <a:p>
            <a:pPr lvl="1"/>
            <a:r>
              <a:rPr lang="en-US" altLang="zh-CN" sz="2100">
                <a:latin typeface="Calibri"/>
                <a:ea typeface="宋体"/>
                <a:cs typeface="Calibri"/>
              </a:rPr>
              <a:t>PCC</a:t>
            </a:r>
          </a:p>
          <a:p>
            <a:pPr marL="914400" lvl="2" indent="0">
              <a:buNone/>
            </a:pPr>
            <a:r>
              <a:rPr lang="en-US" altLang="zh-CN">
                <a:ea typeface="Calibri"/>
                <a:cs typeface="Calibri" panose="020F0502020204030204"/>
              </a:rPr>
              <a:t>Memory retrieval</a:t>
            </a:r>
          </a:p>
          <a:p>
            <a:pPr marL="914400" lvl="2" indent="0">
              <a:buNone/>
            </a:pPr>
            <a:r>
              <a:rPr lang="en-US" altLang="zh-CN">
                <a:ea typeface="Calibri"/>
                <a:cs typeface="Calibri" panose="020F0502020204030204"/>
              </a:rPr>
              <a:t>Attention allocation</a:t>
            </a:r>
          </a:p>
          <a:p>
            <a:pPr marL="914400" lvl="2" indent="0">
              <a:buNone/>
            </a:pPr>
            <a:r>
              <a:rPr lang="en-US" altLang="zh-CN">
                <a:latin typeface="Calibri"/>
                <a:ea typeface="宋体"/>
                <a:cs typeface="Calibri" panose="020F0502020204030204"/>
              </a:rPr>
              <a:t>Self-awareness</a:t>
            </a:r>
            <a:endParaRPr lang="en-US" altLang="zh-CN" sz="1800">
              <a:latin typeface="Calibri"/>
              <a:ea typeface="宋体"/>
              <a:cs typeface="Calibri"/>
            </a:endParaRPr>
          </a:p>
          <a:p>
            <a:pPr lvl="1"/>
            <a:r>
              <a:rPr lang="en-US" altLang="zh-CN" sz="2100">
                <a:latin typeface="Calibri"/>
                <a:ea typeface="宋体"/>
                <a:cs typeface="Calibri"/>
              </a:rPr>
              <a:t>Dorsal ACC</a:t>
            </a:r>
          </a:p>
          <a:p>
            <a:pPr marL="457200" lvl="1" indent="0">
              <a:buNone/>
            </a:pPr>
            <a:r>
              <a:rPr lang="en-US" altLang="zh-CN" sz="2000">
                <a:cs typeface="Calibri" panose="020F0502020204030204"/>
              </a:rPr>
              <a:t>	Emotion regulation </a:t>
            </a:r>
          </a:p>
          <a:p>
            <a:pPr marL="457200" lvl="1" indent="0">
              <a:buNone/>
            </a:pPr>
            <a:r>
              <a:rPr lang="en-US" altLang="zh-CN" sz="2000">
                <a:cs typeface="Calibri" panose="020F0502020204030204"/>
              </a:rPr>
              <a:t>	Decision making</a:t>
            </a:r>
          </a:p>
          <a:p>
            <a:pPr marL="457200" lvl="1" indent="0">
              <a:buNone/>
            </a:pPr>
            <a:r>
              <a:rPr lang="en-US" altLang="zh-CN" sz="2000">
                <a:cs typeface="Calibri" panose="020F0502020204030204"/>
              </a:rPr>
              <a:t>	Motivation and Reward</a:t>
            </a:r>
          </a:p>
          <a:p>
            <a:pPr marL="457200" lvl="1" indent="0">
              <a:buNone/>
            </a:pPr>
            <a:r>
              <a:rPr lang="en-US" altLang="zh-CN" sz="2000">
                <a:cs typeface="Calibri" panose="020F0502020204030204"/>
              </a:rPr>
              <a:t>	</a:t>
            </a:r>
          </a:p>
          <a:p>
            <a:pPr marL="457200" lvl="1" indent="0">
              <a:buNone/>
            </a:pPr>
            <a:r>
              <a:rPr lang="en-US" altLang="zh-CN" sz="2100">
                <a:latin typeface="Calibri"/>
                <a:ea typeface="宋体"/>
                <a:cs typeface="Calibri"/>
              </a:rPr>
              <a:t>	</a:t>
            </a:r>
          </a:p>
          <a:p>
            <a:pPr marL="457200" lvl="1" indent="0">
              <a:buNone/>
            </a:pPr>
            <a:r>
              <a:rPr lang="en-US" altLang="zh-CN" sz="2100" b="1">
                <a:latin typeface="Calibri"/>
                <a:ea typeface="宋体"/>
                <a:cs typeface="Calibri"/>
              </a:rPr>
              <a:t>	</a:t>
            </a:r>
          </a:p>
          <a:p>
            <a:pPr marL="457200" lvl="1" indent="0">
              <a:buNone/>
            </a:pPr>
            <a:r>
              <a:rPr lang="en-US" altLang="zh-CN" sz="2100" b="1">
                <a:latin typeface="Calibri"/>
                <a:ea typeface="宋体"/>
                <a:cs typeface="Calibri"/>
              </a:rPr>
              <a:t>	</a:t>
            </a:r>
            <a:endParaRPr lang="zh-CN" altLang="en-US" sz="2100" b="1">
              <a:latin typeface="Calibri"/>
              <a:ea typeface="宋体"/>
              <a:cs typeface="Calibri"/>
            </a:endParaRPr>
          </a:p>
        </p:txBody>
      </p:sp>
      <p:cxnSp>
        <p:nvCxnSpPr>
          <p:cNvPr id="25" name="直线箭头连接符 24">
            <a:extLst>
              <a:ext uri="{FF2B5EF4-FFF2-40B4-BE49-F238E27FC236}">
                <a16:creationId xmlns:a16="http://schemas.microsoft.com/office/drawing/2014/main" id="{4F148572-F55F-9BD2-51E3-EC8C69D62A6F}"/>
              </a:ext>
            </a:extLst>
          </p:cNvPr>
          <p:cNvCxnSpPr/>
          <p:nvPr/>
        </p:nvCxnSpPr>
        <p:spPr>
          <a:xfrm>
            <a:off x="5410200" y="2751667"/>
            <a:ext cx="1363133" cy="211666"/>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CA92680A-897C-235F-773B-6A0484DEE704}"/>
              </a:ext>
            </a:extLst>
          </p:cNvPr>
          <p:cNvCxnSpPr/>
          <p:nvPr/>
        </p:nvCxnSpPr>
        <p:spPr>
          <a:xfrm>
            <a:off x="3852333" y="3014133"/>
            <a:ext cx="2954867" cy="1524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8D6906C9-0F69-BE85-5042-1FDD7D8B4720}"/>
              </a:ext>
            </a:extLst>
          </p:cNvPr>
          <p:cNvCxnSpPr/>
          <p:nvPr/>
        </p:nvCxnSpPr>
        <p:spPr>
          <a:xfrm>
            <a:off x="3742267" y="3429000"/>
            <a:ext cx="3031066" cy="46566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D5FD093A-70A8-FA1F-3082-B57FB53DE6B7}"/>
              </a:ext>
            </a:extLst>
          </p:cNvPr>
          <p:cNvCxnSpPr/>
          <p:nvPr/>
        </p:nvCxnSpPr>
        <p:spPr>
          <a:xfrm>
            <a:off x="3767667" y="3843867"/>
            <a:ext cx="3005666" cy="762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79EAE52F-1198-97F7-F322-393ED33F1CDB}"/>
              </a:ext>
            </a:extLst>
          </p:cNvPr>
          <p:cNvCxnSpPr/>
          <p:nvPr/>
        </p:nvCxnSpPr>
        <p:spPr>
          <a:xfrm>
            <a:off x="4174067" y="4224867"/>
            <a:ext cx="2599266"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77C936A7-497B-18E7-40D4-ABAAD10DA6DD}"/>
              </a:ext>
            </a:extLst>
          </p:cNvPr>
          <p:cNvCxnSpPr/>
          <p:nvPr/>
        </p:nvCxnSpPr>
        <p:spPr>
          <a:xfrm>
            <a:off x="4182533" y="4216400"/>
            <a:ext cx="2590800" cy="32173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108EA50F-0694-E301-55F9-727C6235F50E}"/>
              </a:ext>
            </a:extLst>
          </p:cNvPr>
          <p:cNvCxnSpPr/>
          <p:nvPr/>
        </p:nvCxnSpPr>
        <p:spPr>
          <a:xfrm flipV="1">
            <a:off x="4182533" y="2675467"/>
            <a:ext cx="2590800" cy="15494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8F7F5FF-8FFE-743A-03E6-DF548834267C}"/>
              </a:ext>
            </a:extLst>
          </p:cNvPr>
          <p:cNvSpPr txBox="1"/>
          <p:nvPr/>
        </p:nvSpPr>
        <p:spPr>
          <a:xfrm>
            <a:off x="1193800" y="4871370"/>
            <a:ext cx="9829800" cy="1661993"/>
          </a:xfrm>
          <a:prstGeom prst="rect">
            <a:avLst/>
          </a:prstGeom>
          <a:noFill/>
        </p:spPr>
        <p:txBody>
          <a:bodyPr wrap="square" rtlCol="0">
            <a:spAutoFit/>
          </a:bodyPr>
          <a:lstStyle/>
          <a:p>
            <a:r>
              <a:rPr kumimoji="1" lang="en-US" altLang="zh-CN" sz="2400" u="sng"/>
              <a:t>Literature:</a:t>
            </a:r>
          </a:p>
          <a:p>
            <a:endParaRPr lang="en-US" altLang="zh-CN" b="1">
              <a:latin typeface="Calibri"/>
              <a:ea typeface="宋体"/>
              <a:cs typeface="Calibri"/>
            </a:endParaRPr>
          </a:p>
          <a:p>
            <a:r>
              <a:rPr lang="zh-CN" altLang="en-US" sz="2000" b="1">
                <a:latin typeface="Calibri"/>
                <a:ea typeface="宋体"/>
                <a:cs typeface="Calibri"/>
              </a:rPr>
              <a:t>Hypofunctional </a:t>
            </a:r>
            <a:r>
              <a:rPr lang="zh-CN" altLang="en-US" sz="2000">
                <a:latin typeface="Calibri"/>
                <a:ea typeface="宋体"/>
                <a:cs typeface="Calibri"/>
              </a:rPr>
              <a:t>dorsal</a:t>
            </a:r>
            <a:r>
              <a:rPr lang="en-US" altLang="zh-CN" sz="2000">
                <a:latin typeface="Calibri"/>
                <a:ea typeface="宋体"/>
                <a:cs typeface="Calibri"/>
              </a:rPr>
              <a:t> ACC</a:t>
            </a:r>
            <a:endParaRPr lang="zh-CN" altLang="en-US" sz="2000">
              <a:latin typeface="Calibri"/>
              <a:ea typeface="宋体"/>
              <a:cs typeface="Calibri"/>
            </a:endParaRPr>
          </a:p>
          <a:p>
            <a:r>
              <a:rPr lang="zh-CN" altLang="en-US" sz="2000" b="1">
                <a:latin typeface="Calibri"/>
                <a:ea typeface="宋体"/>
                <a:cs typeface="Calibri"/>
              </a:rPr>
              <a:t>Underactivated</a:t>
            </a:r>
            <a:r>
              <a:rPr lang="zh-CN" altLang="en-US" sz="2000">
                <a:latin typeface="Calibri"/>
                <a:ea typeface="宋体"/>
                <a:cs typeface="Calibri"/>
              </a:rPr>
              <a:t> PCC</a:t>
            </a:r>
            <a:endParaRPr lang="en-US" altLang="zh-CN" sz="2000">
              <a:latin typeface="Calibri"/>
              <a:ea typeface="宋体"/>
              <a:cs typeface="Calibri"/>
            </a:endParaRPr>
          </a:p>
          <a:p>
            <a:r>
              <a:rPr lang="en-US" altLang="zh-CN" sz="2000" b="1">
                <a:ea typeface="宋体"/>
                <a:cs typeface="Calibri"/>
              </a:rPr>
              <a:t>Smaller volume </a:t>
            </a:r>
            <a:r>
              <a:rPr lang="zh-CN" altLang="en-US" sz="2000">
                <a:ea typeface="宋体"/>
                <a:cs typeface="Calibri"/>
              </a:rPr>
              <a:t>of the cingulate lobe and ACC </a:t>
            </a:r>
            <a:endParaRPr lang="en-US" altLang="zh-CN" sz="2000">
              <a:ea typeface="宋体"/>
              <a:cs typeface="Calibri"/>
            </a:endParaRPr>
          </a:p>
        </p:txBody>
      </p:sp>
      <p:sp>
        <p:nvSpPr>
          <p:cNvPr id="45" name="文本框 44">
            <a:extLst>
              <a:ext uri="{FF2B5EF4-FFF2-40B4-BE49-F238E27FC236}">
                <a16:creationId xmlns:a16="http://schemas.microsoft.com/office/drawing/2014/main" id="{76ED09CE-3C2A-47D4-1E35-15197F4D6D4F}"/>
              </a:ext>
            </a:extLst>
          </p:cNvPr>
          <p:cNvSpPr txBox="1"/>
          <p:nvPr/>
        </p:nvSpPr>
        <p:spPr>
          <a:xfrm>
            <a:off x="5943600" y="6036975"/>
            <a:ext cx="863600" cy="584775"/>
          </a:xfrm>
          <a:prstGeom prst="rect">
            <a:avLst/>
          </a:prstGeom>
          <a:noFill/>
        </p:spPr>
        <p:txBody>
          <a:bodyPr wrap="square" rtlCol="0">
            <a:spAutoFit/>
          </a:bodyPr>
          <a:lstStyle/>
          <a:p>
            <a:r>
              <a:rPr kumimoji="1" lang="en-US" altLang="zh-CN" sz="3200"/>
              <a:t>❓</a:t>
            </a:r>
            <a:endParaRPr kumimoji="1" lang="zh-CN" altLang="en-US" sz="3200"/>
          </a:p>
        </p:txBody>
      </p:sp>
      <p:sp>
        <p:nvSpPr>
          <p:cNvPr id="5" name="Slide Number Placeholder 4">
            <a:extLst>
              <a:ext uri="{FF2B5EF4-FFF2-40B4-BE49-F238E27FC236}">
                <a16:creationId xmlns:a16="http://schemas.microsoft.com/office/drawing/2014/main" id="{E872828A-DC63-702E-EC29-3183F0DF314F}"/>
              </a:ext>
            </a:extLst>
          </p:cNvPr>
          <p:cNvSpPr>
            <a:spLocks noGrp="1"/>
          </p:cNvSpPr>
          <p:nvPr>
            <p:ph type="sldNum" sz="quarter" idx="12"/>
          </p:nvPr>
        </p:nvSpPr>
        <p:spPr/>
        <p:txBody>
          <a:bodyPr/>
          <a:lstStyle/>
          <a:p>
            <a:fld id="{330EA680-D336-4FF7-8B7A-9848BB0A1C32}" type="slidenum">
              <a:rPr lang="en-US" smtClean="0"/>
              <a:t>9</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179933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A3025-3695-7CD6-29BA-0DDF90FB44BA}"/>
              </a:ext>
            </a:extLst>
          </p:cNvPr>
          <p:cNvSpPr>
            <a:spLocks noGrp="1"/>
          </p:cNvSpPr>
          <p:nvPr>
            <p:ph type="title"/>
          </p:nvPr>
        </p:nvSpPr>
        <p:spPr/>
        <p:txBody>
          <a:bodyPr>
            <a:normAutofit/>
          </a:bodyPr>
          <a:lstStyle/>
          <a:p>
            <a:r>
              <a:rPr lang="en-US" altLang="zh-CN" sz="4000" b="1">
                <a:solidFill>
                  <a:schemeClr val="accent2"/>
                </a:solidFill>
                <a:ea typeface="宋体"/>
                <a:cs typeface="Calibri Light"/>
              </a:rPr>
              <a:t>Our Study</a:t>
            </a:r>
            <a:endParaRPr lang="en-US" altLang="zh-CN">
              <a:solidFill>
                <a:schemeClr val="accent2"/>
              </a:solidFill>
            </a:endParaRPr>
          </a:p>
        </p:txBody>
      </p:sp>
      <p:graphicFrame>
        <p:nvGraphicFramePr>
          <p:cNvPr id="4" name="Content Placeholder 3">
            <a:extLst>
              <a:ext uri="{FF2B5EF4-FFF2-40B4-BE49-F238E27FC236}">
                <a16:creationId xmlns:a16="http://schemas.microsoft.com/office/drawing/2014/main" id="{47AB9E38-212C-07DC-4CC2-2C2B514F7E84}"/>
              </a:ext>
            </a:extLst>
          </p:cNvPr>
          <p:cNvGraphicFramePr>
            <a:graphicFrameLocks noGrp="1"/>
          </p:cNvGraphicFramePr>
          <p:nvPr>
            <p:ph idx="1"/>
            <p:extLst>
              <p:ext uri="{D42A27DB-BD31-4B8C-83A1-F6EECF244321}">
                <p14:modId xmlns:p14="http://schemas.microsoft.com/office/powerpoint/2010/main" val="369438036"/>
              </p:ext>
            </p:extLst>
          </p:nvPr>
        </p:nvGraphicFramePr>
        <p:xfrm>
          <a:off x="838206" y="3428232"/>
          <a:ext cx="10515597" cy="1371600"/>
        </p:xfrm>
        <a:graphic>
          <a:graphicData uri="http://schemas.openxmlformats.org/drawingml/2006/table">
            <a:tbl>
              <a:tblPr firstRow="1" bandRow="1">
                <a:tableStyleId>{2D5ABB26-0587-4C30-8999-92F81FD0307C}</a:tableStyleId>
              </a:tblPr>
              <a:tblGrid>
                <a:gridCol w="4570141">
                  <a:extLst>
                    <a:ext uri="{9D8B030D-6E8A-4147-A177-3AD203B41FA5}">
                      <a16:colId xmlns:a16="http://schemas.microsoft.com/office/drawing/2014/main" val="4142912395"/>
                    </a:ext>
                  </a:extLst>
                </a:gridCol>
                <a:gridCol w="2865864">
                  <a:extLst>
                    <a:ext uri="{9D8B030D-6E8A-4147-A177-3AD203B41FA5}">
                      <a16:colId xmlns:a16="http://schemas.microsoft.com/office/drawing/2014/main" val="831284244"/>
                    </a:ext>
                  </a:extLst>
                </a:gridCol>
                <a:gridCol w="3079592">
                  <a:extLst>
                    <a:ext uri="{9D8B030D-6E8A-4147-A177-3AD203B41FA5}">
                      <a16:colId xmlns:a16="http://schemas.microsoft.com/office/drawing/2014/main" val="3026144605"/>
                    </a:ext>
                  </a:extLst>
                </a:gridCol>
              </a:tblGrid>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a:t>Demographic Characteristics</a:t>
                      </a:r>
                    </a:p>
                  </a:txBody>
                  <a:tcPr>
                    <a:lnB w="12700" cap="flat" cmpd="sng" algn="ctr">
                      <a:solidFill>
                        <a:schemeClr val="tx1"/>
                      </a:solidFill>
                      <a:prstDash val="solid"/>
                      <a:round/>
                      <a:headEnd type="none" w="med" len="med"/>
                      <a:tailEnd type="none" w="med" len="med"/>
                    </a:lnB>
                  </a:tcPr>
                </a:tc>
                <a:tc>
                  <a:txBody>
                    <a:bodyPr/>
                    <a:lstStyle/>
                    <a:p>
                      <a:r>
                        <a:rPr lang="en-US" sz="2400" b="1"/>
                        <a:t>Controls N = 92</a:t>
                      </a:r>
                    </a:p>
                  </a:txBody>
                  <a:tcPr>
                    <a:lnB w="12700" cap="flat" cmpd="sng" algn="ctr">
                      <a:solidFill>
                        <a:schemeClr val="tx1"/>
                      </a:solidFill>
                      <a:prstDash val="solid"/>
                      <a:round/>
                      <a:headEnd type="none" w="med" len="med"/>
                      <a:tailEnd type="none" w="med" len="med"/>
                    </a:lnB>
                  </a:tcPr>
                </a:tc>
                <a:tc>
                  <a:txBody>
                    <a:bodyPr/>
                    <a:lstStyle/>
                    <a:p>
                      <a:r>
                        <a:rPr lang="en-US" sz="2400" b="1"/>
                        <a:t>ADHD N = 108</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3719362"/>
                  </a:ext>
                </a:extLst>
              </a:tr>
              <a:tr h="370840">
                <a:tc>
                  <a:txBody>
                    <a:bodyPr/>
                    <a:lstStyle/>
                    <a:p>
                      <a:r>
                        <a:rPr lang="en-US" sz="2400"/>
                        <a:t>     Age (Mean ± STD, years)</a:t>
                      </a:r>
                    </a:p>
                  </a:txBody>
                  <a:tcPr>
                    <a:lnT w="12700" cap="flat" cmpd="sng" algn="ctr">
                      <a:solidFill>
                        <a:schemeClr val="tx1"/>
                      </a:solidFill>
                      <a:prstDash val="solid"/>
                      <a:round/>
                      <a:headEnd type="none" w="med" len="med"/>
                      <a:tailEnd type="none" w="med" len="med"/>
                    </a:lnT>
                  </a:tcPr>
                </a:tc>
                <a:tc>
                  <a:txBody>
                    <a:bodyPr/>
                    <a:lstStyle/>
                    <a:p>
                      <a:r>
                        <a:rPr lang="en-US" sz="2400"/>
                        <a:t>6.1 ± 1.5</a:t>
                      </a:r>
                    </a:p>
                  </a:txBody>
                  <a:tcPr>
                    <a:lnT w="12700" cap="flat" cmpd="sng" algn="ctr">
                      <a:solidFill>
                        <a:schemeClr val="tx1"/>
                      </a:solidFill>
                      <a:prstDash val="solid"/>
                      <a:round/>
                      <a:headEnd type="none" w="med" len="med"/>
                      <a:tailEnd type="none" w="med" len="med"/>
                    </a:lnT>
                  </a:tcPr>
                </a:tc>
                <a:tc>
                  <a:txBody>
                    <a:bodyPr/>
                    <a:lstStyle/>
                    <a:p>
                      <a:r>
                        <a:rPr lang="en-US" sz="2400"/>
                        <a:t>6.0 ± 1.3</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60118803"/>
                  </a:ext>
                </a:extLst>
              </a:tr>
              <a:tr h="370840">
                <a:tc>
                  <a:txBody>
                    <a:bodyPr/>
                    <a:lstStyle/>
                    <a:p>
                      <a:r>
                        <a:rPr lang="en-US" sz="2400"/>
                        <a:t>     Sex</a:t>
                      </a:r>
                    </a:p>
                  </a:txBody>
                  <a:tcPr/>
                </a:tc>
                <a:tc>
                  <a:txBody>
                    <a:bodyPr/>
                    <a:lstStyle/>
                    <a:p>
                      <a:r>
                        <a:rPr lang="en-US" sz="2400"/>
                        <a:t>61 M / 31 F</a:t>
                      </a:r>
                    </a:p>
                  </a:txBody>
                  <a:tcPr/>
                </a:tc>
                <a:tc>
                  <a:txBody>
                    <a:bodyPr/>
                    <a:lstStyle/>
                    <a:p>
                      <a:r>
                        <a:rPr lang="en-US" sz="2400"/>
                        <a:t>62 M / 46 F</a:t>
                      </a:r>
                    </a:p>
                  </a:txBody>
                  <a:tcPr/>
                </a:tc>
                <a:extLst>
                  <a:ext uri="{0D108BD9-81ED-4DB2-BD59-A6C34878D82A}">
                    <a16:rowId xmlns:a16="http://schemas.microsoft.com/office/drawing/2014/main" val="3957362496"/>
                  </a:ext>
                </a:extLst>
              </a:tr>
            </a:tbl>
          </a:graphicData>
        </a:graphic>
      </p:graphicFrame>
      <p:sp>
        <p:nvSpPr>
          <p:cNvPr id="5" name="TextBox 4">
            <a:extLst>
              <a:ext uri="{FF2B5EF4-FFF2-40B4-BE49-F238E27FC236}">
                <a16:creationId xmlns:a16="http://schemas.microsoft.com/office/drawing/2014/main" id="{31EF11DF-B650-512E-B0F3-8165F5E0A1E0}"/>
              </a:ext>
            </a:extLst>
          </p:cNvPr>
          <p:cNvSpPr txBox="1"/>
          <p:nvPr/>
        </p:nvSpPr>
        <p:spPr>
          <a:xfrm>
            <a:off x="915203" y="1602456"/>
            <a:ext cx="10515596" cy="1246495"/>
          </a:xfrm>
          <a:prstGeom prst="rect">
            <a:avLst/>
          </a:prstGeom>
          <a:noFill/>
        </p:spPr>
        <p:txBody>
          <a:bodyPr wrap="square" lIns="91440" tIns="45720" rIns="91440" bIns="45720" anchor="t">
            <a:spAutoFit/>
          </a:bodyPr>
          <a:lstStyle/>
          <a:p>
            <a:r>
              <a:rPr lang="en-US" altLang="zh-CN" sz="2500" b="1">
                <a:latin typeface="Calibri"/>
                <a:ea typeface="宋体"/>
                <a:cs typeface="Calibri"/>
              </a:rPr>
              <a:t>Motivation:</a:t>
            </a:r>
          </a:p>
          <a:p>
            <a:pPr marL="342900" indent="-342900">
              <a:buFont typeface="Arial" panose="020B0604020202020204" pitchFamily="34" charset="0"/>
              <a:buChar char="•"/>
            </a:pPr>
            <a:r>
              <a:rPr lang="en-US" altLang="zh-CN" sz="2500">
                <a:latin typeface="Calibri"/>
                <a:ea typeface="宋体"/>
                <a:cs typeface="Calibri"/>
              </a:rPr>
              <a:t>Most studies do not investigate the cingulate lobe specifically</a:t>
            </a:r>
          </a:p>
          <a:p>
            <a:pPr marL="342900" indent="-342900">
              <a:buFont typeface="Arial" panose="020B0604020202020204" pitchFamily="34" charset="0"/>
              <a:buChar char="•"/>
            </a:pPr>
            <a:r>
              <a:rPr lang="en-US" altLang="zh-CN" sz="2500">
                <a:latin typeface="Calibri"/>
                <a:ea typeface="宋体"/>
                <a:cs typeface="Calibri"/>
              </a:rPr>
              <a:t>The conclusions from previous studies are somewhat inconsistent</a:t>
            </a:r>
            <a:endParaRPr lang="en-US"/>
          </a:p>
        </p:txBody>
      </p:sp>
      <p:sp>
        <p:nvSpPr>
          <p:cNvPr id="3" name="Slide Number Placeholder 2">
            <a:extLst>
              <a:ext uri="{FF2B5EF4-FFF2-40B4-BE49-F238E27FC236}">
                <a16:creationId xmlns:a16="http://schemas.microsoft.com/office/drawing/2014/main" id="{66C5A06B-CF56-EA49-6178-3CCABDD82E33}"/>
              </a:ext>
            </a:extLst>
          </p:cNvPr>
          <p:cNvSpPr>
            <a:spLocks noGrp="1"/>
          </p:cNvSpPr>
          <p:nvPr>
            <p:ph type="sldNum" sz="quarter" idx="12"/>
          </p:nvPr>
        </p:nvSpPr>
        <p:spPr/>
        <p:txBody>
          <a:bodyPr/>
          <a:lstStyle/>
          <a:p>
            <a:fld id="{330EA680-D336-4FF7-8B7A-9848BB0A1C32}" type="slidenum">
              <a:rPr lang="en-US" smtClean="0"/>
              <a:t>10</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228001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2C6B827-D4AD-40FA-8FAE-3A51760E2AAB}"/>
              </a:ext>
            </a:extLst>
          </p:cNvPr>
          <p:cNvPicPr>
            <a:picLocks noGrp="1" noChangeAspect="1"/>
          </p:cNvPicPr>
          <p:nvPr>
            <p:ph idx="1"/>
          </p:nvPr>
        </p:nvPicPr>
        <p:blipFill>
          <a:blip r:embed="rId3"/>
          <a:stretch>
            <a:fillRect/>
          </a:stretch>
        </p:blipFill>
        <p:spPr>
          <a:xfrm>
            <a:off x="4569441" y="1670844"/>
            <a:ext cx="4896496" cy="4994927"/>
          </a:xfrm>
        </p:spPr>
      </p:pic>
      <p:pic>
        <p:nvPicPr>
          <p:cNvPr id="11" name="Picture 10">
            <a:extLst>
              <a:ext uri="{FF2B5EF4-FFF2-40B4-BE49-F238E27FC236}">
                <a16:creationId xmlns:a16="http://schemas.microsoft.com/office/drawing/2014/main" id="{D2CD7A81-897C-32EC-0A8D-A4118872F038}"/>
              </a:ext>
            </a:extLst>
          </p:cNvPr>
          <p:cNvPicPr>
            <a:picLocks noChangeAspect="1"/>
          </p:cNvPicPr>
          <p:nvPr/>
        </p:nvPicPr>
        <p:blipFill>
          <a:blip r:embed="rId4"/>
          <a:stretch>
            <a:fillRect/>
          </a:stretch>
        </p:blipFill>
        <p:spPr>
          <a:xfrm>
            <a:off x="50845" y="1672401"/>
            <a:ext cx="4555453" cy="4994928"/>
          </a:xfrm>
          <a:prstGeom prst="rect">
            <a:avLst/>
          </a:prstGeom>
        </p:spPr>
      </p:pic>
      <p:sp>
        <p:nvSpPr>
          <p:cNvPr id="2" name="标题 1">
            <a:extLst>
              <a:ext uri="{FF2B5EF4-FFF2-40B4-BE49-F238E27FC236}">
                <a16:creationId xmlns:a16="http://schemas.microsoft.com/office/drawing/2014/main" id="{00AA3025-3695-7CD6-29BA-0DDF90FB44BA}"/>
              </a:ext>
            </a:extLst>
          </p:cNvPr>
          <p:cNvSpPr>
            <a:spLocks noGrp="1"/>
          </p:cNvSpPr>
          <p:nvPr>
            <p:ph type="title"/>
          </p:nvPr>
        </p:nvSpPr>
        <p:spPr>
          <a:xfrm>
            <a:off x="370874" y="-37181"/>
            <a:ext cx="10515600" cy="1325563"/>
          </a:xfrm>
        </p:spPr>
        <p:txBody>
          <a:bodyPr>
            <a:normAutofit/>
          </a:bodyPr>
          <a:lstStyle/>
          <a:p>
            <a:r>
              <a:rPr lang="zh-CN" altLang="en-US" sz="4000" b="1">
                <a:solidFill>
                  <a:srgbClr val="052CA3"/>
                </a:solidFill>
                <a:ea typeface="宋体"/>
                <a:cs typeface="Calibri Light"/>
              </a:rPr>
              <a:t>Results - Z-scores, barcode and heat maps</a:t>
            </a:r>
          </a:p>
        </p:txBody>
      </p:sp>
      <p:sp>
        <p:nvSpPr>
          <p:cNvPr id="5" name="TextBox 4">
            <a:extLst>
              <a:ext uri="{FF2B5EF4-FFF2-40B4-BE49-F238E27FC236}">
                <a16:creationId xmlns:a16="http://schemas.microsoft.com/office/drawing/2014/main" id="{34356F76-8187-DFD3-986A-B307AB0CF0FC}"/>
              </a:ext>
            </a:extLst>
          </p:cNvPr>
          <p:cNvSpPr txBox="1"/>
          <p:nvPr/>
        </p:nvSpPr>
        <p:spPr>
          <a:xfrm>
            <a:off x="9525459" y="1098751"/>
            <a:ext cx="5055425" cy="369332"/>
          </a:xfrm>
          <a:prstGeom prst="rect">
            <a:avLst/>
          </a:prstGeom>
          <a:noFill/>
        </p:spPr>
        <p:txBody>
          <a:bodyPr wrap="square" rtlCol="0">
            <a:spAutoFit/>
          </a:bodyPr>
          <a:lstStyle/>
          <a:p>
            <a:r>
              <a:rPr lang="en-US" u="sng">
                <a:solidFill>
                  <a:schemeClr val="accent2"/>
                </a:solidFill>
              </a:rPr>
              <a:t>Methods: Z-score formula</a:t>
            </a:r>
            <a:endParaRPr lang="en-US">
              <a:solidFill>
                <a:schemeClr val="accent2"/>
              </a:solidFill>
            </a:endParaRPr>
          </a:p>
        </p:txBody>
      </p:sp>
      <p:pic>
        <p:nvPicPr>
          <p:cNvPr id="14" name="Picture 13">
            <a:extLst>
              <a:ext uri="{FF2B5EF4-FFF2-40B4-BE49-F238E27FC236}">
                <a16:creationId xmlns:a16="http://schemas.microsoft.com/office/drawing/2014/main" id="{4CE101E9-42BE-7DD9-51C8-11082A0B194D}"/>
              </a:ext>
            </a:extLst>
          </p:cNvPr>
          <p:cNvPicPr>
            <a:picLocks noChangeAspect="1"/>
          </p:cNvPicPr>
          <p:nvPr/>
        </p:nvPicPr>
        <p:blipFill>
          <a:blip r:embed="rId5"/>
          <a:stretch>
            <a:fillRect/>
          </a:stretch>
        </p:blipFill>
        <p:spPr>
          <a:xfrm>
            <a:off x="9890228" y="1577417"/>
            <a:ext cx="2033059" cy="819856"/>
          </a:xfrm>
          <a:prstGeom prst="rect">
            <a:avLst/>
          </a:prstGeom>
        </p:spPr>
      </p:pic>
      <p:sp>
        <p:nvSpPr>
          <p:cNvPr id="3" name="TextBox 2">
            <a:extLst>
              <a:ext uri="{FF2B5EF4-FFF2-40B4-BE49-F238E27FC236}">
                <a16:creationId xmlns:a16="http://schemas.microsoft.com/office/drawing/2014/main" id="{79BBA577-5D06-BBF0-26CF-D5D6F28A8013}"/>
              </a:ext>
            </a:extLst>
          </p:cNvPr>
          <p:cNvSpPr txBox="1"/>
          <p:nvPr/>
        </p:nvSpPr>
        <p:spPr>
          <a:xfrm>
            <a:off x="10127847" y="2758633"/>
            <a:ext cx="176513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μ</a:t>
            </a:r>
            <a:r>
              <a:rPr lang="en-US">
                <a:cs typeface="Calibri"/>
              </a:rPr>
              <a:t> &amp; </a:t>
            </a:r>
            <a:r>
              <a:rPr lang="en-US" i="1">
                <a:cs typeface="Calibri"/>
              </a:rPr>
              <a:t>σ</a:t>
            </a:r>
            <a:r>
              <a:rPr lang="en-US">
                <a:cs typeface="Calibri"/>
              </a:rPr>
              <a:t>:</a:t>
            </a:r>
            <a:endParaRPr lang="en-US"/>
          </a:p>
          <a:p>
            <a:r>
              <a:rPr lang="en-US">
                <a:cs typeface="Calibri"/>
              </a:rPr>
              <a:t>mean &amp; STD volume of </a:t>
            </a:r>
            <a:r>
              <a:rPr lang="en-US">
                <a:solidFill>
                  <a:srgbClr val="FF0000"/>
                </a:solidFill>
                <a:cs typeface="Calibri"/>
              </a:rPr>
              <a:t>control group</a:t>
            </a:r>
            <a:endParaRPr lang="en-US"/>
          </a:p>
          <a:p>
            <a:endParaRPr lang="en-US">
              <a:cs typeface="Calibri"/>
            </a:endParaRPr>
          </a:p>
        </p:txBody>
      </p:sp>
      <p:sp>
        <p:nvSpPr>
          <p:cNvPr id="4" name="TextBox 3">
            <a:extLst>
              <a:ext uri="{FF2B5EF4-FFF2-40B4-BE49-F238E27FC236}">
                <a16:creationId xmlns:a16="http://schemas.microsoft.com/office/drawing/2014/main" id="{371E17A5-B532-59BA-86BC-B0EB1DF55D52}"/>
              </a:ext>
            </a:extLst>
          </p:cNvPr>
          <p:cNvSpPr txBox="1"/>
          <p:nvPr/>
        </p:nvSpPr>
        <p:spPr>
          <a:xfrm>
            <a:off x="569088" y="6067063"/>
            <a:ext cx="9742025" cy="5015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08E5BE4E-5D26-1CCC-CCF2-F7BA6051C1D3}"/>
              </a:ext>
            </a:extLst>
          </p:cNvPr>
          <p:cNvSpPr txBox="1"/>
          <p:nvPr/>
        </p:nvSpPr>
        <p:spPr>
          <a:xfrm>
            <a:off x="465250" y="1151513"/>
            <a:ext cx="8175549" cy="400110"/>
          </a:xfrm>
          <a:prstGeom prst="rect">
            <a:avLst/>
          </a:prstGeom>
          <a:noFill/>
          <a:ln>
            <a:solidFill>
              <a:schemeClr val="accent2"/>
            </a:solidFill>
          </a:ln>
        </p:spPr>
        <p:txBody>
          <a:bodyPr wrap="square" lIns="91440" tIns="45720" rIns="91440" bIns="45720" rtlCol="0" anchor="t">
            <a:spAutoFit/>
          </a:bodyPr>
          <a:lstStyle/>
          <a:p>
            <a:r>
              <a:rPr lang="en-US" sz="2000"/>
              <a:t>ADHD appears to have LARGER volumes of the subregions than control group</a:t>
            </a:r>
            <a:endParaRPr lang="en-US"/>
          </a:p>
        </p:txBody>
      </p:sp>
      <p:sp>
        <p:nvSpPr>
          <p:cNvPr id="8" name="Slide Number Placeholder 7">
            <a:extLst>
              <a:ext uri="{FF2B5EF4-FFF2-40B4-BE49-F238E27FC236}">
                <a16:creationId xmlns:a16="http://schemas.microsoft.com/office/drawing/2014/main" id="{8F477C49-126D-6ED3-3DA8-C83F3C203D1E}"/>
              </a:ext>
            </a:extLst>
          </p:cNvPr>
          <p:cNvSpPr>
            <a:spLocks noGrp="1"/>
          </p:cNvSpPr>
          <p:nvPr>
            <p:ph type="sldNum" sz="quarter" idx="12"/>
          </p:nvPr>
        </p:nvSpPr>
        <p:spPr/>
        <p:txBody>
          <a:bodyPr/>
          <a:lstStyle/>
          <a:p>
            <a:fld id="{330EA680-D336-4FF7-8B7A-9848BB0A1C32}" type="slidenum">
              <a:rPr lang="en-US" smtClean="0"/>
              <a:t>11</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198496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4373337A-9786-B1E2-DEB7-F11201A56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75990"/>
            <a:ext cx="5386134" cy="403960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D4DD962-A331-28FE-2310-FC34D9AE0CB7}"/>
              </a:ext>
            </a:extLst>
          </p:cNvPr>
          <p:cNvSpPr txBox="1">
            <a:spLocks/>
          </p:cNvSpPr>
          <p:nvPr/>
        </p:nvSpPr>
        <p:spPr>
          <a:xfrm>
            <a:off x="444661" y="385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052CA3"/>
                </a:solidFill>
                <a:ea typeface="+mj-lt"/>
                <a:cs typeface="+mj-lt"/>
              </a:rPr>
              <a:t>Results</a:t>
            </a:r>
            <a:endParaRPr lang="en-US" sz="4000">
              <a:solidFill>
                <a:srgbClr val="052CA3"/>
              </a:solidFill>
              <a:ea typeface="+mj-lt"/>
              <a:cs typeface="+mj-lt"/>
            </a:endParaRPr>
          </a:p>
        </p:txBody>
      </p:sp>
      <p:sp>
        <p:nvSpPr>
          <p:cNvPr id="17" name="TextBox 16">
            <a:extLst>
              <a:ext uri="{FF2B5EF4-FFF2-40B4-BE49-F238E27FC236}">
                <a16:creationId xmlns:a16="http://schemas.microsoft.com/office/drawing/2014/main" id="{1FD34809-FF06-5D31-717D-E7FDDDEFCC88}"/>
              </a:ext>
            </a:extLst>
          </p:cNvPr>
          <p:cNvSpPr txBox="1"/>
          <p:nvPr/>
        </p:nvSpPr>
        <p:spPr>
          <a:xfrm>
            <a:off x="571352" y="1296196"/>
            <a:ext cx="10560263" cy="400110"/>
          </a:xfrm>
          <a:prstGeom prst="rect">
            <a:avLst/>
          </a:prstGeom>
          <a:noFill/>
          <a:ln>
            <a:solidFill>
              <a:schemeClr val="accent2"/>
            </a:solidFill>
          </a:ln>
        </p:spPr>
        <p:txBody>
          <a:bodyPr wrap="none" rtlCol="0">
            <a:spAutoFit/>
          </a:bodyPr>
          <a:lstStyle/>
          <a:p>
            <a:r>
              <a:rPr lang="en-US" sz="2000"/>
              <a:t>LARGER cingulate lobe volume for ADHD children, arising mainly from the </a:t>
            </a:r>
            <a:r>
              <a:rPr lang="en-US" sz="2000">
                <a:solidFill>
                  <a:schemeClr val="accent2">
                    <a:lumMod val="75000"/>
                  </a:schemeClr>
                </a:solidFill>
              </a:rPr>
              <a:t>posterior cingulate cortex</a:t>
            </a:r>
          </a:p>
        </p:txBody>
      </p:sp>
      <p:pic>
        <p:nvPicPr>
          <p:cNvPr id="18" name="Picture 17">
            <a:extLst>
              <a:ext uri="{FF2B5EF4-FFF2-40B4-BE49-F238E27FC236}">
                <a16:creationId xmlns:a16="http://schemas.microsoft.com/office/drawing/2014/main" id="{0D17B9E4-8598-3992-DC44-E0F1FE992792}"/>
              </a:ext>
            </a:extLst>
          </p:cNvPr>
          <p:cNvPicPr>
            <a:picLocks noChangeAspect="1"/>
          </p:cNvPicPr>
          <p:nvPr/>
        </p:nvPicPr>
        <p:blipFill>
          <a:blip r:embed="rId4"/>
          <a:stretch>
            <a:fillRect/>
          </a:stretch>
        </p:blipFill>
        <p:spPr>
          <a:xfrm>
            <a:off x="5129471" y="1980037"/>
            <a:ext cx="6807423" cy="3668343"/>
          </a:xfrm>
          <a:prstGeom prst="rect">
            <a:avLst/>
          </a:prstGeom>
        </p:spPr>
      </p:pic>
      <p:cxnSp>
        <p:nvCxnSpPr>
          <p:cNvPr id="20" name="Straight Arrow Connector 19">
            <a:extLst>
              <a:ext uri="{FF2B5EF4-FFF2-40B4-BE49-F238E27FC236}">
                <a16:creationId xmlns:a16="http://schemas.microsoft.com/office/drawing/2014/main" id="{59C16743-70EA-92A4-B266-8C3720C5589D}"/>
              </a:ext>
            </a:extLst>
          </p:cNvPr>
          <p:cNvCxnSpPr>
            <a:cxnSpLocks/>
          </p:cNvCxnSpPr>
          <p:nvPr/>
        </p:nvCxnSpPr>
        <p:spPr>
          <a:xfrm flipH="1">
            <a:off x="6289288" y="1696306"/>
            <a:ext cx="3412273" cy="168231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1D8FB49-6DDC-1B88-8984-E27B5002D4C9}"/>
              </a:ext>
            </a:extLst>
          </p:cNvPr>
          <p:cNvSpPr txBox="1"/>
          <p:nvPr/>
        </p:nvSpPr>
        <p:spPr>
          <a:xfrm>
            <a:off x="596212" y="5787370"/>
            <a:ext cx="2002609" cy="369332"/>
          </a:xfrm>
          <a:prstGeom prst="rect">
            <a:avLst/>
          </a:prstGeom>
          <a:noFill/>
        </p:spPr>
        <p:txBody>
          <a:bodyPr wrap="square" rtlCol="0">
            <a:spAutoFit/>
          </a:bodyPr>
          <a:lstStyle/>
          <a:p>
            <a:r>
              <a:rPr lang="en-US" b="1">
                <a:solidFill>
                  <a:schemeClr val="accent2"/>
                </a:solidFill>
              </a:rPr>
              <a:t>p-values (&lt;0.05)</a:t>
            </a:r>
          </a:p>
        </p:txBody>
      </p:sp>
      <p:sp>
        <p:nvSpPr>
          <p:cNvPr id="23" name="TextBox 22">
            <a:extLst>
              <a:ext uri="{FF2B5EF4-FFF2-40B4-BE49-F238E27FC236}">
                <a16:creationId xmlns:a16="http://schemas.microsoft.com/office/drawing/2014/main" id="{00555E44-D76B-009E-F43D-7C20AD269B48}"/>
              </a:ext>
            </a:extLst>
          </p:cNvPr>
          <p:cNvSpPr txBox="1"/>
          <p:nvPr/>
        </p:nvSpPr>
        <p:spPr>
          <a:xfrm>
            <a:off x="2473349" y="5789784"/>
            <a:ext cx="710451" cy="369332"/>
          </a:xfrm>
          <a:prstGeom prst="rect">
            <a:avLst/>
          </a:prstGeom>
          <a:noFill/>
        </p:spPr>
        <p:txBody>
          <a:bodyPr wrap="none" rtlCol="0">
            <a:spAutoFit/>
          </a:bodyPr>
          <a:lstStyle/>
          <a:p>
            <a:r>
              <a:rPr lang="en-US" b="1">
                <a:solidFill>
                  <a:schemeClr val="accent2"/>
                </a:solidFill>
              </a:rPr>
              <a:t>0.021</a:t>
            </a:r>
          </a:p>
        </p:txBody>
      </p:sp>
      <p:sp>
        <p:nvSpPr>
          <p:cNvPr id="24" name="TextBox 23">
            <a:extLst>
              <a:ext uri="{FF2B5EF4-FFF2-40B4-BE49-F238E27FC236}">
                <a16:creationId xmlns:a16="http://schemas.microsoft.com/office/drawing/2014/main" id="{B7A782D2-8A81-7FC1-0454-92405836A214}"/>
              </a:ext>
            </a:extLst>
          </p:cNvPr>
          <p:cNvSpPr txBox="1"/>
          <p:nvPr/>
        </p:nvSpPr>
        <p:spPr>
          <a:xfrm>
            <a:off x="5934062" y="5787370"/>
            <a:ext cx="710451" cy="369332"/>
          </a:xfrm>
          <a:prstGeom prst="rect">
            <a:avLst/>
          </a:prstGeom>
          <a:noFill/>
        </p:spPr>
        <p:txBody>
          <a:bodyPr wrap="none" rtlCol="0">
            <a:spAutoFit/>
          </a:bodyPr>
          <a:lstStyle/>
          <a:p>
            <a:r>
              <a:rPr lang="en-US" b="1">
                <a:solidFill>
                  <a:schemeClr val="accent2"/>
                </a:solidFill>
              </a:rPr>
              <a:t>0.019</a:t>
            </a:r>
          </a:p>
        </p:txBody>
      </p:sp>
      <p:sp>
        <p:nvSpPr>
          <p:cNvPr id="28" name="TextBox 27">
            <a:extLst>
              <a:ext uri="{FF2B5EF4-FFF2-40B4-BE49-F238E27FC236}">
                <a16:creationId xmlns:a16="http://schemas.microsoft.com/office/drawing/2014/main" id="{B3964CDC-B51B-CCA9-6BB3-63AEE352D848}"/>
              </a:ext>
            </a:extLst>
          </p:cNvPr>
          <p:cNvSpPr txBox="1"/>
          <p:nvPr/>
        </p:nvSpPr>
        <p:spPr>
          <a:xfrm>
            <a:off x="7024280" y="127882"/>
            <a:ext cx="5055425" cy="646331"/>
          </a:xfrm>
          <a:prstGeom prst="rect">
            <a:avLst/>
          </a:prstGeom>
          <a:noFill/>
        </p:spPr>
        <p:txBody>
          <a:bodyPr wrap="square" rtlCol="0">
            <a:spAutoFit/>
          </a:bodyPr>
          <a:lstStyle/>
          <a:p>
            <a:r>
              <a:rPr lang="en-US" u="sng">
                <a:solidFill>
                  <a:schemeClr val="accent2"/>
                </a:solidFill>
              </a:rPr>
              <a:t>Statistical analysis:</a:t>
            </a:r>
            <a:r>
              <a:rPr lang="en-US">
                <a:solidFill>
                  <a:schemeClr val="accent2"/>
                </a:solidFill>
              </a:rPr>
              <a:t> Shapiro-Wilk normality </a:t>
            </a:r>
            <a:r>
              <a:rPr lang="en-US">
                <a:solidFill>
                  <a:schemeClr val="accent2"/>
                </a:solidFill>
                <a:sym typeface="Wingdings" pitchFamily="2" charset="2"/>
              </a:rPr>
              <a:t> Wilcoxon rank-sum test, with Bonferroni correction</a:t>
            </a:r>
            <a:endParaRPr lang="en-US">
              <a:solidFill>
                <a:schemeClr val="accent2"/>
              </a:solidFill>
            </a:endParaRPr>
          </a:p>
        </p:txBody>
      </p:sp>
      <p:grpSp>
        <p:nvGrpSpPr>
          <p:cNvPr id="29" name="Group 28">
            <a:extLst>
              <a:ext uri="{FF2B5EF4-FFF2-40B4-BE49-F238E27FC236}">
                <a16:creationId xmlns:a16="http://schemas.microsoft.com/office/drawing/2014/main" id="{93F6F09B-9F79-96C6-8925-32E88655189B}"/>
              </a:ext>
            </a:extLst>
          </p:cNvPr>
          <p:cNvGrpSpPr/>
          <p:nvPr/>
        </p:nvGrpSpPr>
        <p:grpSpPr>
          <a:xfrm>
            <a:off x="9810043" y="2430054"/>
            <a:ext cx="1712809" cy="586498"/>
            <a:chOff x="9313514" y="701509"/>
            <a:chExt cx="2579340" cy="847447"/>
          </a:xfrm>
        </p:grpSpPr>
        <p:sp>
          <p:nvSpPr>
            <p:cNvPr id="8" name="Rectangle 7">
              <a:extLst>
                <a:ext uri="{FF2B5EF4-FFF2-40B4-BE49-F238E27FC236}">
                  <a16:creationId xmlns:a16="http://schemas.microsoft.com/office/drawing/2014/main" id="{D463AE2B-CD91-2FDA-973C-700B5D7E9EBF}"/>
                </a:ext>
              </a:extLst>
            </p:cNvPr>
            <p:cNvSpPr/>
            <p:nvPr/>
          </p:nvSpPr>
          <p:spPr>
            <a:xfrm>
              <a:off x="9313514" y="703295"/>
              <a:ext cx="1371600" cy="365760"/>
            </a:xfrm>
            <a:prstGeom prst="rect">
              <a:avLst/>
            </a:prstGeom>
            <a:solidFill>
              <a:schemeClr val="bg1"/>
            </a:solidFill>
            <a:ln w="28575">
              <a:solidFill>
                <a:srgbClr val="0235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52CA3"/>
                </a:solidFill>
              </a:endParaRPr>
            </a:p>
          </p:txBody>
        </p:sp>
        <p:sp>
          <p:nvSpPr>
            <p:cNvPr id="12" name="TextBox 11">
              <a:extLst>
                <a:ext uri="{FF2B5EF4-FFF2-40B4-BE49-F238E27FC236}">
                  <a16:creationId xmlns:a16="http://schemas.microsoft.com/office/drawing/2014/main" id="{3BD84BFC-D6C2-C50D-3DEA-B48386CF6C69}"/>
                </a:ext>
              </a:extLst>
            </p:cNvPr>
            <p:cNvSpPr txBox="1"/>
            <p:nvPr/>
          </p:nvSpPr>
          <p:spPr>
            <a:xfrm>
              <a:off x="10800375" y="701509"/>
              <a:ext cx="1092479" cy="369332"/>
            </a:xfrm>
            <a:prstGeom prst="rect">
              <a:avLst/>
            </a:prstGeom>
            <a:noFill/>
          </p:spPr>
          <p:txBody>
            <a:bodyPr wrap="none" rtlCol="0">
              <a:spAutoFit/>
            </a:bodyPr>
            <a:lstStyle/>
            <a:p>
              <a:r>
                <a:rPr lang="en-US"/>
                <a:t>CONTROL</a:t>
              </a:r>
            </a:p>
          </p:txBody>
        </p:sp>
        <p:sp>
          <p:nvSpPr>
            <p:cNvPr id="13" name="Rectangle 12">
              <a:extLst>
                <a:ext uri="{FF2B5EF4-FFF2-40B4-BE49-F238E27FC236}">
                  <a16:creationId xmlns:a16="http://schemas.microsoft.com/office/drawing/2014/main" id="{0EDD830B-82E9-8544-E6F6-783200DC3647}"/>
                </a:ext>
              </a:extLst>
            </p:cNvPr>
            <p:cNvSpPr/>
            <p:nvPr/>
          </p:nvSpPr>
          <p:spPr>
            <a:xfrm>
              <a:off x="9313514" y="1181410"/>
              <a:ext cx="1371600" cy="365760"/>
            </a:xfrm>
            <a:prstGeom prst="rect">
              <a:avLst/>
            </a:prstGeom>
            <a:solidFill>
              <a:schemeClr val="bg1"/>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52CA3"/>
                </a:solidFill>
              </a:endParaRPr>
            </a:p>
          </p:txBody>
        </p:sp>
        <p:sp>
          <p:nvSpPr>
            <p:cNvPr id="14" name="TextBox 13">
              <a:extLst>
                <a:ext uri="{FF2B5EF4-FFF2-40B4-BE49-F238E27FC236}">
                  <a16:creationId xmlns:a16="http://schemas.microsoft.com/office/drawing/2014/main" id="{EDE13FD8-7F10-AFD1-99EC-A661A1367523}"/>
                </a:ext>
              </a:extLst>
            </p:cNvPr>
            <p:cNvSpPr txBox="1"/>
            <p:nvPr/>
          </p:nvSpPr>
          <p:spPr>
            <a:xfrm>
              <a:off x="10800375" y="1179624"/>
              <a:ext cx="747320" cy="369332"/>
            </a:xfrm>
            <a:prstGeom prst="rect">
              <a:avLst/>
            </a:prstGeom>
            <a:noFill/>
          </p:spPr>
          <p:txBody>
            <a:bodyPr wrap="none" rtlCol="0">
              <a:spAutoFit/>
            </a:bodyPr>
            <a:lstStyle/>
            <a:p>
              <a:r>
                <a:rPr lang="en-US"/>
                <a:t>ADHD</a:t>
              </a:r>
            </a:p>
          </p:txBody>
        </p:sp>
      </p:grpSp>
      <p:sp>
        <p:nvSpPr>
          <p:cNvPr id="2" name="Slide Number Placeholder 1">
            <a:extLst>
              <a:ext uri="{FF2B5EF4-FFF2-40B4-BE49-F238E27FC236}">
                <a16:creationId xmlns:a16="http://schemas.microsoft.com/office/drawing/2014/main" id="{31934F1E-7C2D-4DC6-D76A-05F502DA4133}"/>
              </a:ext>
            </a:extLst>
          </p:cNvPr>
          <p:cNvSpPr>
            <a:spLocks noGrp="1"/>
          </p:cNvSpPr>
          <p:nvPr>
            <p:ph type="sldNum" sz="quarter" idx="12"/>
          </p:nvPr>
        </p:nvSpPr>
        <p:spPr/>
        <p:txBody>
          <a:bodyPr/>
          <a:lstStyle/>
          <a:p>
            <a:fld id="{330EA680-D336-4FF7-8B7A-9848BB0A1C32}" type="slidenum">
              <a:rPr lang="en-US" smtClean="0"/>
              <a:t>12</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1763449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DAA3F4B-4071-FD04-679D-01017C8B7826}"/>
              </a:ext>
            </a:extLst>
          </p:cNvPr>
          <p:cNvSpPr txBox="1">
            <a:spLocks/>
          </p:cNvSpPr>
          <p:nvPr/>
        </p:nvSpPr>
        <p:spPr>
          <a:xfrm>
            <a:off x="4011708" y="674433"/>
            <a:ext cx="4169535" cy="7424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a:solidFill>
                  <a:srgbClr val="052CA3"/>
                </a:solidFill>
                <a:ea typeface="+mj-lt"/>
                <a:cs typeface="+mj-lt"/>
              </a:rPr>
              <a:t>Our new patient</a:t>
            </a:r>
            <a:endParaRPr lang="en-US" altLang="zh-CN" b="1">
              <a:solidFill>
                <a:srgbClr val="052CA3"/>
              </a:solidFill>
              <a:ea typeface="+mj-lt"/>
              <a:cs typeface="+mj-lt"/>
            </a:endParaRPr>
          </a:p>
        </p:txBody>
      </p:sp>
      <p:sp>
        <p:nvSpPr>
          <p:cNvPr id="5" name="Content Placeholder 2">
            <a:extLst>
              <a:ext uri="{FF2B5EF4-FFF2-40B4-BE49-F238E27FC236}">
                <a16:creationId xmlns:a16="http://schemas.microsoft.com/office/drawing/2014/main" id="{B94B3D70-B027-9691-3E9D-F036B03A6DCD}"/>
              </a:ext>
            </a:extLst>
          </p:cNvPr>
          <p:cNvSpPr txBox="1">
            <a:spLocks/>
          </p:cNvSpPr>
          <p:nvPr/>
        </p:nvSpPr>
        <p:spPr>
          <a:xfrm>
            <a:off x="4378241" y="1876410"/>
            <a:ext cx="3429000" cy="134656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200">
                <a:ea typeface="宋体"/>
                <a:cs typeface="Calibri" panose="020F0502020204030204"/>
              </a:rPr>
              <a:t>All z-scores ≈ 0</a:t>
            </a:r>
            <a:endParaRPr lang="en-US" altLang="zh-CN" sz="2200">
              <a:ea typeface="宋体"/>
              <a:cs typeface="Calibri" panose="020F0502020204030204"/>
            </a:endParaRPr>
          </a:p>
          <a:p>
            <a:pPr marL="0" indent="0" algn="ctr">
              <a:buFont typeface="Arial" panose="020B0604020202020204" pitchFamily="34" charset="0"/>
              <a:buNone/>
            </a:pPr>
            <a:r>
              <a:rPr lang="en-US" altLang="zh-CN" sz="3200">
                <a:ea typeface="宋体"/>
                <a:cs typeface="Calibri" panose="020F0502020204030204"/>
              </a:rPr>
              <a:t>→ Normal</a:t>
            </a:r>
            <a:endParaRPr lang="en-US" altLang="zh-CN" sz="3200">
              <a:ea typeface="宋体" panose="02010600030101010101" pitchFamily="2" charset="-122"/>
              <a:cs typeface="Calibri" panose="020F0502020204030204"/>
            </a:endParaRPr>
          </a:p>
        </p:txBody>
      </p:sp>
      <p:pic>
        <p:nvPicPr>
          <p:cNvPr id="7" name="图片 1" descr="图表, 条形图, 树状图&#10;&#10;已自动生成说明">
            <a:extLst>
              <a:ext uri="{FF2B5EF4-FFF2-40B4-BE49-F238E27FC236}">
                <a16:creationId xmlns:a16="http://schemas.microsoft.com/office/drawing/2014/main" id="{4181677E-C40B-04C2-6429-29432DC245B4}"/>
              </a:ext>
            </a:extLst>
          </p:cNvPr>
          <p:cNvPicPr>
            <a:picLocks noChangeAspect="1"/>
          </p:cNvPicPr>
          <p:nvPr/>
        </p:nvPicPr>
        <p:blipFill rotWithShape="1">
          <a:blip r:embed="rId2"/>
          <a:srcRect l="86023" t="4070" r="68" b="16112"/>
          <a:stretch/>
        </p:blipFill>
        <p:spPr>
          <a:xfrm>
            <a:off x="9521143" y="1925634"/>
            <a:ext cx="993795" cy="4278951"/>
          </a:xfrm>
          <a:prstGeom prst="rect">
            <a:avLst/>
          </a:prstGeom>
        </p:spPr>
      </p:pic>
      <p:pic>
        <p:nvPicPr>
          <p:cNvPr id="8" name="图片 1" descr="图表, 条形图, 树状图&#10;&#10;已自动生成说明">
            <a:extLst>
              <a:ext uri="{FF2B5EF4-FFF2-40B4-BE49-F238E27FC236}">
                <a16:creationId xmlns:a16="http://schemas.microsoft.com/office/drawing/2014/main" id="{B60FE217-ED5E-0DC8-1F98-C92EA1BE4C3B}"/>
              </a:ext>
            </a:extLst>
          </p:cNvPr>
          <p:cNvPicPr>
            <a:picLocks noChangeAspect="1"/>
          </p:cNvPicPr>
          <p:nvPr/>
        </p:nvPicPr>
        <p:blipFill rotWithShape="1">
          <a:blip r:embed="rId2"/>
          <a:srcRect l="12829" t="40324" r="14652" b="51575"/>
          <a:stretch/>
        </p:blipFill>
        <p:spPr>
          <a:xfrm>
            <a:off x="3498873" y="3849349"/>
            <a:ext cx="5181368" cy="434282"/>
          </a:xfrm>
          <a:prstGeom prst="rect">
            <a:avLst/>
          </a:prstGeom>
        </p:spPr>
      </p:pic>
      <p:pic>
        <p:nvPicPr>
          <p:cNvPr id="9" name="图片 1" descr="图表, 条形图, 树状图&#10;&#10;已自动生成说明">
            <a:extLst>
              <a:ext uri="{FF2B5EF4-FFF2-40B4-BE49-F238E27FC236}">
                <a16:creationId xmlns:a16="http://schemas.microsoft.com/office/drawing/2014/main" id="{679FDD35-1A74-C67A-18AD-E53F101F9799}"/>
              </a:ext>
            </a:extLst>
          </p:cNvPr>
          <p:cNvPicPr>
            <a:picLocks noChangeAspect="1"/>
          </p:cNvPicPr>
          <p:nvPr/>
        </p:nvPicPr>
        <p:blipFill rotWithShape="1">
          <a:blip r:embed="rId2"/>
          <a:srcRect l="9723" t="83453" r="15327" b="90"/>
          <a:stretch/>
        </p:blipFill>
        <p:spPr>
          <a:xfrm>
            <a:off x="3415006" y="4281601"/>
            <a:ext cx="5355044" cy="882238"/>
          </a:xfrm>
          <a:prstGeom prst="rect">
            <a:avLst/>
          </a:prstGeom>
        </p:spPr>
      </p:pic>
      <p:pic>
        <p:nvPicPr>
          <p:cNvPr id="10" name="图片 7">
            <a:extLst>
              <a:ext uri="{FF2B5EF4-FFF2-40B4-BE49-F238E27FC236}">
                <a16:creationId xmlns:a16="http://schemas.microsoft.com/office/drawing/2014/main" id="{6AADA416-0417-CAC1-5707-AD5CE1E31449}"/>
              </a:ext>
            </a:extLst>
          </p:cNvPr>
          <p:cNvPicPr>
            <a:picLocks noChangeAspect="1"/>
          </p:cNvPicPr>
          <p:nvPr/>
        </p:nvPicPr>
        <p:blipFill rotWithShape="1">
          <a:blip r:embed="rId3"/>
          <a:srcRect l="29596" t="405" r="32723" b="92409"/>
          <a:stretch/>
        </p:blipFill>
        <p:spPr>
          <a:xfrm>
            <a:off x="4900839" y="3477228"/>
            <a:ext cx="2383186" cy="342249"/>
          </a:xfrm>
          <a:prstGeom prst="rect">
            <a:avLst/>
          </a:prstGeom>
        </p:spPr>
      </p:pic>
      <p:sp>
        <p:nvSpPr>
          <p:cNvPr id="12" name="Slide Number Placeholder 11">
            <a:extLst>
              <a:ext uri="{FF2B5EF4-FFF2-40B4-BE49-F238E27FC236}">
                <a16:creationId xmlns:a16="http://schemas.microsoft.com/office/drawing/2014/main" id="{887E1A79-423E-3895-6CD2-7AC9CBA9D9DA}"/>
              </a:ext>
            </a:extLst>
          </p:cNvPr>
          <p:cNvSpPr>
            <a:spLocks noGrp="1"/>
          </p:cNvSpPr>
          <p:nvPr>
            <p:ph type="sldNum" sz="quarter" idx="12"/>
          </p:nvPr>
        </p:nvSpPr>
        <p:spPr/>
        <p:txBody>
          <a:bodyPr/>
          <a:lstStyle/>
          <a:p>
            <a:fld id="{330EA680-D336-4FF7-8B7A-9848BB0A1C32}" type="slidenum">
              <a:rPr lang="en-US" smtClean="0"/>
              <a:t>13</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385779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ADEFA03-17E6-A9D6-8149-D0F869E2C1BC}"/>
              </a:ext>
            </a:extLst>
          </p:cNvPr>
          <p:cNvSpPr txBox="1">
            <a:spLocks/>
          </p:cNvSpPr>
          <p:nvPr/>
        </p:nvSpPr>
        <p:spPr>
          <a:xfrm>
            <a:off x="444661" y="385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052CA3"/>
                </a:solidFill>
                <a:ea typeface="+mj-lt"/>
                <a:cs typeface="+mj-lt"/>
              </a:rPr>
              <a:t>Discrepancy to existing literature</a:t>
            </a:r>
            <a:endParaRPr lang="en-US" sz="4000">
              <a:solidFill>
                <a:srgbClr val="052CA3"/>
              </a:solidFill>
              <a:ea typeface="+mj-lt"/>
              <a:cs typeface="+mj-lt"/>
            </a:endParaRPr>
          </a:p>
        </p:txBody>
      </p:sp>
      <p:sp>
        <p:nvSpPr>
          <p:cNvPr id="9" name="内容占位符 2">
            <a:extLst>
              <a:ext uri="{FF2B5EF4-FFF2-40B4-BE49-F238E27FC236}">
                <a16:creationId xmlns:a16="http://schemas.microsoft.com/office/drawing/2014/main" id="{D5D4D767-B273-8439-00B0-3BBC4FC3F158}"/>
              </a:ext>
            </a:extLst>
          </p:cNvPr>
          <p:cNvSpPr>
            <a:spLocks noGrp="1"/>
          </p:cNvSpPr>
          <p:nvPr>
            <p:ph idx="1"/>
          </p:nvPr>
        </p:nvSpPr>
        <p:spPr>
          <a:xfrm>
            <a:off x="444661" y="1297380"/>
            <a:ext cx="10909139" cy="5007920"/>
          </a:xfrm>
        </p:spPr>
        <p:txBody>
          <a:bodyPr vert="horz" lIns="91440" tIns="45720" rIns="91440" bIns="45720" rtlCol="0" anchor="ctr">
            <a:normAutofit fontScale="92500" lnSpcReduction="10000"/>
          </a:bodyPr>
          <a:lstStyle/>
          <a:p>
            <a:pPr marL="0" indent="0">
              <a:buNone/>
            </a:pPr>
            <a:r>
              <a:rPr lang="en-US" altLang="zh-CN">
                <a:ea typeface="宋体"/>
              </a:rPr>
              <a:t>Our conclusion: </a:t>
            </a:r>
          </a:p>
          <a:p>
            <a:pPr marL="457200" lvl="1" indent="0">
              <a:buNone/>
            </a:pPr>
            <a:r>
              <a:rPr lang="en-US" altLang="zh-CN" b="1">
                <a:ea typeface="宋体"/>
                <a:cs typeface="Calibri"/>
              </a:rPr>
              <a:t>Slightly Larger </a:t>
            </a:r>
            <a:r>
              <a:rPr lang="en-US" altLang="zh-CN">
                <a:ea typeface="宋体"/>
                <a:cs typeface="Calibri"/>
              </a:rPr>
              <a:t>volume of</a:t>
            </a:r>
            <a:r>
              <a:rPr lang="en-US" altLang="zh-CN" b="1">
                <a:ea typeface="宋体"/>
                <a:cs typeface="Calibri"/>
              </a:rPr>
              <a:t> cingulate lobe, </a:t>
            </a:r>
            <a:r>
              <a:rPr lang="en-US" altLang="zh-CN">
                <a:ea typeface="宋体"/>
                <a:cs typeface="Calibri"/>
              </a:rPr>
              <a:t>particularly the </a:t>
            </a:r>
            <a:r>
              <a:rPr lang="en-US" altLang="zh-CN" b="1">
                <a:ea typeface="宋体"/>
                <a:cs typeface="Calibri"/>
              </a:rPr>
              <a:t>PCC</a:t>
            </a:r>
          </a:p>
          <a:p>
            <a:pPr marL="0" indent="0">
              <a:buNone/>
            </a:pPr>
            <a:endParaRPr lang="en-US" altLang="zh-CN" b="1">
              <a:ea typeface="宋体"/>
              <a:cs typeface="Calibri"/>
            </a:endParaRPr>
          </a:p>
          <a:p>
            <a:pPr marL="0" indent="0">
              <a:buNone/>
            </a:pPr>
            <a:r>
              <a:rPr lang="en-US" altLang="zh-CN">
                <a:ea typeface="宋体"/>
                <a:cs typeface="Calibri"/>
              </a:rPr>
              <a:t>Comparison with literature:</a:t>
            </a:r>
          </a:p>
          <a:p>
            <a:pPr lvl="1"/>
            <a:r>
              <a:rPr lang="en-US" altLang="zh-CN">
                <a:ea typeface="宋体"/>
                <a:cs typeface="Calibri"/>
              </a:rPr>
              <a:t>Volume </a:t>
            </a:r>
            <a:r>
              <a:rPr lang="en-US" altLang="zh-CN" b="1">
                <a:ea typeface="宋体"/>
                <a:cs typeface="Calibri"/>
              </a:rPr>
              <a:t>reduction</a:t>
            </a:r>
            <a:r>
              <a:rPr lang="en-US" altLang="zh-CN">
                <a:ea typeface="宋体"/>
                <a:cs typeface="Calibri"/>
              </a:rPr>
              <a:t> of </a:t>
            </a:r>
            <a:r>
              <a:rPr lang="en-US" altLang="zh-CN" b="1">
                <a:ea typeface="宋体"/>
                <a:cs typeface="Calibri"/>
              </a:rPr>
              <a:t>cingulate lobe</a:t>
            </a:r>
            <a:r>
              <a:rPr lang="en-US" altLang="zh-CN">
                <a:ea typeface="宋体"/>
                <a:cs typeface="Calibri"/>
              </a:rPr>
              <a:t> and </a:t>
            </a:r>
            <a:r>
              <a:rPr lang="en-US" altLang="zh-CN" b="1">
                <a:ea typeface="宋体"/>
                <a:cs typeface="Calibri"/>
              </a:rPr>
              <a:t>ACC</a:t>
            </a:r>
          </a:p>
          <a:p>
            <a:pPr lvl="1"/>
            <a:r>
              <a:rPr lang="en-US" altLang="zh-CN">
                <a:ea typeface="宋体"/>
                <a:cs typeface="Calibri"/>
              </a:rPr>
              <a:t>Volume </a:t>
            </a:r>
            <a:r>
              <a:rPr lang="en-US" altLang="zh-CN" b="1">
                <a:ea typeface="宋体"/>
                <a:cs typeface="Calibri"/>
              </a:rPr>
              <a:t>increase </a:t>
            </a:r>
            <a:r>
              <a:rPr lang="en-US" altLang="zh-CN">
                <a:ea typeface="宋体"/>
                <a:cs typeface="Calibri"/>
              </a:rPr>
              <a:t>of </a:t>
            </a:r>
            <a:r>
              <a:rPr lang="en-US" altLang="zh-CN" b="1">
                <a:ea typeface="宋体"/>
                <a:cs typeface="Calibri"/>
              </a:rPr>
              <a:t>PCC</a:t>
            </a:r>
            <a:r>
              <a:rPr lang="en-US" altLang="zh-CN">
                <a:ea typeface="宋体"/>
                <a:cs typeface="Calibri"/>
              </a:rPr>
              <a:t> (Nakao et al.)</a:t>
            </a:r>
          </a:p>
          <a:p>
            <a:pPr marL="457200" lvl="1" indent="0">
              <a:buNone/>
            </a:pPr>
            <a:endParaRPr lang="en-US" altLang="zh-CN">
              <a:ea typeface="宋体"/>
              <a:cs typeface="Calibri"/>
            </a:endParaRPr>
          </a:p>
          <a:p>
            <a:pPr marL="0" indent="0">
              <a:buNone/>
            </a:pPr>
            <a:r>
              <a:rPr lang="en-US" altLang="zh-CN">
                <a:ea typeface="宋体"/>
              </a:rPr>
              <a:t>Discussion: </a:t>
            </a:r>
            <a:endParaRPr lang="en-US" altLang="zh-CN">
              <a:ea typeface="宋体"/>
              <a:cs typeface="Calibri" panose="020F0502020204030204"/>
            </a:endParaRPr>
          </a:p>
          <a:p>
            <a:pPr lvl="1"/>
            <a:r>
              <a:rPr lang="en-US" altLang="zh-CN">
                <a:ea typeface="宋体"/>
              </a:rPr>
              <a:t>Most studies done in </a:t>
            </a:r>
            <a:r>
              <a:rPr lang="en-US" altLang="zh-CN">
                <a:solidFill>
                  <a:srgbClr val="052CA3"/>
                </a:solidFill>
                <a:ea typeface="宋体"/>
              </a:rPr>
              <a:t>adults and adolescents</a:t>
            </a:r>
            <a:r>
              <a:rPr lang="en-US" altLang="zh-CN">
                <a:ea typeface="宋体"/>
              </a:rPr>
              <a:t> with ADHD vs ours is in </a:t>
            </a:r>
            <a:r>
              <a:rPr lang="en-US" altLang="zh-CN">
                <a:solidFill>
                  <a:schemeClr val="accent2"/>
                </a:solidFill>
                <a:ea typeface="宋体"/>
              </a:rPr>
              <a:t>very young</a:t>
            </a:r>
            <a:r>
              <a:rPr lang="en-US" altLang="zh-CN">
                <a:ea typeface="宋体"/>
              </a:rPr>
              <a:t> children (approx. 5-19 years old vs ~6 years old)</a:t>
            </a:r>
            <a:endParaRPr lang="en-US" altLang="zh-CN">
              <a:ea typeface="宋体"/>
              <a:cs typeface="Calibri"/>
            </a:endParaRPr>
          </a:p>
          <a:p>
            <a:pPr lvl="1"/>
            <a:r>
              <a:rPr lang="en-US" altLang="zh-CN">
                <a:ea typeface="宋体"/>
              </a:rPr>
              <a:t>Inconsistencies in imaging observations – </a:t>
            </a:r>
            <a:r>
              <a:rPr lang="en-US" altLang="zh-CN">
                <a:solidFill>
                  <a:schemeClr val="accent2"/>
                </a:solidFill>
                <a:ea typeface="宋体"/>
              </a:rPr>
              <a:t>different definition of ROIs</a:t>
            </a:r>
            <a:r>
              <a:rPr lang="en-US" altLang="zh-CN">
                <a:ea typeface="宋体"/>
              </a:rPr>
              <a:t> and </a:t>
            </a:r>
            <a:r>
              <a:rPr lang="en-US" altLang="zh-CN">
                <a:solidFill>
                  <a:schemeClr val="accent2"/>
                </a:solidFill>
                <a:ea typeface="宋体"/>
              </a:rPr>
              <a:t>different testing</a:t>
            </a:r>
            <a:r>
              <a:rPr lang="en-US" altLang="zh-CN">
                <a:ea typeface="宋体"/>
              </a:rPr>
              <a:t> among studies</a:t>
            </a:r>
            <a:endParaRPr lang="en-US" altLang="zh-CN">
              <a:ea typeface="宋体"/>
              <a:cs typeface="Calibri" panose="020F0502020204030204"/>
            </a:endParaRPr>
          </a:p>
          <a:p>
            <a:pPr lvl="1"/>
            <a:r>
              <a:rPr lang="en-US" altLang="zh-CN">
                <a:ea typeface="宋体"/>
                <a:cs typeface="Calibri" panose="020F0502020204030204"/>
              </a:rPr>
              <a:t>Unclear function of each subregion of the ACC</a:t>
            </a:r>
          </a:p>
          <a:p>
            <a:pPr lvl="1"/>
            <a:r>
              <a:rPr lang="en-US" altLang="zh-CN">
                <a:ea typeface="宋体" panose="02010600030101010101" pitchFamily="2" charset="-122"/>
                <a:cs typeface="Calibri"/>
              </a:rPr>
              <a:t>Volume differences of cingulate lobe are insufficient for ADHD diagnosis</a:t>
            </a:r>
          </a:p>
        </p:txBody>
      </p:sp>
      <p:sp>
        <p:nvSpPr>
          <p:cNvPr id="2" name="Slide Number Placeholder 1">
            <a:extLst>
              <a:ext uri="{FF2B5EF4-FFF2-40B4-BE49-F238E27FC236}">
                <a16:creationId xmlns:a16="http://schemas.microsoft.com/office/drawing/2014/main" id="{0623DA0C-3292-D5B8-4865-6B6E0CC34188}"/>
              </a:ext>
            </a:extLst>
          </p:cNvPr>
          <p:cNvSpPr>
            <a:spLocks noGrp="1"/>
          </p:cNvSpPr>
          <p:nvPr>
            <p:ph type="sldNum" sz="quarter" idx="12"/>
          </p:nvPr>
        </p:nvSpPr>
        <p:spPr/>
        <p:txBody>
          <a:bodyPr/>
          <a:lstStyle/>
          <a:p>
            <a:fld id="{330EA680-D336-4FF7-8B7A-9848BB0A1C32}" type="slidenum">
              <a:rPr lang="en-US" smtClean="0"/>
              <a:t>14</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236856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6" descr="图片包含 猫, 桌子, 站, 食物&#10;&#10;已自动生成说明">
            <a:extLst>
              <a:ext uri="{FF2B5EF4-FFF2-40B4-BE49-F238E27FC236}">
                <a16:creationId xmlns:a16="http://schemas.microsoft.com/office/drawing/2014/main" id="{D069DCA6-DD1F-84DF-10AD-D00AB7B872B1}"/>
              </a:ext>
            </a:extLst>
          </p:cNvPr>
          <p:cNvPicPr>
            <a:picLocks noChangeAspect="1"/>
          </p:cNvPicPr>
          <p:nvPr/>
        </p:nvPicPr>
        <p:blipFill>
          <a:blip r:embed="rId2"/>
          <a:stretch>
            <a:fillRect/>
          </a:stretch>
        </p:blipFill>
        <p:spPr>
          <a:xfrm>
            <a:off x="4584867" y="1187034"/>
            <a:ext cx="3024636" cy="2995882"/>
          </a:xfrm>
          <a:prstGeom prst="rect">
            <a:avLst/>
          </a:prstGeom>
        </p:spPr>
      </p:pic>
      <p:sp>
        <p:nvSpPr>
          <p:cNvPr id="4" name="TextBox 3">
            <a:extLst>
              <a:ext uri="{FF2B5EF4-FFF2-40B4-BE49-F238E27FC236}">
                <a16:creationId xmlns:a16="http://schemas.microsoft.com/office/drawing/2014/main" id="{5AD63B95-51AA-EAC4-DDF0-64946377B0F1}"/>
              </a:ext>
            </a:extLst>
          </p:cNvPr>
          <p:cNvSpPr txBox="1"/>
          <p:nvPr/>
        </p:nvSpPr>
        <p:spPr>
          <a:xfrm>
            <a:off x="3780692" y="4446395"/>
            <a:ext cx="463061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a:solidFill>
                  <a:srgbClr val="052CA3"/>
                </a:solidFill>
                <a:cs typeface="Calibri"/>
              </a:rPr>
              <a:t>THANK YOU</a:t>
            </a:r>
          </a:p>
        </p:txBody>
      </p:sp>
      <p:sp>
        <p:nvSpPr>
          <p:cNvPr id="5" name="Slide Number Placeholder 4">
            <a:extLst>
              <a:ext uri="{FF2B5EF4-FFF2-40B4-BE49-F238E27FC236}">
                <a16:creationId xmlns:a16="http://schemas.microsoft.com/office/drawing/2014/main" id="{E97ED2EF-463E-329F-D7BA-0A5970D40C99}"/>
              </a:ext>
            </a:extLst>
          </p:cNvPr>
          <p:cNvSpPr>
            <a:spLocks noGrp="1"/>
          </p:cNvSpPr>
          <p:nvPr>
            <p:ph type="sldNum" sz="quarter" idx="12"/>
          </p:nvPr>
        </p:nvSpPr>
        <p:spPr/>
        <p:txBody>
          <a:bodyPr/>
          <a:lstStyle/>
          <a:p>
            <a:fld id="{330EA680-D336-4FF7-8B7A-9848BB0A1C32}" type="slidenum">
              <a:rPr lang="en-US" smtClean="0"/>
              <a:t>15</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293419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descr="图片包含 猫, 桌子, 站, 食物&#10;&#10;已自动生成说明">
            <a:extLst>
              <a:ext uri="{FF2B5EF4-FFF2-40B4-BE49-F238E27FC236}">
                <a16:creationId xmlns:a16="http://schemas.microsoft.com/office/drawing/2014/main" id="{F665577C-A26D-2A96-AE8E-900923B080A2}"/>
              </a:ext>
            </a:extLst>
          </p:cNvPr>
          <p:cNvPicPr>
            <a:picLocks noGrp="1" noChangeAspect="1"/>
          </p:cNvPicPr>
          <p:nvPr>
            <p:ph idx="1"/>
          </p:nvPr>
        </p:nvPicPr>
        <p:blipFill>
          <a:blip r:embed="rId3"/>
          <a:stretch>
            <a:fillRect/>
          </a:stretch>
        </p:blipFill>
        <p:spPr>
          <a:xfrm>
            <a:off x="4576493" y="1446617"/>
            <a:ext cx="3024636" cy="2995882"/>
          </a:xfrm>
        </p:spPr>
      </p:pic>
      <p:sp>
        <p:nvSpPr>
          <p:cNvPr id="3" name="文本框 2">
            <a:extLst>
              <a:ext uri="{FF2B5EF4-FFF2-40B4-BE49-F238E27FC236}">
                <a16:creationId xmlns:a16="http://schemas.microsoft.com/office/drawing/2014/main" id="{02FED654-2897-6CFD-F8AD-68F9A583A7E1}"/>
              </a:ext>
            </a:extLst>
          </p:cNvPr>
          <p:cNvSpPr txBox="1"/>
          <p:nvPr/>
        </p:nvSpPr>
        <p:spPr>
          <a:xfrm>
            <a:off x="798707" y="4548140"/>
            <a:ext cx="10037842"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ltLang="zh-CN" sz="2800">
                <a:latin typeface="Calibri"/>
                <a:ea typeface="宋体"/>
                <a:cs typeface="+mn-lt"/>
              </a:rPr>
              <a:t>A</a:t>
            </a:r>
            <a:r>
              <a:rPr lang="zh-CN" sz="2800">
                <a:latin typeface="Calibri"/>
                <a:ea typeface="宋体"/>
                <a:cs typeface="+mn-lt"/>
              </a:rPr>
              <a:t>rch-shaped structure</a:t>
            </a:r>
            <a:endParaRPr lang="zh-CN" sz="2800">
              <a:ea typeface="宋体"/>
              <a:cs typeface="Calibri"/>
            </a:endParaRPr>
          </a:p>
          <a:p>
            <a:pPr marL="342900" indent="-342900">
              <a:buFont typeface="Arial"/>
              <a:buChar char="•"/>
            </a:pPr>
            <a:r>
              <a:rPr lang="zh-CN" sz="2800">
                <a:ea typeface="+mn-lt"/>
                <a:cs typeface="+mn-lt"/>
              </a:rPr>
              <a:t>In the medial wall of each hemisphere</a:t>
            </a:r>
            <a:endParaRPr lang="zh-CN" sz="2800">
              <a:ea typeface="宋体"/>
              <a:cs typeface="Calibri" panose="020F0502020204030204"/>
            </a:endParaRPr>
          </a:p>
          <a:p>
            <a:pPr marL="342900" indent="-342900">
              <a:buFont typeface="Arial"/>
              <a:buChar char="•"/>
            </a:pPr>
            <a:r>
              <a:rPr lang="en-US" altLang="zh-CN" sz="2800">
                <a:latin typeface="Calibri"/>
                <a:ea typeface="Calibri"/>
                <a:cs typeface="Calibri"/>
              </a:rPr>
              <a:t>Above corpus callosum</a:t>
            </a:r>
            <a:endParaRPr lang="zh-CN" sz="2800">
              <a:latin typeface="Calibri"/>
              <a:ea typeface="宋体"/>
              <a:cs typeface="Calibri"/>
            </a:endParaRPr>
          </a:p>
          <a:p>
            <a:pPr marL="342900" indent="-342900">
              <a:buFont typeface="Arial"/>
              <a:buChar char="•"/>
            </a:pPr>
            <a:endParaRPr lang="zh-CN" altLang="en-US" sz="2400">
              <a:latin typeface="Calibri"/>
              <a:ea typeface="宋体"/>
              <a:cs typeface="Calibri"/>
            </a:endParaRPr>
          </a:p>
          <a:p>
            <a:endParaRPr lang="en-US" altLang="zh-CN" sz="2400">
              <a:latin typeface="Calibri"/>
              <a:ea typeface="宋体"/>
              <a:cs typeface="Calibri"/>
            </a:endParaRPr>
          </a:p>
          <a:p>
            <a:endParaRPr lang="zh-CN" altLang="en-US" sz="2400">
              <a:latin typeface="Calibri"/>
              <a:ea typeface="宋体"/>
              <a:cs typeface="Calibri"/>
            </a:endParaRPr>
          </a:p>
        </p:txBody>
      </p:sp>
      <p:sp>
        <p:nvSpPr>
          <p:cNvPr id="10" name="Title 1">
            <a:extLst>
              <a:ext uri="{FF2B5EF4-FFF2-40B4-BE49-F238E27FC236}">
                <a16:creationId xmlns:a16="http://schemas.microsoft.com/office/drawing/2014/main" id="{4B7B83A2-FD6E-FC1C-4423-53FF8063D933}"/>
              </a:ext>
            </a:extLst>
          </p:cNvPr>
          <p:cNvSpPr txBox="1">
            <a:spLocks/>
          </p:cNvSpPr>
          <p:nvPr/>
        </p:nvSpPr>
        <p:spPr>
          <a:xfrm>
            <a:off x="444910" y="1061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solidFill>
                  <a:srgbClr val="052CA3"/>
                </a:solidFill>
                <a:ea typeface="+mj-lt"/>
                <a:cs typeface="+mj-lt"/>
              </a:rPr>
              <a:t>Location &amp; Shape of Cingulate Lobe</a:t>
            </a:r>
            <a:endParaRPr lang="en-US" sz="5000">
              <a:solidFill>
                <a:srgbClr val="052CA3"/>
              </a:solidFill>
              <a:ea typeface="+mj-lt"/>
              <a:cs typeface="+mj-lt"/>
            </a:endParaRPr>
          </a:p>
        </p:txBody>
      </p:sp>
      <p:sp>
        <p:nvSpPr>
          <p:cNvPr id="2" name="Slide Number Placeholder 1">
            <a:extLst>
              <a:ext uri="{FF2B5EF4-FFF2-40B4-BE49-F238E27FC236}">
                <a16:creationId xmlns:a16="http://schemas.microsoft.com/office/drawing/2014/main" id="{72F370AB-C391-5F00-8A4F-0E3698442ECA}"/>
              </a:ext>
            </a:extLst>
          </p:cNvPr>
          <p:cNvSpPr>
            <a:spLocks noGrp="1"/>
          </p:cNvSpPr>
          <p:nvPr>
            <p:ph type="sldNum" sz="quarter" idx="12"/>
          </p:nvPr>
        </p:nvSpPr>
        <p:spPr/>
        <p:txBody>
          <a:bodyPr/>
          <a:lstStyle/>
          <a:p>
            <a:fld id="{330EA680-D336-4FF7-8B7A-9848BB0A1C32}" type="slidenum">
              <a:rPr lang="en-US" smtClean="0"/>
              <a:t>1</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115681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3FD9-2CC5-4C9C-4F00-433C76808D8D}"/>
              </a:ext>
            </a:extLst>
          </p:cNvPr>
          <p:cNvSpPr>
            <a:spLocks noGrp="1"/>
          </p:cNvSpPr>
          <p:nvPr>
            <p:ph type="title"/>
          </p:nvPr>
        </p:nvSpPr>
        <p:spPr/>
        <p:txBody>
          <a:bodyPr>
            <a:normAutofit/>
          </a:bodyPr>
          <a:lstStyle/>
          <a:p>
            <a:r>
              <a:rPr lang="en-US" sz="4000" b="1">
                <a:solidFill>
                  <a:srgbClr val="052CA3"/>
                </a:solidFill>
                <a:ea typeface="+mj-lt"/>
                <a:cs typeface="+mj-lt"/>
              </a:rPr>
              <a:t>Function of Cingulate Lobe</a:t>
            </a:r>
            <a:endParaRPr lang="en-US" sz="5000">
              <a:solidFill>
                <a:srgbClr val="052CA3"/>
              </a:solidFill>
              <a:ea typeface="+mj-lt"/>
              <a:cs typeface="+mj-lt"/>
            </a:endParaRPr>
          </a:p>
        </p:txBody>
      </p:sp>
      <p:pic>
        <p:nvPicPr>
          <p:cNvPr id="4" name="内容占位符 3" descr="图示&#10;&#10;已自动生成说明">
            <a:extLst>
              <a:ext uri="{FF2B5EF4-FFF2-40B4-BE49-F238E27FC236}">
                <a16:creationId xmlns:a16="http://schemas.microsoft.com/office/drawing/2014/main" id="{E82E6A7E-F349-E6FA-AC4D-A37A747065EF}"/>
              </a:ext>
            </a:extLst>
          </p:cNvPr>
          <p:cNvPicPr>
            <a:picLocks noGrp="1" noChangeAspect="1"/>
          </p:cNvPicPr>
          <p:nvPr>
            <p:ph sz="half" idx="1"/>
          </p:nvPr>
        </p:nvPicPr>
        <p:blipFill>
          <a:blip r:embed="rId3"/>
          <a:stretch>
            <a:fillRect/>
          </a:stretch>
        </p:blipFill>
        <p:spPr>
          <a:xfrm>
            <a:off x="908756" y="1708115"/>
            <a:ext cx="5181600" cy="4219468"/>
          </a:xfrm>
        </p:spPr>
      </p:pic>
      <p:sp>
        <p:nvSpPr>
          <p:cNvPr id="6" name="内容占位符 5">
            <a:extLst>
              <a:ext uri="{FF2B5EF4-FFF2-40B4-BE49-F238E27FC236}">
                <a16:creationId xmlns:a16="http://schemas.microsoft.com/office/drawing/2014/main" id="{9F9A83FD-291C-0C56-434F-0071BC51CCC8}"/>
              </a:ext>
            </a:extLst>
          </p:cNvPr>
          <p:cNvSpPr>
            <a:spLocks noGrp="1"/>
          </p:cNvSpPr>
          <p:nvPr>
            <p:ph sz="half" idx="2"/>
          </p:nvPr>
        </p:nvSpPr>
        <p:spPr/>
        <p:txBody>
          <a:bodyPr vert="horz" lIns="91440" tIns="45720" rIns="91440" bIns="45720" rtlCol="0" anchor="t">
            <a:normAutofit/>
          </a:bodyPr>
          <a:lstStyle/>
          <a:p>
            <a:pPr marL="0" indent="0">
              <a:buNone/>
            </a:pPr>
            <a:r>
              <a:rPr lang="en-US" altLang="zh-CN" sz="3200">
                <a:ea typeface="+mn-lt"/>
                <a:cs typeface="+mn-lt"/>
              </a:rPr>
              <a:t>Cingulate Lobe</a:t>
            </a:r>
            <a:endParaRPr lang="zh-CN" sz="3200">
              <a:ea typeface="+mn-lt"/>
              <a:cs typeface="+mn-lt"/>
            </a:endParaRPr>
          </a:p>
          <a:p>
            <a:endParaRPr lang="zh-CN" altLang="en-US">
              <a:ea typeface="宋体"/>
              <a:cs typeface="Calibri"/>
            </a:endParaRPr>
          </a:p>
        </p:txBody>
      </p:sp>
      <p:sp>
        <p:nvSpPr>
          <p:cNvPr id="8" name="TextBox 7">
            <a:extLst>
              <a:ext uri="{FF2B5EF4-FFF2-40B4-BE49-F238E27FC236}">
                <a16:creationId xmlns:a16="http://schemas.microsoft.com/office/drawing/2014/main" id="{4A68E69C-C742-8F4D-A8A8-65BD9EAE604A}"/>
              </a:ext>
            </a:extLst>
          </p:cNvPr>
          <p:cNvSpPr txBox="1"/>
          <p:nvPr/>
        </p:nvSpPr>
        <p:spPr>
          <a:xfrm>
            <a:off x="838393" y="6264313"/>
            <a:ext cx="32084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Clark et al. (annotated)</a:t>
            </a:r>
            <a:endParaRPr lang="en-US"/>
          </a:p>
        </p:txBody>
      </p:sp>
      <p:cxnSp>
        <p:nvCxnSpPr>
          <p:cNvPr id="7" name="直接箭头连接符 6">
            <a:extLst>
              <a:ext uri="{FF2B5EF4-FFF2-40B4-BE49-F238E27FC236}">
                <a16:creationId xmlns:a16="http://schemas.microsoft.com/office/drawing/2014/main" id="{63DE0370-0E2F-3D84-09C5-2EE92F2960F1}"/>
              </a:ext>
            </a:extLst>
          </p:cNvPr>
          <p:cNvCxnSpPr/>
          <p:nvPr/>
        </p:nvCxnSpPr>
        <p:spPr>
          <a:xfrm flipV="1">
            <a:off x="4474234" y="2261559"/>
            <a:ext cx="1719533" cy="6671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9" name="墨迹 8">
                <a:extLst>
                  <a:ext uri="{FF2B5EF4-FFF2-40B4-BE49-F238E27FC236}">
                    <a16:creationId xmlns:a16="http://schemas.microsoft.com/office/drawing/2014/main" id="{68350732-A08C-5ACA-6473-7040696D1230}"/>
                  </a:ext>
                </a:extLst>
              </p14:cNvPr>
              <p14:cNvContentPartPr/>
              <p14:nvPr/>
            </p14:nvContentPartPr>
            <p14:xfrm>
              <a:off x="4445944" y="2882142"/>
              <a:ext cx="83160" cy="88920"/>
            </p14:xfrm>
          </p:contentPart>
        </mc:Choice>
        <mc:Fallback>
          <p:pic>
            <p:nvPicPr>
              <p:cNvPr id="9" name="墨迹 8">
                <a:extLst>
                  <a:ext uri="{FF2B5EF4-FFF2-40B4-BE49-F238E27FC236}">
                    <a16:creationId xmlns:a16="http://schemas.microsoft.com/office/drawing/2014/main" id="{68350732-A08C-5ACA-6473-7040696D1230}"/>
                  </a:ext>
                </a:extLst>
              </p:cNvPr>
              <p:cNvPicPr/>
              <p:nvPr/>
            </p:nvPicPr>
            <p:blipFill>
              <a:blip r:embed="rId5"/>
              <a:stretch>
                <a:fillRect/>
              </a:stretch>
            </p:blipFill>
            <p:spPr>
              <a:xfrm>
                <a:off x="4430464" y="2866662"/>
                <a:ext cx="113760" cy="119520"/>
              </a:xfrm>
              <a:prstGeom prst="rect">
                <a:avLst/>
              </a:prstGeom>
            </p:spPr>
          </p:pic>
        </mc:Fallback>
      </mc:AlternateContent>
      <p:sp>
        <p:nvSpPr>
          <p:cNvPr id="3" name="Slide Number Placeholder 2">
            <a:extLst>
              <a:ext uri="{FF2B5EF4-FFF2-40B4-BE49-F238E27FC236}">
                <a16:creationId xmlns:a16="http://schemas.microsoft.com/office/drawing/2014/main" id="{C7D49019-5ED2-D4D7-1AA3-40E83CEFED40}"/>
              </a:ext>
            </a:extLst>
          </p:cNvPr>
          <p:cNvSpPr>
            <a:spLocks noGrp="1"/>
          </p:cNvSpPr>
          <p:nvPr>
            <p:ph type="sldNum" sz="quarter" idx="12"/>
          </p:nvPr>
        </p:nvSpPr>
        <p:spPr/>
        <p:txBody>
          <a:bodyPr/>
          <a:lstStyle/>
          <a:p>
            <a:fld id="{330EA680-D336-4FF7-8B7A-9848BB0A1C32}" type="slidenum">
              <a:rPr lang="en-US" smtClean="0"/>
              <a:t>2</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183379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3FD9-2CC5-4C9C-4F00-433C76808D8D}"/>
              </a:ext>
            </a:extLst>
          </p:cNvPr>
          <p:cNvSpPr>
            <a:spLocks noGrp="1"/>
          </p:cNvSpPr>
          <p:nvPr>
            <p:ph type="title"/>
          </p:nvPr>
        </p:nvSpPr>
        <p:spPr/>
        <p:txBody>
          <a:bodyPr>
            <a:normAutofit/>
          </a:bodyPr>
          <a:lstStyle/>
          <a:p>
            <a:r>
              <a:rPr lang="en-US" sz="4000" b="1">
                <a:solidFill>
                  <a:srgbClr val="052CA3"/>
                </a:solidFill>
                <a:ea typeface="+mj-lt"/>
                <a:cs typeface="+mj-lt"/>
              </a:rPr>
              <a:t>Function of Cingulate Lobe</a:t>
            </a:r>
            <a:endParaRPr lang="en-US" sz="5000">
              <a:solidFill>
                <a:srgbClr val="052CA3"/>
              </a:solidFill>
              <a:ea typeface="+mj-lt"/>
              <a:cs typeface="+mj-lt"/>
            </a:endParaRPr>
          </a:p>
        </p:txBody>
      </p:sp>
      <p:sp>
        <p:nvSpPr>
          <p:cNvPr id="5" name="内容占位符 4">
            <a:extLst>
              <a:ext uri="{FF2B5EF4-FFF2-40B4-BE49-F238E27FC236}">
                <a16:creationId xmlns:a16="http://schemas.microsoft.com/office/drawing/2014/main" id="{E66805AE-4908-D524-0087-B016F9624278}"/>
              </a:ext>
            </a:extLst>
          </p:cNvPr>
          <p:cNvSpPr>
            <a:spLocks noGrp="1"/>
          </p:cNvSpPr>
          <p:nvPr>
            <p:ph sz="half" idx="1"/>
          </p:nvPr>
        </p:nvSpPr>
        <p:spPr/>
        <p:txBody>
          <a:bodyPr/>
          <a:lstStyle/>
          <a:p>
            <a:endParaRPr lang="zh-CN" altLang="en-US"/>
          </a:p>
        </p:txBody>
      </p:sp>
      <p:sp>
        <p:nvSpPr>
          <p:cNvPr id="9" name="内容占位符 8">
            <a:extLst>
              <a:ext uri="{FF2B5EF4-FFF2-40B4-BE49-F238E27FC236}">
                <a16:creationId xmlns:a16="http://schemas.microsoft.com/office/drawing/2014/main" id="{5E49225A-612F-3765-590F-772BCBB15809}"/>
              </a:ext>
            </a:extLst>
          </p:cNvPr>
          <p:cNvSpPr>
            <a:spLocks noGrp="1"/>
          </p:cNvSpPr>
          <p:nvPr>
            <p:ph sz="half" idx="2"/>
          </p:nvPr>
        </p:nvSpPr>
        <p:spPr>
          <a:xfrm>
            <a:off x="6096000" y="1825625"/>
            <a:ext cx="6157061" cy="4351338"/>
          </a:xfrm>
        </p:spPr>
        <p:txBody>
          <a:bodyPr vert="horz" lIns="91440" tIns="45720" rIns="91440" bIns="45720" rtlCol="0" anchor="t">
            <a:normAutofit/>
          </a:bodyPr>
          <a:lstStyle/>
          <a:p>
            <a:pPr marL="0" indent="0">
              <a:buNone/>
            </a:pPr>
            <a:r>
              <a:rPr lang="zh-CN" sz="3200">
                <a:ea typeface="+mn-lt"/>
                <a:cs typeface="+mn-lt"/>
              </a:rPr>
              <a:t>Cingulate Lobe</a:t>
            </a:r>
          </a:p>
          <a:p>
            <a:pPr lvl="1"/>
            <a:r>
              <a:rPr lang="en-US" altLang="zh-CN" sz="3200">
                <a:ea typeface="Calibri"/>
                <a:cs typeface="Calibri" panose="020F0502020204030204"/>
              </a:rPr>
              <a:t>Posterior Cingulate Cortex (PCC)</a:t>
            </a:r>
          </a:p>
          <a:p>
            <a:pPr lvl="1"/>
            <a:r>
              <a:rPr lang="en-US" altLang="zh-CN" sz="3200">
                <a:ea typeface="宋体"/>
                <a:cs typeface="Calibri" panose="020F0502020204030204"/>
              </a:rPr>
              <a:t>Anterior Cingulate Cortex (</a:t>
            </a:r>
            <a:r>
              <a:rPr lang="zh-CN" altLang="en-US" sz="3200">
                <a:ea typeface="宋体"/>
                <a:cs typeface="Calibri" panose="020F0502020204030204"/>
              </a:rPr>
              <a:t>ACC</a:t>
            </a:r>
            <a:r>
              <a:rPr lang="en-US" altLang="zh-CN" sz="3200">
                <a:ea typeface="宋体"/>
                <a:cs typeface="Calibri" panose="020F0502020204030204"/>
              </a:rPr>
              <a:t>)</a:t>
            </a:r>
            <a:endParaRPr lang="zh-CN" altLang="en-US" sz="3200">
              <a:ea typeface="宋体"/>
              <a:cs typeface="Calibri" panose="020F0502020204030204"/>
            </a:endParaRPr>
          </a:p>
        </p:txBody>
      </p:sp>
      <p:sp>
        <p:nvSpPr>
          <p:cNvPr id="8" name="TextBox 7">
            <a:extLst>
              <a:ext uri="{FF2B5EF4-FFF2-40B4-BE49-F238E27FC236}">
                <a16:creationId xmlns:a16="http://schemas.microsoft.com/office/drawing/2014/main" id="{4A68E69C-C742-8F4D-A8A8-65BD9EAE604A}"/>
              </a:ext>
            </a:extLst>
          </p:cNvPr>
          <p:cNvSpPr txBox="1"/>
          <p:nvPr/>
        </p:nvSpPr>
        <p:spPr>
          <a:xfrm>
            <a:off x="838393" y="6264313"/>
            <a:ext cx="32084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Clark et al. (annotated)</a:t>
            </a:r>
            <a:endParaRPr lang="en-US"/>
          </a:p>
        </p:txBody>
      </p:sp>
      <p:pic>
        <p:nvPicPr>
          <p:cNvPr id="3" name="图片 2" descr="图示&#10;&#10;已自动生成说明">
            <a:extLst>
              <a:ext uri="{FF2B5EF4-FFF2-40B4-BE49-F238E27FC236}">
                <a16:creationId xmlns:a16="http://schemas.microsoft.com/office/drawing/2014/main" id="{AC3F2328-E538-73F5-E61E-238C1A4C4276}"/>
              </a:ext>
            </a:extLst>
          </p:cNvPr>
          <p:cNvPicPr>
            <a:picLocks noChangeAspect="1"/>
          </p:cNvPicPr>
          <p:nvPr/>
        </p:nvPicPr>
        <p:blipFill>
          <a:blip r:embed="rId3"/>
          <a:stretch>
            <a:fillRect/>
          </a:stretch>
        </p:blipFill>
        <p:spPr>
          <a:xfrm>
            <a:off x="895013" y="1831676"/>
            <a:ext cx="5053065" cy="4114800"/>
          </a:xfrm>
          <a:prstGeom prst="rect">
            <a:avLst/>
          </a:prstGeom>
        </p:spPr>
      </p:pic>
      <mc:AlternateContent xmlns:mc="http://schemas.openxmlformats.org/markup-compatibility/2006">
        <mc:Choice xmlns:p14="http://schemas.microsoft.com/office/powerpoint/2010/main" Requires="p14">
          <p:contentPart p14:bwMode="auto" r:id="rId4">
            <p14:nvContentPartPr>
              <p14:cNvPr id="23" name="墨迹 22">
                <a:extLst>
                  <a:ext uri="{FF2B5EF4-FFF2-40B4-BE49-F238E27FC236}">
                    <a16:creationId xmlns:a16="http://schemas.microsoft.com/office/drawing/2014/main" id="{8A2B8A15-5D82-D359-9293-EAC64A475D5F}"/>
                  </a:ext>
                </a:extLst>
              </p14:cNvPr>
              <p14:cNvContentPartPr/>
              <p14:nvPr/>
            </p14:nvContentPartPr>
            <p14:xfrm>
              <a:off x="3342544" y="2840742"/>
              <a:ext cx="57600" cy="62640"/>
            </p14:xfrm>
          </p:contentPart>
        </mc:Choice>
        <mc:Fallback>
          <p:pic>
            <p:nvPicPr>
              <p:cNvPr id="23" name="墨迹 22">
                <a:extLst>
                  <a:ext uri="{FF2B5EF4-FFF2-40B4-BE49-F238E27FC236}">
                    <a16:creationId xmlns:a16="http://schemas.microsoft.com/office/drawing/2014/main" id="{8A2B8A15-5D82-D359-9293-EAC64A475D5F}"/>
                  </a:ext>
                </a:extLst>
              </p:cNvPr>
              <p:cNvPicPr/>
              <p:nvPr/>
            </p:nvPicPr>
            <p:blipFill>
              <a:blip r:embed="rId5"/>
              <a:stretch>
                <a:fillRect/>
              </a:stretch>
            </p:blipFill>
            <p:spPr>
              <a:xfrm>
                <a:off x="3327064" y="2825350"/>
                <a:ext cx="88200" cy="93065"/>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4" name="墨迹 23">
                <a:extLst>
                  <a:ext uri="{FF2B5EF4-FFF2-40B4-BE49-F238E27FC236}">
                    <a16:creationId xmlns:a16="http://schemas.microsoft.com/office/drawing/2014/main" id="{369E05C5-6B85-53AE-0806-7993619296F8}"/>
                  </a:ext>
                </a:extLst>
              </p14:cNvPr>
              <p14:cNvContentPartPr/>
              <p14:nvPr/>
            </p14:nvContentPartPr>
            <p14:xfrm>
              <a:off x="4961104" y="3361302"/>
              <a:ext cx="73080" cy="68040"/>
            </p14:xfrm>
          </p:contentPart>
        </mc:Choice>
        <mc:Fallback>
          <p:pic>
            <p:nvPicPr>
              <p:cNvPr id="24" name="墨迹 23">
                <a:extLst>
                  <a:ext uri="{FF2B5EF4-FFF2-40B4-BE49-F238E27FC236}">
                    <a16:creationId xmlns:a16="http://schemas.microsoft.com/office/drawing/2014/main" id="{369E05C5-6B85-53AE-0806-7993619296F8}"/>
                  </a:ext>
                </a:extLst>
              </p:cNvPr>
              <p:cNvPicPr/>
              <p:nvPr/>
            </p:nvPicPr>
            <p:blipFill>
              <a:blip r:embed="rId7"/>
              <a:stretch>
                <a:fillRect/>
              </a:stretch>
            </p:blipFill>
            <p:spPr>
              <a:xfrm>
                <a:off x="4945624" y="3345822"/>
                <a:ext cx="10368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墨迹 10">
                <a:extLst>
                  <a:ext uri="{FF2B5EF4-FFF2-40B4-BE49-F238E27FC236}">
                    <a16:creationId xmlns:a16="http://schemas.microsoft.com/office/drawing/2014/main" id="{0927A6BB-8A37-5E80-CFF2-8B2AE2BE183E}"/>
                  </a:ext>
                </a:extLst>
              </p14:cNvPr>
              <p14:cNvContentPartPr/>
              <p14:nvPr/>
            </p14:nvContentPartPr>
            <p14:xfrm>
              <a:off x="4946352" y="3049679"/>
              <a:ext cx="1599480" cy="396720"/>
            </p14:xfrm>
          </p:contentPart>
        </mc:Choice>
        <mc:Fallback>
          <p:pic>
            <p:nvPicPr>
              <p:cNvPr id="11" name="墨迹 10">
                <a:extLst>
                  <a:ext uri="{FF2B5EF4-FFF2-40B4-BE49-F238E27FC236}">
                    <a16:creationId xmlns:a16="http://schemas.microsoft.com/office/drawing/2014/main" id="{0927A6BB-8A37-5E80-CFF2-8B2AE2BE183E}"/>
                  </a:ext>
                </a:extLst>
              </p:cNvPr>
              <p:cNvPicPr/>
              <p:nvPr/>
            </p:nvPicPr>
            <p:blipFill>
              <a:blip r:embed="rId9"/>
              <a:stretch>
                <a:fillRect/>
              </a:stretch>
            </p:blipFill>
            <p:spPr>
              <a:xfrm>
                <a:off x="4930875" y="3034185"/>
                <a:ext cx="1630073" cy="427348"/>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墨迹 11">
                <a:extLst>
                  <a:ext uri="{FF2B5EF4-FFF2-40B4-BE49-F238E27FC236}">
                    <a16:creationId xmlns:a16="http://schemas.microsoft.com/office/drawing/2014/main" id="{83BE7904-7448-1871-BD2D-404DFBA07CD5}"/>
                  </a:ext>
                </a:extLst>
              </p14:cNvPr>
              <p14:cNvContentPartPr/>
              <p14:nvPr/>
            </p14:nvContentPartPr>
            <p14:xfrm>
              <a:off x="3359472" y="2510039"/>
              <a:ext cx="3218760" cy="349560"/>
            </p14:xfrm>
          </p:contentPart>
        </mc:Choice>
        <mc:Fallback>
          <p:pic>
            <p:nvPicPr>
              <p:cNvPr id="12" name="墨迹 11">
                <a:extLst>
                  <a:ext uri="{FF2B5EF4-FFF2-40B4-BE49-F238E27FC236}">
                    <a16:creationId xmlns:a16="http://schemas.microsoft.com/office/drawing/2014/main" id="{83BE7904-7448-1871-BD2D-404DFBA07CD5}"/>
                  </a:ext>
                </a:extLst>
              </p:cNvPr>
              <p:cNvPicPr/>
              <p:nvPr/>
            </p:nvPicPr>
            <p:blipFill>
              <a:blip r:embed="rId11"/>
              <a:stretch>
                <a:fillRect/>
              </a:stretch>
            </p:blipFill>
            <p:spPr>
              <a:xfrm>
                <a:off x="3343994" y="2494543"/>
                <a:ext cx="3249357" cy="380192"/>
              </a:xfrm>
              <a:prstGeom prst="rect">
                <a:avLst/>
              </a:prstGeom>
            </p:spPr>
          </p:pic>
        </mc:Fallback>
      </mc:AlternateContent>
      <p:sp>
        <p:nvSpPr>
          <p:cNvPr id="4" name="Slide Number Placeholder 3">
            <a:extLst>
              <a:ext uri="{FF2B5EF4-FFF2-40B4-BE49-F238E27FC236}">
                <a16:creationId xmlns:a16="http://schemas.microsoft.com/office/drawing/2014/main" id="{12249BC4-3A7C-4C20-5DB0-27B8F530DEC5}"/>
              </a:ext>
            </a:extLst>
          </p:cNvPr>
          <p:cNvSpPr>
            <a:spLocks noGrp="1"/>
          </p:cNvSpPr>
          <p:nvPr>
            <p:ph type="sldNum" sz="quarter" idx="12"/>
          </p:nvPr>
        </p:nvSpPr>
        <p:spPr/>
        <p:txBody>
          <a:bodyPr/>
          <a:lstStyle/>
          <a:p>
            <a:fld id="{330EA680-D336-4FF7-8B7A-9848BB0A1C32}" type="slidenum">
              <a:rPr lang="en-US" smtClean="0"/>
              <a:t>3</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4125147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3FD9-2CC5-4C9C-4F00-433C76808D8D}"/>
              </a:ext>
            </a:extLst>
          </p:cNvPr>
          <p:cNvSpPr>
            <a:spLocks noGrp="1"/>
          </p:cNvSpPr>
          <p:nvPr>
            <p:ph type="title"/>
          </p:nvPr>
        </p:nvSpPr>
        <p:spPr/>
        <p:txBody>
          <a:bodyPr>
            <a:normAutofit/>
          </a:bodyPr>
          <a:lstStyle/>
          <a:p>
            <a:r>
              <a:rPr lang="en-US" sz="4000" b="1">
                <a:solidFill>
                  <a:srgbClr val="052CA3"/>
                </a:solidFill>
                <a:ea typeface="+mj-lt"/>
                <a:cs typeface="+mj-lt"/>
              </a:rPr>
              <a:t>Function of Cingulate Lobe</a:t>
            </a:r>
            <a:endParaRPr lang="en-US" sz="5000">
              <a:solidFill>
                <a:srgbClr val="052CA3"/>
              </a:solidFill>
              <a:ea typeface="+mj-lt"/>
              <a:cs typeface="+mj-lt"/>
            </a:endParaRPr>
          </a:p>
        </p:txBody>
      </p:sp>
      <p:sp>
        <p:nvSpPr>
          <p:cNvPr id="5" name="内容占位符 4">
            <a:extLst>
              <a:ext uri="{FF2B5EF4-FFF2-40B4-BE49-F238E27FC236}">
                <a16:creationId xmlns:a16="http://schemas.microsoft.com/office/drawing/2014/main" id="{E66805AE-4908-D524-0087-B016F9624278}"/>
              </a:ext>
            </a:extLst>
          </p:cNvPr>
          <p:cNvSpPr>
            <a:spLocks noGrp="1"/>
          </p:cNvSpPr>
          <p:nvPr>
            <p:ph sz="half" idx="1"/>
          </p:nvPr>
        </p:nvSpPr>
        <p:spPr/>
        <p:txBody>
          <a:bodyPr/>
          <a:lstStyle/>
          <a:p>
            <a:endParaRPr lang="zh-CN" altLang="en-US"/>
          </a:p>
        </p:txBody>
      </p:sp>
      <p:sp>
        <p:nvSpPr>
          <p:cNvPr id="9" name="内容占位符 8">
            <a:extLst>
              <a:ext uri="{FF2B5EF4-FFF2-40B4-BE49-F238E27FC236}">
                <a16:creationId xmlns:a16="http://schemas.microsoft.com/office/drawing/2014/main" id="{5E49225A-612F-3765-590F-772BCBB15809}"/>
              </a:ext>
            </a:extLst>
          </p:cNvPr>
          <p:cNvSpPr>
            <a:spLocks noGrp="1"/>
          </p:cNvSpPr>
          <p:nvPr>
            <p:ph sz="half" idx="2"/>
          </p:nvPr>
        </p:nvSpPr>
        <p:spPr>
          <a:xfrm>
            <a:off x="6096000" y="1825625"/>
            <a:ext cx="6157061" cy="4351338"/>
          </a:xfrm>
        </p:spPr>
        <p:txBody>
          <a:bodyPr vert="horz" lIns="91440" tIns="45720" rIns="91440" bIns="45720" rtlCol="0" anchor="t">
            <a:normAutofit/>
          </a:bodyPr>
          <a:lstStyle/>
          <a:p>
            <a:pPr marL="0" indent="0">
              <a:buNone/>
            </a:pPr>
            <a:r>
              <a:rPr lang="zh-CN" sz="3200">
                <a:solidFill>
                  <a:schemeClr val="bg1">
                    <a:lumMod val="65000"/>
                  </a:schemeClr>
                </a:solidFill>
                <a:ea typeface="+mn-lt"/>
                <a:cs typeface="+mn-lt"/>
              </a:rPr>
              <a:t>Cingulate Lobe</a:t>
            </a:r>
          </a:p>
          <a:p>
            <a:pPr lvl="1"/>
            <a:r>
              <a:rPr lang="en-US" altLang="zh-CN" sz="3200" b="1">
                <a:ea typeface="Calibri"/>
                <a:cs typeface="Calibri" panose="020F0502020204030204"/>
              </a:rPr>
              <a:t>PCC</a:t>
            </a:r>
          </a:p>
          <a:p>
            <a:pPr marL="457200" lvl="1" indent="0">
              <a:buNone/>
            </a:pPr>
            <a:endParaRPr lang="en-US" altLang="zh-CN" sz="3200" b="1">
              <a:ea typeface="Calibri"/>
              <a:cs typeface="Calibri" panose="020F0502020204030204"/>
            </a:endParaRPr>
          </a:p>
          <a:p>
            <a:pPr marL="457200" lvl="1" indent="0" algn="ctr">
              <a:buNone/>
            </a:pPr>
            <a:r>
              <a:rPr lang="en-US" altLang="zh-CN" sz="2800" b="1">
                <a:ea typeface="Calibri"/>
                <a:cs typeface="Calibri" panose="020F0502020204030204"/>
              </a:rPr>
              <a:t>Function: </a:t>
            </a:r>
          </a:p>
          <a:p>
            <a:pPr marL="457200" lvl="1" indent="0" algn="ctr">
              <a:buNone/>
            </a:pPr>
            <a:r>
              <a:rPr lang="en-US" altLang="zh-CN" sz="2800" b="1">
                <a:ea typeface="Calibri"/>
                <a:cs typeface="Calibri" panose="020F0502020204030204"/>
              </a:rPr>
              <a:t>visuospatial orientation in response to somatosensory stimuli, memory retrieval and attention</a:t>
            </a:r>
          </a:p>
        </p:txBody>
      </p:sp>
      <p:sp>
        <p:nvSpPr>
          <p:cNvPr id="8" name="TextBox 7">
            <a:extLst>
              <a:ext uri="{FF2B5EF4-FFF2-40B4-BE49-F238E27FC236}">
                <a16:creationId xmlns:a16="http://schemas.microsoft.com/office/drawing/2014/main" id="{4A68E69C-C742-8F4D-A8A8-65BD9EAE604A}"/>
              </a:ext>
            </a:extLst>
          </p:cNvPr>
          <p:cNvSpPr txBox="1"/>
          <p:nvPr/>
        </p:nvSpPr>
        <p:spPr>
          <a:xfrm>
            <a:off x="838393" y="6264313"/>
            <a:ext cx="32084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Clark et al. (annotated)</a:t>
            </a:r>
            <a:endParaRPr lang="en-US"/>
          </a:p>
        </p:txBody>
      </p:sp>
      <p:pic>
        <p:nvPicPr>
          <p:cNvPr id="3" name="图片 2" descr="图示&#10;&#10;已自动生成说明">
            <a:extLst>
              <a:ext uri="{FF2B5EF4-FFF2-40B4-BE49-F238E27FC236}">
                <a16:creationId xmlns:a16="http://schemas.microsoft.com/office/drawing/2014/main" id="{AC3F2328-E538-73F5-E61E-238C1A4C4276}"/>
              </a:ext>
            </a:extLst>
          </p:cNvPr>
          <p:cNvPicPr>
            <a:picLocks noChangeAspect="1"/>
          </p:cNvPicPr>
          <p:nvPr/>
        </p:nvPicPr>
        <p:blipFill>
          <a:blip r:embed="rId3"/>
          <a:stretch>
            <a:fillRect/>
          </a:stretch>
        </p:blipFill>
        <p:spPr>
          <a:xfrm>
            <a:off x="895013" y="1831676"/>
            <a:ext cx="5053065" cy="4114800"/>
          </a:xfrm>
          <a:prstGeom prst="rect">
            <a:avLst/>
          </a:prstGeom>
        </p:spPr>
      </p:pic>
      <p:sp>
        <p:nvSpPr>
          <p:cNvPr id="4" name="矩形标注 3">
            <a:extLst>
              <a:ext uri="{FF2B5EF4-FFF2-40B4-BE49-F238E27FC236}">
                <a16:creationId xmlns:a16="http://schemas.microsoft.com/office/drawing/2014/main" id="{C3658F24-82D3-F74B-74FA-05D89EC2FD32}"/>
              </a:ext>
            </a:extLst>
          </p:cNvPr>
          <p:cNvSpPr/>
          <p:nvPr/>
        </p:nvSpPr>
        <p:spPr>
          <a:xfrm flipV="1">
            <a:off x="6682504" y="3102161"/>
            <a:ext cx="5413241" cy="24243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p14="http://schemas.microsoft.com/office/powerpoint/2010/main" Requires="p14">
          <p:contentPart p14:bwMode="auto" r:id="rId4">
            <p14:nvContentPartPr>
              <p14:cNvPr id="23" name="墨迹 22">
                <a:extLst>
                  <a:ext uri="{FF2B5EF4-FFF2-40B4-BE49-F238E27FC236}">
                    <a16:creationId xmlns:a16="http://schemas.microsoft.com/office/drawing/2014/main" id="{8A2B8A15-5D82-D359-9293-EAC64A475D5F}"/>
                  </a:ext>
                </a:extLst>
              </p14:cNvPr>
              <p14:cNvContentPartPr/>
              <p14:nvPr/>
            </p14:nvContentPartPr>
            <p14:xfrm>
              <a:off x="3342544" y="2840742"/>
              <a:ext cx="57600" cy="62640"/>
            </p14:xfrm>
          </p:contentPart>
        </mc:Choice>
        <mc:Fallback>
          <p:pic>
            <p:nvPicPr>
              <p:cNvPr id="23" name="墨迹 22">
                <a:extLst>
                  <a:ext uri="{FF2B5EF4-FFF2-40B4-BE49-F238E27FC236}">
                    <a16:creationId xmlns:a16="http://schemas.microsoft.com/office/drawing/2014/main" id="{8A2B8A15-5D82-D359-9293-EAC64A475D5F}"/>
                  </a:ext>
                </a:extLst>
              </p:cNvPr>
              <p:cNvPicPr/>
              <p:nvPr/>
            </p:nvPicPr>
            <p:blipFill>
              <a:blip r:embed="rId5"/>
              <a:stretch>
                <a:fillRect/>
              </a:stretch>
            </p:blipFill>
            <p:spPr>
              <a:xfrm>
                <a:off x="3327064" y="2825350"/>
                <a:ext cx="88200" cy="93065"/>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墨迹 11">
                <a:extLst>
                  <a:ext uri="{FF2B5EF4-FFF2-40B4-BE49-F238E27FC236}">
                    <a16:creationId xmlns:a16="http://schemas.microsoft.com/office/drawing/2014/main" id="{83BE7904-7448-1871-BD2D-404DFBA07CD5}"/>
                  </a:ext>
                </a:extLst>
              </p14:cNvPr>
              <p14:cNvContentPartPr/>
              <p14:nvPr/>
            </p14:nvContentPartPr>
            <p14:xfrm>
              <a:off x="3359472" y="2510039"/>
              <a:ext cx="3218760" cy="349560"/>
            </p14:xfrm>
          </p:contentPart>
        </mc:Choice>
        <mc:Fallback>
          <p:pic>
            <p:nvPicPr>
              <p:cNvPr id="12" name="墨迹 11">
                <a:extLst>
                  <a:ext uri="{FF2B5EF4-FFF2-40B4-BE49-F238E27FC236}">
                    <a16:creationId xmlns:a16="http://schemas.microsoft.com/office/drawing/2014/main" id="{83BE7904-7448-1871-BD2D-404DFBA07CD5}"/>
                  </a:ext>
                </a:extLst>
              </p:cNvPr>
              <p:cNvPicPr/>
              <p:nvPr/>
            </p:nvPicPr>
            <p:blipFill>
              <a:blip r:embed="rId7"/>
              <a:stretch>
                <a:fillRect/>
              </a:stretch>
            </p:blipFill>
            <p:spPr>
              <a:xfrm>
                <a:off x="3343994" y="2494543"/>
                <a:ext cx="3249357" cy="380192"/>
              </a:xfrm>
              <a:prstGeom prst="rect">
                <a:avLst/>
              </a:prstGeom>
            </p:spPr>
          </p:pic>
        </mc:Fallback>
      </mc:AlternateContent>
      <p:sp>
        <p:nvSpPr>
          <p:cNvPr id="6" name="Slide Number Placeholder 5">
            <a:extLst>
              <a:ext uri="{FF2B5EF4-FFF2-40B4-BE49-F238E27FC236}">
                <a16:creationId xmlns:a16="http://schemas.microsoft.com/office/drawing/2014/main" id="{96D5FEEC-83B4-2E3E-FEFC-52AD28CB66DC}"/>
              </a:ext>
            </a:extLst>
          </p:cNvPr>
          <p:cNvSpPr>
            <a:spLocks noGrp="1"/>
          </p:cNvSpPr>
          <p:nvPr>
            <p:ph type="sldNum" sz="quarter" idx="12"/>
          </p:nvPr>
        </p:nvSpPr>
        <p:spPr/>
        <p:txBody>
          <a:bodyPr/>
          <a:lstStyle/>
          <a:p>
            <a:fld id="{330EA680-D336-4FF7-8B7A-9848BB0A1C32}" type="slidenum">
              <a:rPr lang="en-US" smtClean="0"/>
              <a:t>4</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2588540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3FD9-2CC5-4C9C-4F00-433C76808D8D}"/>
              </a:ext>
            </a:extLst>
          </p:cNvPr>
          <p:cNvSpPr>
            <a:spLocks noGrp="1"/>
          </p:cNvSpPr>
          <p:nvPr>
            <p:ph type="title"/>
          </p:nvPr>
        </p:nvSpPr>
        <p:spPr/>
        <p:txBody>
          <a:bodyPr>
            <a:normAutofit/>
          </a:bodyPr>
          <a:lstStyle/>
          <a:p>
            <a:r>
              <a:rPr lang="en-US" sz="4000" b="1">
                <a:solidFill>
                  <a:srgbClr val="052CA3"/>
                </a:solidFill>
                <a:ea typeface="+mj-lt"/>
                <a:cs typeface="+mj-lt"/>
              </a:rPr>
              <a:t>Function of Cingulate Lobe</a:t>
            </a:r>
            <a:endParaRPr lang="en-US" sz="5000">
              <a:solidFill>
                <a:srgbClr val="052CA3"/>
              </a:solidFill>
              <a:ea typeface="+mj-lt"/>
              <a:cs typeface="+mj-lt"/>
            </a:endParaRPr>
          </a:p>
        </p:txBody>
      </p:sp>
      <p:pic>
        <p:nvPicPr>
          <p:cNvPr id="4" name="内容占位符 3" descr="图示&#10;&#10;已自动生成说明">
            <a:extLst>
              <a:ext uri="{FF2B5EF4-FFF2-40B4-BE49-F238E27FC236}">
                <a16:creationId xmlns:a16="http://schemas.microsoft.com/office/drawing/2014/main" id="{E4EF5C09-E48B-0B31-3EDC-86599B06C9F3}"/>
              </a:ext>
            </a:extLst>
          </p:cNvPr>
          <p:cNvPicPr>
            <a:picLocks noGrp="1" noChangeAspect="1"/>
          </p:cNvPicPr>
          <p:nvPr>
            <p:ph sz="half" idx="1"/>
          </p:nvPr>
        </p:nvPicPr>
        <p:blipFill>
          <a:blip r:embed="rId3"/>
          <a:stretch>
            <a:fillRect/>
          </a:stretch>
        </p:blipFill>
        <p:spPr>
          <a:xfrm>
            <a:off x="838200" y="1821004"/>
            <a:ext cx="5181600" cy="4219468"/>
          </a:xfrm>
        </p:spPr>
      </p:pic>
      <p:sp>
        <p:nvSpPr>
          <p:cNvPr id="6" name="内容占位符 5">
            <a:extLst>
              <a:ext uri="{FF2B5EF4-FFF2-40B4-BE49-F238E27FC236}">
                <a16:creationId xmlns:a16="http://schemas.microsoft.com/office/drawing/2014/main" id="{CE75CDCD-AD9A-D4A2-FFA4-CFBCFF5EC720}"/>
              </a:ext>
            </a:extLst>
          </p:cNvPr>
          <p:cNvSpPr>
            <a:spLocks noGrp="1"/>
          </p:cNvSpPr>
          <p:nvPr>
            <p:ph sz="half" idx="2"/>
          </p:nvPr>
        </p:nvSpPr>
        <p:spPr/>
        <p:txBody>
          <a:bodyPr vert="horz" lIns="91440" tIns="45720" rIns="91440" bIns="45720" rtlCol="0" anchor="t">
            <a:normAutofit/>
          </a:bodyPr>
          <a:lstStyle/>
          <a:p>
            <a:pPr marL="0" indent="0">
              <a:buNone/>
            </a:pPr>
            <a:r>
              <a:rPr lang="en-US" altLang="zh-CN" sz="3200">
                <a:solidFill>
                  <a:schemeClr val="bg1">
                    <a:lumMod val="65000"/>
                  </a:schemeClr>
                </a:solidFill>
                <a:ea typeface="+mn-lt"/>
                <a:cs typeface="+mn-lt"/>
              </a:rPr>
              <a:t>Cingulate Lobe</a:t>
            </a:r>
          </a:p>
          <a:p>
            <a:pPr lvl="1"/>
            <a:r>
              <a:rPr lang="en-US" altLang="zh-CN" sz="3200">
                <a:solidFill>
                  <a:schemeClr val="bg1">
                    <a:lumMod val="65000"/>
                  </a:schemeClr>
                </a:solidFill>
                <a:ea typeface="+mn-lt"/>
                <a:cs typeface="+mn-lt"/>
              </a:rPr>
              <a:t>PCC</a:t>
            </a:r>
          </a:p>
          <a:p>
            <a:pPr lvl="1"/>
            <a:r>
              <a:rPr lang="en-US" altLang="zh-CN" sz="3200" b="1">
                <a:ea typeface="+mn-lt"/>
                <a:cs typeface="+mn-lt"/>
              </a:rPr>
              <a:t>ACC</a:t>
            </a:r>
          </a:p>
          <a:p>
            <a:pPr lvl="2"/>
            <a:r>
              <a:rPr lang="en-US" altLang="zh-CN" sz="2800" b="1">
                <a:ea typeface="+mn-lt"/>
                <a:cs typeface="+mn-lt"/>
              </a:rPr>
              <a:t>Dorsal ACC</a:t>
            </a:r>
          </a:p>
          <a:p>
            <a:pPr lvl="2"/>
            <a:r>
              <a:rPr lang="en-US" sz="2800" b="1">
                <a:ea typeface="+mn-lt"/>
                <a:cs typeface="+mn-lt"/>
              </a:rPr>
              <a:t>Rostral ACC</a:t>
            </a:r>
            <a:endParaRPr lang="en-US" altLang="zh-CN" sz="2800" b="1">
              <a:ea typeface="+mn-lt"/>
              <a:cs typeface="+mn-lt"/>
            </a:endParaRPr>
          </a:p>
        </p:txBody>
      </p:sp>
      <p:sp>
        <p:nvSpPr>
          <p:cNvPr id="8" name="TextBox 7">
            <a:extLst>
              <a:ext uri="{FF2B5EF4-FFF2-40B4-BE49-F238E27FC236}">
                <a16:creationId xmlns:a16="http://schemas.microsoft.com/office/drawing/2014/main" id="{4A68E69C-C742-8F4D-A8A8-65BD9EAE604A}"/>
              </a:ext>
            </a:extLst>
          </p:cNvPr>
          <p:cNvSpPr txBox="1"/>
          <p:nvPr/>
        </p:nvSpPr>
        <p:spPr>
          <a:xfrm>
            <a:off x="838393" y="6264313"/>
            <a:ext cx="32084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Clark et al. (annotated)</a:t>
            </a:r>
            <a:endParaRPr lang="en-US"/>
          </a:p>
        </p:txBody>
      </p:sp>
      <mc:AlternateContent xmlns:mc="http://schemas.openxmlformats.org/markup-compatibility/2006">
        <mc:Choice xmlns:p14="http://schemas.microsoft.com/office/powerpoint/2010/main" Requires="p14">
          <p:contentPart p14:bwMode="auto" r:id="rId4">
            <p14:nvContentPartPr>
              <p14:cNvPr id="11" name="墨迹 10">
                <a:extLst>
                  <a:ext uri="{FF2B5EF4-FFF2-40B4-BE49-F238E27FC236}">
                    <a16:creationId xmlns:a16="http://schemas.microsoft.com/office/drawing/2014/main" id="{F77B325C-06C5-C80B-F3F1-D191A8D9F1B1}"/>
                  </a:ext>
                </a:extLst>
              </p14:cNvPr>
              <p14:cNvContentPartPr/>
              <p14:nvPr/>
            </p14:nvContentPartPr>
            <p14:xfrm>
              <a:off x="4249931" y="2858956"/>
              <a:ext cx="65160" cy="55440"/>
            </p14:xfrm>
          </p:contentPart>
        </mc:Choice>
        <mc:Fallback>
          <p:pic>
            <p:nvPicPr>
              <p:cNvPr id="11" name="墨迹 10">
                <a:extLst>
                  <a:ext uri="{FF2B5EF4-FFF2-40B4-BE49-F238E27FC236}">
                    <a16:creationId xmlns:a16="http://schemas.microsoft.com/office/drawing/2014/main" id="{F77B325C-06C5-C80B-F3F1-D191A8D9F1B1}"/>
                  </a:ext>
                </a:extLst>
              </p:cNvPr>
              <p:cNvPicPr/>
              <p:nvPr/>
            </p:nvPicPr>
            <p:blipFill>
              <a:blip r:embed="rId5"/>
              <a:stretch>
                <a:fillRect/>
              </a:stretch>
            </p:blipFill>
            <p:spPr>
              <a:xfrm>
                <a:off x="4234451" y="2843375"/>
                <a:ext cx="95760" cy="86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墨迹 11">
                <a:extLst>
                  <a:ext uri="{FF2B5EF4-FFF2-40B4-BE49-F238E27FC236}">
                    <a16:creationId xmlns:a16="http://schemas.microsoft.com/office/drawing/2014/main" id="{0D3DE630-6A16-E96E-6C8D-EDB4AC2F7E58}"/>
                  </a:ext>
                </a:extLst>
              </p14:cNvPr>
              <p14:cNvContentPartPr/>
              <p14:nvPr/>
            </p14:nvContentPartPr>
            <p14:xfrm>
              <a:off x="4954091" y="3630796"/>
              <a:ext cx="32760" cy="62640"/>
            </p14:xfrm>
          </p:contentPart>
        </mc:Choice>
        <mc:Fallback>
          <p:pic>
            <p:nvPicPr>
              <p:cNvPr id="12" name="墨迹 11">
                <a:extLst>
                  <a:ext uri="{FF2B5EF4-FFF2-40B4-BE49-F238E27FC236}">
                    <a16:creationId xmlns:a16="http://schemas.microsoft.com/office/drawing/2014/main" id="{0D3DE630-6A16-E96E-6C8D-EDB4AC2F7E58}"/>
                  </a:ext>
                </a:extLst>
              </p:cNvPr>
              <p:cNvPicPr/>
              <p:nvPr/>
            </p:nvPicPr>
            <p:blipFill>
              <a:blip r:embed="rId7"/>
              <a:stretch>
                <a:fillRect/>
              </a:stretch>
            </p:blipFill>
            <p:spPr>
              <a:xfrm>
                <a:off x="4938611" y="3615404"/>
                <a:ext cx="63360" cy="9306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墨迹 13">
                <a:extLst>
                  <a:ext uri="{FF2B5EF4-FFF2-40B4-BE49-F238E27FC236}">
                    <a16:creationId xmlns:a16="http://schemas.microsoft.com/office/drawing/2014/main" id="{FA9E618D-EF1B-9108-1C31-CAA741C6B72F}"/>
                  </a:ext>
                </a:extLst>
              </p14:cNvPr>
              <p14:cNvContentPartPr/>
              <p14:nvPr/>
            </p14:nvContentPartPr>
            <p14:xfrm>
              <a:off x="4964718" y="3679873"/>
              <a:ext cx="2175480" cy="419040"/>
            </p14:xfrm>
          </p:contentPart>
        </mc:Choice>
        <mc:Fallback>
          <p:pic>
            <p:nvPicPr>
              <p:cNvPr id="14" name="墨迹 13">
                <a:extLst>
                  <a:ext uri="{FF2B5EF4-FFF2-40B4-BE49-F238E27FC236}">
                    <a16:creationId xmlns:a16="http://schemas.microsoft.com/office/drawing/2014/main" id="{FA9E618D-EF1B-9108-1C31-CAA741C6B72F}"/>
                  </a:ext>
                </a:extLst>
              </p:cNvPr>
              <p:cNvPicPr/>
              <p:nvPr/>
            </p:nvPicPr>
            <p:blipFill>
              <a:blip r:embed="rId9"/>
              <a:stretch>
                <a:fillRect/>
              </a:stretch>
            </p:blipFill>
            <p:spPr>
              <a:xfrm>
                <a:off x="4949238" y="3664380"/>
                <a:ext cx="2206080" cy="449666"/>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墨迹 16">
                <a:extLst>
                  <a:ext uri="{FF2B5EF4-FFF2-40B4-BE49-F238E27FC236}">
                    <a16:creationId xmlns:a16="http://schemas.microsoft.com/office/drawing/2014/main" id="{C3581F5A-3AE9-1AB5-F42F-932A40052025}"/>
                  </a:ext>
                </a:extLst>
              </p14:cNvPr>
              <p14:cNvContentPartPr/>
              <p14:nvPr/>
            </p14:nvContentPartPr>
            <p14:xfrm>
              <a:off x="6998920" y="4002512"/>
              <a:ext cx="160200" cy="120600"/>
            </p14:xfrm>
          </p:contentPart>
        </mc:Choice>
        <mc:Fallback>
          <p:pic>
            <p:nvPicPr>
              <p:cNvPr id="17" name="墨迹 16">
                <a:extLst>
                  <a:ext uri="{FF2B5EF4-FFF2-40B4-BE49-F238E27FC236}">
                    <a16:creationId xmlns:a16="http://schemas.microsoft.com/office/drawing/2014/main" id="{C3581F5A-3AE9-1AB5-F42F-932A40052025}"/>
                  </a:ext>
                </a:extLst>
              </p:cNvPr>
              <p:cNvPicPr/>
              <p:nvPr/>
            </p:nvPicPr>
            <p:blipFill>
              <a:blip r:embed="rId11"/>
              <a:stretch>
                <a:fillRect/>
              </a:stretch>
            </p:blipFill>
            <p:spPr>
              <a:xfrm>
                <a:off x="6983440" y="3987032"/>
                <a:ext cx="1908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墨迹 20">
                <a:extLst>
                  <a:ext uri="{FF2B5EF4-FFF2-40B4-BE49-F238E27FC236}">
                    <a16:creationId xmlns:a16="http://schemas.microsoft.com/office/drawing/2014/main" id="{48416610-AB0D-2A47-B69C-3681950D8D1D}"/>
                  </a:ext>
                </a:extLst>
              </p14:cNvPr>
              <p14:cNvContentPartPr/>
              <p14:nvPr/>
            </p14:nvContentPartPr>
            <p14:xfrm>
              <a:off x="4249002" y="2419181"/>
              <a:ext cx="2923200" cy="1192680"/>
            </p14:xfrm>
          </p:contentPart>
        </mc:Choice>
        <mc:Fallback>
          <p:pic>
            <p:nvPicPr>
              <p:cNvPr id="21" name="墨迹 20">
                <a:extLst>
                  <a:ext uri="{FF2B5EF4-FFF2-40B4-BE49-F238E27FC236}">
                    <a16:creationId xmlns:a16="http://schemas.microsoft.com/office/drawing/2014/main" id="{48416610-AB0D-2A47-B69C-3681950D8D1D}"/>
                  </a:ext>
                </a:extLst>
              </p:cNvPr>
              <p:cNvPicPr/>
              <p:nvPr/>
            </p:nvPicPr>
            <p:blipFill>
              <a:blip r:embed="rId13"/>
              <a:stretch>
                <a:fillRect/>
              </a:stretch>
            </p:blipFill>
            <p:spPr>
              <a:xfrm>
                <a:off x="4233522" y="2403706"/>
                <a:ext cx="2953800" cy="1223271"/>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墨迹 21">
                <a:extLst>
                  <a:ext uri="{FF2B5EF4-FFF2-40B4-BE49-F238E27FC236}">
                    <a16:creationId xmlns:a16="http://schemas.microsoft.com/office/drawing/2014/main" id="{976FB1FB-71DF-3C94-FE39-BE674C2EDA06}"/>
                  </a:ext>
                </a:extLst>
              </p14:cNvPr>
              <p14:cNvContentPartPr/>
              <p14:nvPr/>
            </p14:nvContentPartPr>
            <p14:xfrm>
              <a:off x="4917715" y="3626367"/>
              <a:ext cx="64080" cy="73080"/>
            </p14:xfrm>
          </p:contentPart>
        </mc:Choice>
        <mc:Fallback>
          <p:pic>
            <p:nvPicPr>
              <p:cNvPr id="22" name="墨迹 21">
                <a:extLst>
                  <a:ext uri="{FF2B5EF4-FFF2-40B4-BE49-F238E27FC236}">
                    <a16:creationId xmlns:a16="http://schemas.microsoft.com/office/drawing/2014/main" id="{976FB1FB-71DF-3C94-FE39-BE674C2EDA06}"/>
                  </a:ext>
                </a:extLst>
              </p:cNvPr>
              <p:cNvPicPr/>
              <p:nvPr/>
            </p:nvPicPr>
            <p:blipFill>
              <a:blip r:embed="rId15"/>
              <a:stretch>
                <a:fillRect/>
              </a:stretch>
            </p:blipFill>
            <p:spPr>
              <a:xfrm>
                <a:off x="4902235" y="3610887"/>
                <a:ext cx="94680" cy="103680"/>
              </a:xfrm>
              <a:prstGeom prst="rect">
                <a:avLst/>
              </a:prstGeom>
            </p:spPr>
          </p:pic>
        </mc:Fallback>
      </mc:AlternateContent>
      <p:sp>
        <p:nvSpPr>
          <p:cNvPr id="3" name="Slide Number Placeholder 2">
            <a:extLst>
              <a:ext uri="{FF2B5EF4-FFF2-40B4-BE49-F238E27FC236}">
                <a16:creationId xmlns:a16="http://schemas.microsoft.com/office/drawing/2014/main" id="{CD2D0311-8FB6-E022-1F3E-DCD4CF072AD6}"/>
              </a:ext>
            </a:extLst>
          </p:cNvPr>
          <p:cNvSpPr>
            <a:spLocks noGrp="1"/>
          </p:cNvSpPr>
          <p:nvPr>
            <p:ph type="sldNum" sz="quarter" idx="12"/>
          </p:nvPr>
        </p:nvSpPr>
        <p:spPr/>
        <p:txBody>
          <a:bodyPr/>
          <a:lstStyle/>
          <a:p>
            <a:fld id="{330EA680-D336-4FF7-8B7A-9848BB0A1C32}" type="slidenum">
              <a:rPr lang="en-US" smtClean="0"/>
              <a:t>5</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358490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3FD9-2CC5-4C9C-4F00-433C76808D8D}"/>
              </a:ext>
            </a:extLst>
          </p:cNvPr>
          <p:cNvSpPr>
            <a:spLocks noGrp="1"/>
          </p:cNvSpPr>
          <p:nvPr>
            <p:ph type="title"/>
          </p:nvPr>
        </p:nvSpPr>
        <p:spPr/>
        <p:txBody>
          <a:bodyPr>
            <a:normAutofit/>
          </a:bodyPr>
          <a:lstStyle/>
          <a:p>
            <a:r>
              <a:rPr lang="en-US" sz="4000" b="1">
                <a:solidFill>
                  <a:srgbClr val="052CA3"/>
                </a:solidFill>
                <a:ea typeface="+mj-lt"/>
                <a:cs typeface="+mj-lt"/>
              </a:rPr>
              <a:t>Function of Cingulate Lobe</a:t>
            </a:r>
            <a:endParaRPr lang="en-US" sz="5000">
              <a:solidFill>
                <a:srgbClr val="052CA3"/>
              </a:solidFill>
              <a:ea typeface="+mj-lt"/>
              <a:cs typeface="+mj-lt"/>
            </a:endParaRPr>
          </a:p>
        </p:txBody>
      </p:sp>
      <p:pic>
        <p:nvPicPr>
          <p:cNvPr id="4" name="内容占位符 3" descr="图示&#10;&#10;已自动生成说明">
            <a:extLst>
              <a:ext uri="{FF2B5EF4-FFF2-40B4-BE49-F238E27FC236}">
                <a16:creationId xmlns:a16="http://schemas.microsoft.com/office/drawing/2014/main" id="{E4EF5C09-E48B-0B31-3EDC-86599B06C9F3}"/>
              </a:ext>
            </a:extLst>
          </p:cNvPr>
          <p:cNvPicPr>
            <a:picLocks noGrp="1" noChangeAspect="1"/>
          </p:cNvPicPr>
          <p:nvPr>
            <p:ph sz="half" idx="1"/>
          </p:nvPr>
        </p:nvPicPr>
        <p:blipFill>
          <a:blip r:embed="rId3"/>
          <a:stretch>
            <a:fillRect/>
          </a:stretch>
        </p:blipFill>
        <p:spPr>
          <a:xfrm>
            <a:off x="838200" y="1821004"/>
            <a:ext cx="5181600" cy="4219468"/>
          </a:xfrm>
        </p:spPr>
      </p:pic>
      <p:sp>
        <p:nvSpPr>
          <p:cNvPr id="6" name="内容占位符 5">
            <a:extLst>
              <a:ext uri="{FF2B5EF4-FFF2-40B4-BE49-F238E27FC236}">
                <a16:creationId xmlns:a16="http://schemas.microsoft.com/office/drawing/2014/main" id="{CE75CDCD-AD9A-D4A2-FFA4-CFBCFF5EC720}"/>
              </a:ext>
            </a:extLst>
          </p:cNvPr>
          <p:cNvSpPr>
            <a:spLocks noGrp="1"/>
          </p:cNvSpPr>
          <p:nvPr>
            <p:ph sz="half" idx="2"/>
          </p:nvPr>
        </p:nvSpPr>
        <p:spPr/>
        <p:txBody>
          <a:bodyPr vert="horz" lIns="91440" tIns="45720" rIns="91440" bIns="45720" rtlCol="0" anchor="t">
            <a:normAutofit/>
          </a:bodyPr>
          <a:lstStyle/>
          <a:p>
            <a:pPr marL="0" indent="0">
              <a:buNone/>
            </a:pPr>
            <a:r>
              <a:rPr lang="en-US" altLang="zh-CN" sz="3200">
                <a:solidFill>
                  <a:schemeClr val="bg1">
                    <a:lumMod val="65000"/>
                  </a:schemeClr>
                </a:solidFill>
                <a:ea typeface="+mn-lt"/>
                <a:cs typeface="+mn-lt"/>
              </a:rPr>
              <a:t>Cingulate Lobe</a:t>
            </a:r>
          </a:p>
          <a:p>
            <a:pPr lvl="1"/>
            <a:r>
              <a:rPr lang="en-US" altLang="zh-CN" sz="3200">
                <a:solidFill>
                  <a:schemeClr val="bg1">
                    <a:lumMod val="65000"/>
                  </a:schemeClr>
                </a:solidFill>
                <a:ea typeface="+mn-lt"/>
                <a:cs typeface="+mn-lt"/>
              </a:rPr>
              <a:t>PCC</a:t>
            </a:r>
          </a:p>
          <a:p>
            <a:pPr lvl="1"/>
            <a:r>
              <a:rPr lang="en-US" altLang="zh-CN" sz="3200">
                <a:solidFill>
                  <a:schemeClr val="bg1">
                    <a:lumMod val="65000"/>
                  </a:schemeClr>
                </a:solidFill>
                <a:ea typeface="+mn-lt"/>
                <a:cs typeface="+mn-lt"/>
              </a:rPr>
              <a:t>ACC</a:t>
            </a:r>
          </a:p>
          <a:p>
            <a:pPr lvl="2"/>
            <a:r>
              <a:rPr lang="en-US" altLang="zh-CN" sz="2800" b="1">
                <a:ea typeface="+mn-lt"/>
                <a:cs typeface="+mn-lt"/>
              </a:rPr>
              <a:t>Dorsal ACC</a:t>
            </a:r>
          </a:p>
          <a:p>
            <a:pPr marL="914400" lvl="2" indent="0">
              <a:buNone/>
            </a:pPr>
            <a:endParaRPr lang="en-US" altLang="zh-CN" b="1">
              <a:ea typeface="+mn-lt"/>
              <a:cs typeface="+mn-lt"/>
            </a:endParaRPr>
          </a:p>
          <a:p>
            <a:pPr marL="457200" lvl="1" indent="0" algn="ctr">
              <a:buNone/>
            </a:pPr>
            <a:r>
              <a:rPr lang="en-US" altLang="zh-CN" sz="2000" b="1">
                <a:ea typeface="+mn-lt"/>
                <a:cs typeface="+mn-lt"/>
              </a:rPr>
              <a:t>Function: </a:t>
            </a:r>
          </a:p>
          <a:p>
            <a:pPr marL="457200" lvl="1" indent="0" algn="ctr">
              <a:buNone/>
            </a:pPr>
            <a:r>
              <a:rPr lang="en-US" altLang="zh-CN" sz="2000" b="1">
                <a:ea typeface="+mn-lt"/>
                <a:cs typeface="+mn-lt"/>
              </a:rPr>
              <a:t>cognitive - sensorimotor processing,</a:t>
            </a:r>
          </a:p>
          <a:p>
            <a:pPr marL="457200" lvl="1" indent="0" algn="ctr">
              <a:buNone/>
            </a:pPr>
            <a:r>
              <a:rPr lang="en-US" altLang="zh-CN" sz="2000" b="1">
                <a:ea typeface="+mn-lt"/>
                <a:cs typeface="+mn-lt"/>
              </a:rPr>
              <a:t>performance monitoring and motivation</a:t>
            </a:r>
          </a:p>
        </p:txBody>
      </p:sp>
      <p:sp>
        <p:nvSpPr>
          <p:cNvPr id="8" name="TextBox 7">
            <a:extLst>
              <a:ext uri="{FF2B5EF4-FFF2-40B4-BE49-F238E27FC236}">
                <a16:creationId xmlns:a16="http://schemas.microsoft.com/office/drawing/2014/main" id="{4A68E69C-C742-8F4D-A8A8-65BD9EAE604A}"/>
              </a:ext>
            </a:extLst>
          </p:cNvPr>
          <p:cNvSpPr txBox="1"/>
          <p:nvPr/>
        </p:nvSpPr>
        <p:spPr>
          <a:xfrm>
            <a:off x="838393" y="6264313"/>
            <a:ext cx="32084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Clark et al. (annotated)</a:t>
            </a:r>
            <a:endParaRPr lang="en-US"/>
          </a:p>
        </p:txBody>
      </p:sp>
      <mc:AlternateContent xmlns:mc="http://schemas.openxmlformats.org/markup-compatibility/2006">
        <mc:Choice xmlns:p14="http://schemas.microsoft.com/office/powerpoint/2010/main" Requires="p14">
          <p:contentPart p14:bwMode="auto" r:id="rId4">
            <p14:nvContentPartPr>
              <p14:cNvPr id="11" name="墨迹 10">
                <a:extLst>
                  <a:ext uri="{FF2B5EF4-FFF2-40B4-BE49-F238E27FC236}">
                    <a16:creationId xmlns:a16="http://schemas.microsoft.com/office/drawing/2014/main" id="{F77B325C-06C5-C80B-F3F1-D191A8D9F1B1}"/>
                  </a:ext>
                </a:extLst>
              </p14:cNvPr>
              <p14:cNvContentPartPr/>
              <p14:nvPr/>
            </p14:nvContentPartPr>
            <p14:xfrm>
              <a:off x="4249931" y="2858956"/>
              <a:ext cx="65160" cy="55440"/>
            </p14:xfrm>
          </p:contentPart>
        </mc:Choice>
        <mc:Fallback>
          <p:pic>
            <p:nvPicPr>
              <p:cNvPr id="11" name="墨迹 10">
                <a:extLst>
                  <a:ext uri="{FF2B5EF4-FFF2-40B4-BE49-F238E27FC236}">
                    <a16:creationId xmlns:a16="http://schemas.microsoft.com/office/drawing/2014/main" id="{F77B325C-06C5-C80B-F3F1-D191A8D9F1B1}"/>
                  </a:ext>
                </a:extLst>
              </p:cNvPr>
              <p:cNvPicPr/>
              <p:nvPr/>
            </p:nvPicPr>
            <p:blipFill>
              <a:blip r:embed="rId5"/>
              <a:stretch>
                <a:fillRect/>
              </a:stretch>
            </p:blipFill>
            <p:spPr>
              <a:xfrm>
                <a:off x="4234451" y="2843375"/>
                <a:ext cx="95760" cy="86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墨迹 20">
                <a:extLst>
                  <a:ext uri="{FF2B5EF4-FFF2-40B4-BE49-F238E27FC236}">
                    <a16:creationId xmlns:a16="http://schemas.microsoft.com/office/drawing/2014/main" id="{48416610-AB0D-2A47-B69C-3681950D8D1D}"/>
                  </a:ext>
                </a:extLst>
              </p14:cNvPr>
              <p14:cNvContentPartPr/>
              <p14:nvPr/>
            </p14:nvContentPartPr>
            <p14:xfrm>
              <a:off x="4249002" y="2419181"/>
              <a:ext cx="2923200" cy="1192680"/>
            </p14:xfrm>
          </p:contentPart>
        </mc:Choice>
        <mc:Fallback>
          <p:pic>
            <p:nvPicPr>
              <p:cNvPr id="21" name="墨迹 20">
                <a:extLst>
                  <a:ext uri="{FF2B5EF4-FFF2-40B4-BE49-F238E27FC236}">
                    <a16:creationId xmlns:a16="http://schemas.microsoft.com/office/drawing/2014/main" id="{48416610-AB0D-2A47-B69C-3681950D8D1D}"/>
                  </a:ext>
                </a:extLst>
              </p:cNvPr>
              <p:cNvPicPr/>
              <p:nvPr/>
            </p:nvPicPr>
            <p:blipFill>
              <a:blip r:embed="rId7"/>
              <a:stretch>
                <a:fillRect/>
              </a:stretch>
            </p:blipFill>
            <p:spPr>
              <a:xfrm>
                <a:off x="4233522" y="2403706"/>
                <a:ext cx="2953800" cy="1223271"/>
              </a:xfrm>
              <a:prstGeom prst="rect">
                <a:avLst/>
              </a:prstGeom>
            </p:spPr>
          </p:pic>
        </mc:Fallback>
      </mc:AlternateContent>
      <p:sp>
        <p:nvSpPr>
          <p:cNvPr id="3" name="矩形标注 2">
            <a:extLst>
              <a:ext uri="{FF2B5EF4-FFF2-40B4-BE49-F238E27FC236}">
                <a16:creationId xmlns:a16="http://schemas.microsoft.com/office/drawing/2014/main" id="{F420E27E-318D-C762-98C0-DC43079F6622}"/>
              </a:ext>
            </a:extLst>
          </p:cNvPr>
          <p:cNvSpPr/>
          <p:nvPr/>
        </p:nvSpPr>
        <p:spPr>
          <a:xfrm flipV="1">
            <a:off x="6721643" y="3930735"/>
            <a:ext cx="4481272" cy="15797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TextBox 4">
            <a:extLst>
              <a:ext uri="{FF2B5EF4-FFF2-40B4-BE49-F238E27FC236}">
                <a16:creationId xmlns:a16="http://schemas.microsoft.com/office/drawing/2014/main" id="{BDE304C3-D1CB-5CA3-01A5-E460CD0137F9}"/>
              </a:ext>
            </a:extLst>
          </p:cNvPr>
          <p:cNvSpPr txBox="1"/>
          <p:nvPr/>
        </p:nvSpPr>
        <p:spPr>
          <a:xfrm>
            <a:off x="13170568" y="328863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Slide Number Placeholder 6">
            <a:extLst>
              <a:ext uri="{FF2B5EF4-FFF2-40B4-BE49-F238E27FC236}">
                <a16:creationId xmlns:a16="http://schemas.microsoft.com/office/drawing/2014/main" id="{2348E3E5-8C6F-3A21-4B8F-FE44CEC36D6C}"/>
              </a:ext>
            </a:extLst>
          </p:cNvPr>
          <p:cNvSpPr>
            <a:spLocks noGrp="1"/>
          </p:cNvSpPr>
          <p:nvPr>
            <p:ph type="sldNum" sz="quarter" idx="12"/>
          </p:nvPr>
        </p:nvSpPr>
        <p:spPr/>
        <p:txBody>
          <a:bodyPr/>
          <a:lstStyle/>
          <a:p>
            <a:fld id="{330EA680-D336-4FF7-8B7A-9848BB0A1C32}" type="slidenum">
              <a:rPr lang="en-US" smtClean="0"/>
              <a:t>6</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266144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3FD9-2CC5-4C9C-4F00-433C76808D8D}"/>
              </a:ext>
            </a:extLst>
          </p:cNvPr>
          <p:cNvSpPr>
            <a:spLocks noGrp="1"/>
          </p:cNvSpPr>
          <p:nvPr>
            <p:ph type="title"/>
          </p:nvPr>
        </p:nvSpPr>
        <p:spPr/>
        <p:txBody>
          <a:bodyPr>
            <a:normAutofit/>
          </a:bodyPr>
          <a:lstStyle/>
          <a:p>
            <a:r>
              <a:rPr lang="en-US" sz="4000" b="1">
                <a:solidFill>
                  <a:srgbClr val="052CA3"/>
                </a:solidFill>
                <a:ea typeface="+mj-lt"/>
                <a:cs typeface="+mj-lt"/>
              </a:rPr>
              <a:t>Function of Cingulate Lobe</a:t>
            </a:r>
            <a:endParaRPr lang="en-US" sz="5000">
              <a:solidFill>
                <a:srgbClr val="052CA3"/>
              </a:solidFill>
              <a:ea typeface="+mj-lt"/>
              <a:cs typeface="+mj-lt"/>
            </a:endParaRPr>
          </a:p>
        </p:txBody>
      </p:sp>
      <p:sp>
        <p:nvSpPr>
          <p:cNvPr id="6" name="内容占位符 5">
            <a:extLst>
              <a:ext uri="{FF2B5EF4-FFF2-40B4-BE49-F238E27FC236}">
                <a16:creationId xmlns:a16="http://schemas.microsoft.com/office/drawing/2014/main" id="{8FEC7012-9F64-3BAC-601F-B54667253BF8}"/>
              </a:ext>
            </a:extLst>
          </p:cNvPr>
          <p:cNvSpPr>
            <a:spLocks noGrp="1"/>
          </p:cNvSpPr>
          <p:nvPr>
            <p:ph sz="half" idx="2"/>
          </p:nvPr>
        </p:nvSpPr>
        <p:spPr/>
        <p:txBody>
          <a:bodyPr vert="horz" lIns="91440" tIns="45720" rIns="91440" bIns="45720" rtlCol="0" anchor="t">
            <a:normAutofit/>
          </a:bodyPr>
          <a:lstStyle/>
          <a:p>
            <a:pPr marL="0" indent="0">
              <a:buNone/>
            </a:pPr>
            <a:r>
              <a:rPr lang="en-US" altLang="zh-CN" sz="3200">
                <a:solidFill>
                  <a:schemeClr val="bg1">
                    <a:lumMod val="65000"/>
                  </a:schemeClr>
                </a:solidFill>
                <a:ea typeface="+mn-lt"/>
                <a:cs typeface="+mn-lt"/>
              </a:rPr>
              <a:t>Cingulate Lobe</a:t>
            </a:r>
            <a:endParaRPr lang="zh-CN" altLang="en-US">
              <a:solidFill>
                <a:schemeClr val="bg1">
                  <a:lumMod val="65000"/>
                </a:schemeClr>
              </a:solidFill>
            </a:endParaRPr>
          </a:p>
          <a:p>
            <a:pPr lvl="1"/>
            <a:r>
              <a:rPr lang="en-US" altLang="zh-CN" sz="3200">
                <a:solidFill>
                  <a:schemeClr val="bg1">
                    <a:lumMod val="65000"/>
                  </a:schemeClr>
                </a:solidFill>
                <a:latin typeface="Calibri"/>
                <a:ea typeface="宋体"/>
                <a:cs typeface="Arial"/>
              </a:rPr>
              <a:t>PCC</a:t>
            </a:r>
          </a:p>
          <a:p>
            <a:pPr lvl="1"/>
            <a:r>
              <a:rPr lang="en-US" altLang="zh-CN" sz="3200">
                <a:solidFill>
                  <a:schemeClr val="bg1">
                    <a:lumMod val="65000"/>
                  </a:schemeClr>
                </a:solidFill>
                <a:latin typeface="Calibri"/>
                <a:ea typeface="宋体"/>
                <a:cs typeface="Arial"/>
              </a:rPr>
              <a:t>ACC</a:t>
            </a:r>
          </a:p>
          <a:p>
            <a:pPr lvl="2"/>
            <a:r>
              <a:rPr lang="en-US" altLang="zh-CN" sz="2800">
                <a:solidFill>
                  <a:schemeClr val="bg1">
                    <a:lumMod val="65000"/>
                  </a:schemeClr>
                </a:solidFill>
                <a:latin typeface="Calibri"/>
                <a:ea typeface="宋体"/>
                <a:cs typeface="Arial"/>
              </a:rPr>
              <a:t>Dorsal ACC</a:t>
            </a:r>
          </a:p>
          <a:p>
            <a:pPr lvl="2"/>
            <a:r>
              <a:rPr lang="en-US" sz="2800" b="1">
                <a:ea typeface="+mn-lt"/>
                <a:cs typeface="+mn-lt"/>
              </a:rPr>
              <a:t>Rostral ACC</a:t>
            </a:r>
          </a:p>
          <a:p>
            <a:pPr lvl="3"/>
            <a:r>
              <a:rPr lang="en-US" altLang="zh-CN" sz="2600" b="1">
                <a:latin typeface="Calibri"/>
                <a:ea typeface="宋体"/>
                <a:cs typeface="Arial"/>
              </a:rPr>
              <a:t>Pregenual ACC</a:t>
            </a:r>
          </a:p>
          <a:p>
            <a:pPr lvl="3"/>
            <a:r>
              <a:rPr lang="en-US" altLang="zh-CN" sz="2600" b="1" err="1">
                <a:latin typeface="Calibri"/>
                <a:ea typeface="宋体"/>
                <a:cs typeface="Arial"/>
              </a:rPr>
              <a:t>Subgenual</a:t>
            </a:r>
            <a:r>
              <a:rPr lang="en-US" altLang="zh-CN" sz="2600" b="1">
                <a:latin typeface="Calibri"/>
                <a:ea typeface="宋体"/>
                <a:cs typeface="Arial"/>
              </a:rPr>
              <a:t> ACC</a:t>
            </a:r>
          </a:p>
        </p:txBody>
      </p:sp>
      <p:sp>
        <p:nvSpPr>
          <p:cNvPr id="8" name="TextBox 7">
            <a:extLst>
              <a:ext uri="{FF2B5EF4-FFF2-40B4-BE49-F238E27FC236}">
                <a16:creationId xmlns:a16="http://schemas.microsoft.com/office/drawing/2014/main" id="{4A68E69C-C742-8F4D-A8A8-65BD9EAE604A}"/>
              </a:ext>
            </a:extLst>
          </p:cNvPr>
          <p:cNvSpPr txBox="1"/>
          <p:nvPr/>
        </p:nvSpPr>
        <p:spPr>
          <a:xfrm>
            <a:off x="838393" y="6264313"/>
            <a:ext cx="32084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Clark et al. (annotated)</a:t>
            </a:r>
            <a:endParaRPr lang="en-US"/>
          </a:p>
        </p:txBody>
      </p:sp>
      <p:pic>
        <p:nvPicPr>
          <p:cNvPr id="5" name="图片 4" descr="图示&#10;&#10;已自动生成说明">
            <a:extLst>
              <a:ext uri="{FF2B5EF4-FFF2-40B4-BE49-F238E27FC236}">
                <a16:creationId xmlns:a16="http://schemas.microsoft.com/office/drawing/2014/main" id="{48335701-5081-465E-DFED-0246A5AEB98F}"/>
              </a:ext>
            </a:extLst>
          </p:cNvPr>
          <p:cNvPicPr>
            <a:picLocks noChangeAspect="1"/>
          </p:cNvPicPr>
          <p:nvPr/>
        </p:nvPicPr>
        <p:blipFill>
          <a:blip r:embed="rId3"/>
          <a:stretch>
            <a:fillRect/>
          </a:stretch>
        </p:blipFill>
        <p:spPr>
          <a:xfrm>
            <a:off x="965569" y="1829279"/>
            <a:ext cx="5053065" cy="4114800"/>
          </a:xfrm>
          <a:prstGeom prst="rect">
            <a:avLst/>
          </a:prstGeom>
        </p:spPr>
      </p:pic>
      <p:sp>
        <p:nvSpPr>
          <p:cNvPr id="9" name="内容占位符 8">
            <a:extLst>
              <a:ext uri="{FF2B5EF4-FFF2-40B4-BE49-F238E27FC236}">
                <a16:creationId xmlns:a16="http://schemas.microsoft.com/office/drawing/2014/main" id="{78AA9C77-BB13-07B0-BC09-518BC4A77F22}"/>
              </a:ext>
            </a:extLst>
          </p:cNvPr>
          <p:cNvSpPr>
            <a:spLocks noGrp="1"/>
          </p:cNvSpPr>
          <p:nvPr>
            <p:ph sz="half" idx="1"/>
          </p:nvPr>
        </p:nvSpPr>
        <p:spPr/>
        <p:txBody>
          <a:bodyPr/>
          <a:lstStyle/>
          <a:p>
            <a:endParaRPr lang="zh-CN" altLang="en-US"/>
          </a:p>
        </p:txBody>
      </p:sp>
      <mc:AlternateContent xmlns:mc="http://schemas.openxmlformats.org/markup-compatibility/2006">
        <mc:Choice xmlns:p14="http://schemas.microsoft.com/office/powerpoint/2010/main" Requires="p14">
          <p:contentPart p14:bwMode="auto" r:id="rId4">
            <p14:nvContentPartPr>
              <p14:cNvPr id="7" name="墨迹 6">
                <a:extLst>
                  <a:ext uri="{FF2B5EF4-FFF2-40B4-BE49-F238E27FC236}">
                    <a16:creationId xmlns:a16="http://schemas.microsoft.com/office/drawing/2014/main" id="{2CAA1A3C-D2F0-1AFC-1818-90E46E296890}"/>
                  </a:ext>
                </a:extLst>
              </p14:cNvPr>
              <p14:cNvContentPartPr/>
              <p14:nvPr/>
            </p14:nvContentPartPr>
            <p14:xfrm>
              <a:off x="4994057" y="3313195"/>
              <a:ext cx="2569320" cy="1165680"/>
            </p14:xfrm>
          </p:contentPart>
        </mc:Choice>
        <mc:Fallback>
          <p:pic>
            <p:nvPicPr>
              <p:cNvPr id="7" name="墨迹 6">
                <a:extLst>
                  <a:ext uri="{FF2B5EF4-FFF2-40B4-BE49-F238E27FC236}">
                    <a16:creationId xmlns:a16="http://schemas.microsoft.com/office/drawing/2014/main" id="{2CAA1A3C-D2F0-1AFC-1818-90E46E296890}"/>
                  </a:ext>
                </a:extLst>
              </p:cNvPr>
              <p:cNvPicPr/>
              <p:nvPr/>
            </p:nvPicPr>
            <p:blipFill>
              <a:blip r:embed="rId5"/>
              <a:stretch>
                <a:fillRect/>
              </a:stretch>
            </p:blipFill>
            <p:spPr>
              <a:xfrm>
                <a:off x="4978575" y="3297720"/>
                <a:ext cx="2599924" cy="1196271"/>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墨迹 11">
                <a:extLst>
                  <a:ext uri="{FF2B5EF4-FFF2-40B4-BE49-F238E27FC236}">
                    <a16:creationId xmlns:a16="http://schemas.microsoft.com/office/drawing/2014/main" id="{1B97A397-BB37-AFD0-6AF9-95152798F967}"/>
                  </a:ext>
                </a:extLst>
              </p14:cNvPr>
              <p14:cNvContentPartPr/>
              <p14:nvPr/>
            </p14:nvContentPartPr>
            <p14:xfrm>
              <a:off x="4452977" y="3934555"/>
              <a:ext cx="3118680" cy="1137240"/>
            </p14:xfrm>
          </p:contentPart>
        </mc:Choice>
        <mc:Fallback>
          <p:pic>
            <p:nvPicPr>
              <p:cNvPr id="12" name="墨迹 11">
                <a:extLst>
                  <a:ext uri="{FF2B5EF4-FFF2-40B4-BE49-F238E27FC236}">
                    <a16:creationId xmlns:a16="http://schemas.microsoft.com/office/drawing/2014/main" id="{1B97A397-BB37-AFD0-6AF9-95152798F967}"/>
                  </a:ext>
                </a:extLst>
              </p:cNvPr>
              <p:cNvPicPr/>
              <p:nvPr/>
            </p:nvPicPr>
            <p:blipFill>
              <a:blip r:embed="rId7"/>
              <a:stretch>
                <a:fillRect/>
              </a:stretch>
            </p:blipFill>
            <p:spPr>
              <a:xfrm>
                <a:off x="4437499" y="3919075"/>
                <a:ext cx="3149276" cy="1167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墨迹 12">
                <a:extLst>
                  <a:ext uri="{FF2B5EF4-FFF2-40B4-BE49-F238E27FC236}">
                    <a16:creationId xmlns:a16="http://schemas.microsoft.com/office/drawing/2014/main" id="{B913FE9F-6DE5-5A6F-CD1B-8E88BDD10A1A}"/>
                  </a:ext>
                </a:extLst>
              </p14:cNvPr>
              <p14:cNvContentPartPr/>
              <p14:nvPr/>
            </p14:nvContentPartPr>
            <p14:xfrm>
              <a:off x="4965617" y="3336235"/>
              <a:ext cx="46080" cy="71640"/>
            </p14:xfrm>
          </p:contentPart>
        </mc:Choice>
        <mc:Fallback>
          <p:pic>
            <p:nvPicPr>
              <p:cNvPr id="13" name="墨迹 12">
                <a:extLst>
                  <a:ext uri="{FF2B5EF4-FFF2-40B4-BE49-F238E27FC236}">
                    <a16:creationId xmlns:a16="http://schemas.microsoft.com/office/drawing/2014/main" id="{B913FE9F-6DE5-5A6F-CD1B-8E88BDD10A1A}"/>
                  </a:ext>
                </a:extLst>
              </p:cNvPr>
              <p:cNvPicPr/>
              <p:nvPr/>
            </p:nvPicPr>
            <p:blipFill>
              <a:blip r:embed="rId9"/>
              <a:stretch>
                <a:fillRect/>
              </a:stretch>
            </p:blipFill>
            <p:spPr>
              <a:xfrm>
                <a:off x="4950137" y="3320755"/>
                <a:ext cx="7668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墨迹 13">
                <a:extLst>
                  <a:ext uri="{FF2B5EF4-FFF2-40B4-BE49-F238E27FC236}">
                    <a16:creationId xmlns:a16="http://schemas.microsoft.com/office/drawing/2014/main" id="{F2C233FE-97C3-4BB4-99E7-FD3463EDC0A3}"/>
                  </a:ext>
                </a:extLst>
              </p14:cNvPr>
              <p14:cNvContentPartPr/>
              <p14:nvPr/>
            </p14:nvContentPartPr>
            <p14:xfrm>
              <a:off x="4427057" y="3891715"/>
              <a:ext cx="48960" cy="51840"/>
            </p14:xfrm>
          </p:contentPart>
        </mc:Choice>
        <mc:Fallback>
          <p:pic>
            <p:nvPicPr>
              <p:cNvPr id="14" name="墨迹 13">
                <a:extLst>
                  <a:ext uri="{FF2B5EF4-FFF2-40B4-BE49-F238E27FC236}">
                    <a16:creationId xmlns:a16="http://schemas.microsoft.com/office/drawing/2014/main" id="{F2C233FE-97C3-4BB4-99E7-FD3463EDC0A3}"/>
                  </a:ext>
                </a:extLst>
              </p:cNvPr>
              <p:cNvPicPr/>
              <p:nvPr/>
            </p:nvPicPr>
            <p:blipFill>
              <a:blip r:embed="rId11"/>
              <a:stretch>
                <a:fillRect/>
              </a:stretch>
            </p:blipFill>
            <p:spPr>
              <a:xfrm>
                <a:off x="4411577" y="3876235"/>
                <a:ext cx="79560" cy="82440"/>
              </a:xfrm>
              <a:prstGeom prst="rect">
                <a:avLst/>
              </a:prstGeom>
            </p:spPr>
          </p:pic>
        </mc:Fallback>
      </mc:AlternateContent>
      <p:sp>
        <p:nvSpPr>
          <p:cNvPr id="4" name="矩形标注 3">
            <a:extLst>
              <a:ext uri="{FF2B5EF4-FFF2-40B4-BE49-F238E27FC236}">
                <a16:creationId xmlns:a16="http://schemas.microsoft.com/office/drawing/2014/main" id="{E3E55EF5-17C6-3A6F-8A0D-70BF26814799}"/>
              </a:ext>
            </a:extLst>
          </p:cNvPr>
          <p:cNvSpPr/>
          <p:nvPr/>
        </p:nvSpPr>
        <p:spPr>
          <a:xfrm rot="16200000" flipV="1">
            <a:off x="9898580" y="2173103"/>
            <a:ext cx="1429128" cy="25693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5DF60AF2-2BE8-BBB7-F4BB-454A40484FA3}"/>
              </a:ext>
            </a:extLst>
          </p:cNvPr>
          <p:cNvSpPr txBox="1"/>
          <p:nvPr/>
        </p:nvSpPr>
        <p:spPr>
          <a:xfrm>
            <a:off x="8898644" y="2985631"/>
            <a:ext cx="3429000" cy="1123712"/>
          </a:xfrm>
          <a:prstGeom prst="roundRect">
            <a:avLst/>
          </a:prstGeom>
          <a:noFill/>
        </p:spPr>
        <p:txBody>
          <a:bodyPr wrap="square" lIns="91440" tIns="45720" rIns="91440" bIns="45720" rtlCol="0" anchor="t">
            <a:spAutoFit/>
          </a:bodyPr>
          <a:lstStyle/>
          <a:p>
            <a:pPr algn="ctr"/>
            <a:r>
              <a:rPr lang="en-US" altLang="zh-CN" sz="2000" b="1">
                <a:ea typeface="Calibri"/>
                <a:cs typeface="Calibri"/>
              </a:rPr>
              <a:t>Function:</a:t>
            </a:r>
          </a:p>
          <a:p>
            <a:pPr algn="ctr"/>
            <a:r>
              <a:rPr lang="en-US" altLang="zh-CN" sz="2000" b="1">
                <a:ea typeface="Calibri"/>
                <a:cs typeface="Calibri"/>
              </a:rPr>
              <a:t>affective or emotional processing</a:t>
            </a:r>
            <a:endParaRPr kumimoji="1" lang="zh-CN" altLang="en-US" sz="2000" b="1"/>
          </a:p>
        </p:txBody>
      </p:sp>
      <p:sp>
        <p:nvSpPr>
          <p:cNvPr id="3" name="Slide Number Placeholder 2">
            <a:extLst>
              <a:ext uri="{FF2B5EF4-FFF2-40B4-BE49-F238E27FC236}">
                <a16:creationId xmlns:a16="http://schemas.microsoft.com/office/drawing/2014/main" id="{A7F0C3E0-3C28-2479-2A6B-443CB28D0B2F}"/>
              </a:ext>
            </a:extLst>
          </p:cNvPr>
          <p:cNvSpPr>
            <a:spLocks noGrp="1"/>
          </p:cNvSpPr>
          <p:nvPr>
            <p:ph type="sldNum" sz="quarter" idx="12"/>
          </p:nvPr>
        </p:nvSpPr>
        <p:spPr/>
        <p:txBody>
          <a:bodyPr/>
          <a:lstStyle/>
          <a:p>
            <a:fld id="{330EA680-D336-4FF7-8B7A-9848BB0A1C32}" type="slidenum">
              <a:rPr lang="en-US" smtClean="0"/>
              <a:t>7</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419974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3FD9-2CC5-4C9C-4F00-433C76808D8D}"/>
              </a:ext>
            </a:extLst>
          </p:cNvPr>
          <p:cNvSpPr>
            <a:spLocks noGrp="1"/>
          </p:cNvSpPr>
          <p:nvPr>
            <p:ph type="title"/>
          </p:nvPr>
        </p:nvSpPr>
        <p:spPr/>
        <p:txBody>
          <a:bodyPr>
            <a:normAutofit/>
          </a:bodyPr>
          <a:lstStyle/>
          <a:p>
            <a:r>
              <a:rPr lang="en-US" sz="4000" b="1">
                <a:solidFill>
                  <a:srgbClr val="052CA3"/>
                </a:solidFill>
                <a:ea typeface="+mj-lt"/>
                <a:cs typeface="+mj-lt"/>
              </a:rPr>
              <a:t>Function of Cingulate Lobe</a:t>
            </a:r>
            <a:endParaRPr lang="en-US" sz="5000">
              <a:solidFill>
                <a:srgbClr val="052CA3"/>
              </a:solidFill>
              <a:ea typeface="+mj-lt"/>
              <a:cs typeface="+mj-lt"/>
            </a:endParaRPr>
          </a:p>
        </p:txBody>
      </p:sp>
      <p:sp>
        <p:nvSpPr>
          <p:cNvPr id="6" name="内容占位符 5">
            <a:extLst>
              <a:ext uri="{FF2B5EF4-FFF2-40B4-BE49-F238E27FC236}">
                <a16:creationId xmlns:a16="http://schemas.microsoft.com/office/drawing/2014/main" id="{8FEC7012-9F64-3BAC-601F-B54667253BF8}"/>
              </a:ext>
            </a:extLst>
          </p:cNvPr>
          <p:cNvSpPr>
            <a:spLocks noGrp="1"/>
          </p:cNvSpPr>
          <p:nvPr>
            <p:ph sz="half" idx="2"/>
          </p:nvPr>
        </p:nvSpPr>
        <p:spPr/>
        <p:txBody>
          <a:bodyPr vert="horz" lIns="91440" tIns="45720" rIns="91440" bIns="45720" rtlCol="0" anchor="t">
            <a:normAutofit/>
          </a:bodyPr>
          <a:lstStyle/>
          <a:p>
            <a:pPr marL="0" indent="0">
              <a:buNone/>
            </a:pPr>
            <a:r>
              <a:rPr lang="en-US" altLang="zh-CN" sz="3200">
                <a:solidFill>
                  <a:schemeClr val="bg1">
                    <a:lumMod val="65000"/>
                  </a:schemeClr>
                </a:solidFill>
                <a:ea typeface="+mn-lt"/>
                <a:cs typeface="+mn-lt"/>
              </a:rPr>
              <a:t>Cingulate Lobe</a:t>
            </a:r>
            <a:endParaRPr lang="zh-CN" altLang="en-US">
              <a:solidFill>
                <a:schemeClr val="bg1">
                  <a:lumMod val="65000"/>
                </a:schemeClr>
              </a:solidFill>
            </a:endParaRPr>
          </a:p>
          <a:p>
            <a:pPr lvl="1"/>
            <a:r>
              <a:rPr lang="en-US" altLang="zh-CN" sz="3200">
                <a:solidFill>
                  <a:schemeClr val="bg1">
                    <a:lumMod val="65000"/>
                  </a:schemeClr>
                </a:solidFill>
                <a:latin typeface="Calibri"/>
                <a:ea typeface="宋体"/>
                <a:cs typeface="Arial"/>
              </a:rPr>
              <a:t>PCC</a:t>
            </a:r>
          </a:p>
          <a:p>
            <a:pPr lvl="1"/>
            <a:r>
              <a:rPr lang="en-US" altLang="zh-CN" sz="3200">
                <a:solidFill>
                  <a:schemeClr val="bg1">
                    <a:lumMod val="65000"/>
                  </a:schemeClr>
                </a:solidFill>
                <a:latin typeface="Calibri"/>
                <a:ea typeface="宋体"/>
                <a:cs typeface="Arial"/>
              </a:rPr>
              <a:t>ACC</a:t>
            </a:r>
          </a:p>
          <a:p>
            <a:pPr lvl="2"/>
            <a:r>
              <a:rPr lang="en-US" altLang="zh-CN" sz="2800">
                <a:solidFill>
                  <a:schemeClr val="bg1">
                    <a:lumMod val="65000"/>
                  </a:schemeClr>
                </a:solidFill>
                <a:latin typeface="Calibri"/>
                <a:ea typeface="宋体"/>
                <a:cs typeface="Arial"/>
              </a:rPr>
              <a:t>Dorsal ACC</a:t>
            </a:r>
          </a:p>
          <a:p>
            <a:pPr lvl="2"/>
            <a:r>
              <a:rPr lang="en-US" sz="2800" b="1">
                <a:solidFill>
                  <a:schemeClr val="bg1">
                    <a:lumMod val="65000"/>
                  </a:schemeClr>
                </a:solidFill>
                <a:ea typeface="+mn-lt"/>
                <a:cs typeface="+mn-lt"/>
              </a:rPr>
              <a:t>Rostral ACC</a:t>
            </a:r>
          </a:p>
          <a:p>
            <a:pPr lvl="3"/>
            <a:r>
              <a:rPr lang="en-US" altLang="zh-CN" sz="2600" b="1">
                <a:latin typeface="Calibri"/>
                <a:ea typeface="宋体"/>
                <a:cs typeface="Arial"/>
              </a:rPr>
              <a:t>Pregenual ACC </a:t>
            </a:r>
          </a:p>
          <a:p>
            <a:pPr lvl="3"/>
            <a:r>
              <a:rPr lang="en-US" altLang="zh-CN" sz="2600" b="1" err="1">
                <a:latin typeface="Calibri"/>
                <a:ea typeface="宋体"/>
                <a:cs typeface="Arial"/>
              </a:rPr>
              <a:t>Subgenual</a:t>
            </a:r>
            <a:r>
              <a:rPr lang="en-US" altLang="zh-CN" sz="2600" b="1">
                <a:latin typeface="Calibri"/>
                <a:ea typeface="宋体"/>
                <a:cs typeface="Arial"/>
              </a:rPr>
              <a:t> ACC </a:t>
            </a:r>
          </a:p>
        </p:txBody>
      </p:sp>
      <p:sp>
        <p:nvSpPr>
          <p:cNvPr id="8" name="TextBox 7">
            <a:extLst>
              <a:ext uri="{FF2B5EF4-FFF2-40B4-BE49-F238E27FC236}">
                <a16:creationId xmlns:a16="http://schemas.microsoft.com/office/drawing/2014/main" id="{4A68E69C-C742-8F4D-A8A8-65BD9EAE604A}"/>
              </a:ext>
            </a:extLst>
          </p:cNvPr>
          <p:cNvSpPr txBox="1"/>
          <p:nvPr/>
        </p:nvSpPr>
        <p:spPr>
          <a:xfrm>
            <a:off x="838393" y="6264313"/>
            <a:ext cx="32084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Clark et al. (annotated)</a:t>
            </a:r>
            <a:endParaRPr lang="en-US"/>
          </a:p>
        </p:txBody>
      </p:sp>
      <p:pic>
        <p:nvPicPr>
          <p:cNvPr id="5" name="图片 4" descr="图示&#10;&#10;已自动生成说明">
            <a:extLst>
              <a:ext uri="{FF2B5EF4-FFF2-40B4-BE49-F238E27FC236}">
                <a16:creationId xmlns:a16="http://schemas.microsoft.com/office/drawing/2014/main" id="{48335701-5081-465E-DFED-0246A5AEB98F}"/>
              </a:ext>
            </a:extLst>
          </p:cNvPr>
          <p:cNvPicPr>
            <a:picLocks noChangeAspect="1"/>
          </p:cNvPicPr>
          <p:nvPr/>
        </p:nvPicPr>
        <p:blipFill>
          <a:blip r:embed="rId3"/>
          <a:stretch>
            <a:fillRect/>
          </a:stretch>
        </p:blipFill>
        <p:spPr>
          <a:xfrm>
            <a:off x="965569" y="1829279"/>
            <a:ext cx="5053065" cy="4114800"/>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墨迹 6">
                <a:extLst>
                  <a:ext uri="{FF2B5EF4-FFF2-40B4-BE49-F238E27FC236}">
                    <a16:creationId xmlns:a16="http://schemas.microsoft.com/office/drawing/2014/main" id="{2CAA1A3C-D2F0-1AFC-1818-90E46E296890}"/>
                  </a:ext>
                </a:extLst>
              </p14:cNvPr>
              <p14:cNvContentPartPr/>
              <p14:nvPr/>
            </p14:nvContentPartPr>
            <p14:xfrm>
              <a:off x="4994057" y="3313195"/>
              <a:ext cx="2569320" cy="1165680"/>
            </p14:xfrm>
          </p:contentPart>
        </mc:Choice>
        <mc:Fallback>
          <p:pic>
            <p:nvPicPr>
              <p:cNvPr id="7" name="墨迹 6">
                <a:extLst>
                  <a:ext uri="{FF2B5EF4-FFF2-40B4-BE49-F238E27FC236}">
                    <a16:creationId xmlns:a16="http://schemas.microsoft.com/office/drawing/2014/main" id="{2CAA1A3C-D2F0-1AFC-1818-90E46E296890}"/>
                  </a:ext>
                </a:extLst>
              </p:cNvPr>
              <p:cNvPicPr/>
              <p:nvPr/>
            </p:nvPicPr>
            <p:blipFill>
              <a:blip r:embed="rId5"/>
              <a:stretch>
                <a:fillRect/>
              </a:stretch>
            </p:blipFill>
            <p:spPr>
              <a:xfrm>
                <a:off x="4978575" y="3297720"/>
                <a:ext cx="2599924" cy="1196271"/>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墨迹 11">
                <a:extLst>
                  <a:ext uri="{FF2B5EF4-FFF2-40B4-BE49-F238E27FC236}">
                    <a16:creationId xmlns:a16="http://schemas.microsoft.com/office/drawing/2014/main" id="{1B97A397-BB37-AFD0-6AF9-95152798F967}"/>
                  </a:ext>
                </a:extLst>
              </p14:cNvPr>
              <p14:cNvContentPartPr/>
              <p14:nvPr/>
            </p14:nvContentPartPr>
            <p14:xfrm>
              <a:off x="4452977" y="3934555"/>
              <a:ext cx="3118680" cy="1137240"/>
            </p14:xfrm>
          </p:contentPart>
        </mc:Choice>
        <mc:Fallback>
          <p:pic>
            <p:nvPicPr>
              <p:cNvPr id="12" name="墨迹 11">
                <a:extLst>
                  <a:ext uri="{FF2B5EF4-FFF2-40B4-BE49-F238E27FC236}">
                    <a16:creationId xmlns:a16="http://schemas.microsoft.com/office/drawing/2014/main" id="{1B97A397-BB37-AFD0-6AF9-95152798F967}"/>
                  </a:ext>
                </a:extLst>
              </p:cNvPr>
              <p:cNvPicPr/>
              <p:nvPr/>
            </p:nvPicPr>
            <p:blipFill>
              <a:blip r:embed="rId7"/>
              <a:stretch>
                <a:fillRect/>
              </a:stretch>
            </p:blipFill>
            <p:spPr>
              <a:xfrm>
                <a:off x="4437499" y="3919075"/>
                <a:ext cx="3149276" cy="1167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墨迹 12">
                <a:extLst>
                  <a:ext uri="{FF2B5EF4-FFF2-40B4-BE49-F238E27FC236}">
                    <a16:creationId xmlns:a16="http://schemas.microsoft.com/office/drawing/2014/main" id="{B913FE9F-6DE5-5A6F-CD1B-8E88BDD10A1A}"/>
                  </a:ext>
                </a:extLst>
              </p14:cNvPr>
              <p14:cNvContentPartPr/>
              <p14:nvPr/>
            </p14:nvContentPartPr>
            <p14:xfrm>
              <a:off x="4965617" y="3336235"/>
              <a:ext cx="46080" cy="71640"/>
            </p14:xfrm>
          </p:contentPart>
        </mc:Choice>
        <mc:Fallback>
          <p:pic>
            <p:nvPicPr>
              <p:cNvPr id="13" name="墨迹 12">
                <a:extLst>
                  <a:ext uri="{FF2B5EF4-FFF2-40B4-BE49-F238E27FC236}">
                    <a16:creationId xmlns:a16="http://schemas.microsoft.com/office/drawing/2014/main" id="{B913FE9F-6DE5-5A6F-CD1B-8E88BDD10A1A}"/>
                  </a:ext>
                </a:extLst>
              </p:cNvPr>
              <p:cNvPicPr/>
              <p:nvPr/>
            </p:nvPicPr>
            <p:blipFill>
              <a:blip r:embed="rId9"/>
              <a:stretch>
                <a:fillRect/>
              </a:stretch>
            </p:blipFill>
            <p:spPr>
              <a:xfrm>
                <a:off x="4950137" y="3320755"/>
                <a:ext cx="7668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墨迹 13">
                <a:extLst>
                  <a:ext uri="{FF2B5EF4-FFF2-40B4-BE49-F238E27FC236}">
                    <a16:creationId xmlns:a16="http://schemas.microsoft.com/office/drawing/2014/main" id="{F2C233FE-97C3-4BB4-99E7-FD3463EDC0A3}"/>
                  </a:ext>
                </a:extLst>
              </p14:cNvPr>
              <p14:cNvContentPartPr/>
              <p14:nvPr/>
            </p14:nvContentPartPr>
            <p14:xfrm>
              <a:off x="4427057" y="3891715"/>
              <a:ext cx="48960" cy="51840"/>
            </p14:xfrm>
          </p:contentPart>
        </mc:Choice>
        <mc:Fallback>
          <p:pic>
            <p:nvPicPr>
              <p:cNvPr id="14" name="墨迹 13">
                <a:extLst>
                  <a:ext uri="{FF2B5EF4-FFF2-40B4-BE49-F238E27FC236}">
                    <a16:creationId xmlns:a16="http://schemas.microsoft.com/office/drawing/2014/main" id="{F2C233FE-97C3-4BB4-99E7-FD3463EDC0A3}"/>
                  </a:ext>
                </a:extLst>
              </p:cNvPr>
              <p:cNvPicPr/>
              <p:nvPr/>
            </p:nvPicPr>
            <p:blipFill>
              <a:blip r:embed="rId11"/>
              <a:stretch>
                <a:fillRect/>
              </a:stretch>
            </p:blipFill>
            <p:spPr>
              <a:xfrm>
                <a:off x="4411577" y="3876235"/>
                <a:ext cx="79560" cy="82440"/>
              </a:xfrm>
              <a:prstGeom prst="rect">
                <a:avLst/>
              </a:prstGeom>
            </p:spPr>
          </p:pic>
        </mc:Fallback>
      </mc:AlternateContent>
      <p:sp>
        <p:nvSpPr>
          <p:cNvPr id="3" name="矩形标注 2">
            <a:extLst>
              <a:ext uri="{FF2B5EF4-FFF2-40B4-BE49-F238E27FC236}">
                <a16:creationId xmlns:a16="http://schemas.microsoft.com/office/drawing/2014/main" id="{498FCCDE-A299-EC2B-6666-188904C0E5DF}"/>
              </a:ext>
            </a:extLst>
          </p:cNvPr>
          <p:cNvSpPr/>
          <p:nvPr/>
        </p:nvSpPr>
        <p:spPr>
          <a:xfrm rot="16200000" flipV="1">
            <a:off x="10770770" y="3107274"/>
            <a:ext cx="647952" cy="20952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标注 3">
            <a:extLst>
              <a:ext uri="{FF2B5EF4-FFF2-40B4-BE49-F238E27FC236}">
                <a16:creationId xmlns:a16="http://schemas.microsoft.com/office/drawing/2014/main" id="{896909A8-AE72-C394-E64F-F5E209A1B6D0}"/>
              </a:ext>
            </a:extLst>
          </p:cNvPr>
          <p:cNvSpPr/>
          <p:nvPr/>
        </p:nvSpPr>
        <p:spPr>
          <a:xfrm rot="16200000" flipH="1" flipV="1">
            <a:off x="10786667" y="4097869"/>
            <a:ext cx="616160" cy="20952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9DD6A07A-EA17-586C-A6B6-39BA146DD2B5}"/>
              </a:ext>
            </a:extLst>
          </p:cNvPr>
          <p:cNvSpPr txBox="1"/>
          <p:nvPr/>
        </p:nvSpPr>
        <p:spPr>
          <a:xfrm>
            <a:off x="10066979" y="3974157"/>
            <a:ext cx="2573642" cy="338554"/>
          </a:xfrm>
          <a:prstGeom prst="rect">
            <a:avLst/>
          </a:prstGeom>
          <a:noFill/>
        </p:spPr>
        <p:txBody>
          <a:bodyPr wrap="square" rtlCol="0">
            <a:spAutoFit/>
          </a:bodyPr>
          <a:lstStyle/>
          <a:p>
            <a:r>
              <a:rPr kumimoji="1" lang="en-US" altLang="zh-CN" sz="1600"/>
              <a:t>Social decision making</a:t>
            </a:r>
            <a:endParaRPr kumimoji="1" lang="zh-CN" altLang="en-US" sz="1600"/>
          </a:p>
        </p:txBody>
      </p:sp>
      <p:sp>
        <p:nvSpPr>
          <p:cNvPr id="10" name="文本框 9">
            <a:extLst>
              <a:ext uri="{FF2B5EF4-FFF2-40B4-BE49-F238E27FC236}">
                <a16:creationId xmlns:a16="http://schemas.microsoft.com/office/drawing/2014/main" id="{3EFFD710-ACC1-8F16-69B2-48CC8555AAAF}"/>
              </a:ext>
            </a:extLst>
          </p:cNvPr>
          <p:cNvSpPr txBox="1"/>
          <p:nvPr/>
        </p:nvSpPr>
        <p:spPr>
          <a:xfrm>
            <a:off x="10047121" y="4976216"/>
            <a:ext cx="2446474" cy="338554"/>
          </a:xfrm>
          <a:prstGeom prst="rect">
            <a:avLst/>
          </a:prstGeom>
          <a:noFill/>
        </p:spPr>
        <p:txBody>
          <a:bodyPr wrap="square" rtlCol="0">
            <a:spAutoFit/>
          </a:bodyPr>
          <a:lstStyle/>
          <a:p>
            <a:r>
              <a:rPr kumimoji="1" lang="en-US" altLang="zh-CN" sz="1600"/>
              <a:t>Autonomic monitoring</a:t>
            </a:r>
            <a:endParaRPr kumimoji="1" lang="zh-CN" altLang="en-US" sz="1600"/>
          </a:p>
        </p:txBody>
      </p:sp>
      <p:sp>
        <p:nvSpPr>
          <p:cNvPr id="11" name="Slide Number Placeholder 10">
            <a:extLst>
              <a:ext uri="{FF2B5EF4-FFF2-40B4-BE49-F238E27FC236}">
                <a16:creationId xmlns:a16="http://schemas.microsoft.com/office/drawing/2014/main" id="{5E7F38E1-7FB5-EBD1-759F-85125D252237}"/>
              </a:ext>
            </a:extLst>
          </p:cNvPr>
          <p:cNvSpPr>
            <a:spLocks noGrp="1"/>
          </p:cNvSpPr>
          <p:nvPr>
            <p:ph type="sldNum" sz="quarter" idx="12"/>
          </p:nvPr>
        </p:nvSpPr>
        <p:spPr/>
        <p:txBody>
          <a:bodyPr/>
          <a:lstStyle/>
          <a:p>
            <a:fld id="{330EA680-D336-4FF7-8B7A-9848BB0A1C32}" type="slidenum">
              <a:rPr lang="en-US" smtClean="0"/>
              <a:t>8</a:t>
            </a:fld>
            <a:r>
              <a:rPr lang="zh-CN" altLang="en-US"/>
              <a:t> </a:t>
            </a:r>
            <a:r>
              <a:rPr lang="en-US" altLang="zh-CN"/>
              <a:t>/</a:t>
            </a:r>
            <a:r>
              <a:rPr lang="zh-CN" altLang="en-US"/>
              <a:t> </a:t>
            </a:r>
            <a:r>
              <a:rPr lang="en-US" altLang="zh-CN"/>
              <a:t>15</a:t>
            </a:r>
            <a:endParaRPr lang="en-US"/>
          </a:p>
        </p:txBody>
      </p:sp>
    </p:spTree>
    <p:extLst>
      <p:ext uri="{BB962C8B-B14F-4D97-AF65-F5344CB8AC3E}">
        <p14:creationId xmlns:p14="http://schemas.microsoft.com/office/powerpoint/2010/main" val="25747571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13</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ADHD Cingulate Lobe</vt:lpstr>
      <vt:lpstr>PowerPoint Presentation</vt:lpstr>
      <vt:lpstr>Function of Cingulate Lobe</vt:lpstr>
      <vt:lpstr>Function of Cingulate Lobe</vt:lpstr>
      <vt:lpstr>Function of Cingulate Lobe</vt:lpstr>
      <vt:lpstr>Function of Cingulate Lobe</vt:lpstr>
      <vt:lpstr>Function of Cingulate Lobe</vt:lpstr>
      <vt:lpstr>Function of Cingulate Lobe</vt:lpstr>
      <vt:lpstr>Function of Cingulate Lobe</vt:lpstr>
      <vt:lpstr>Possible Involvement of Cingulate Lobe in ADHD</vt:lpstr>
      <vt:lpstr>Our Study</vt:lpstr>
      <vt:lpstr>Results - Z-scores, barcode and heat maps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2023-10-09T20:21:21Z</dcterms:created>
  <dcterms:modified xsi:type="dcterms:W3CDTF">2023-10-18T01:03:16Z</dcterms:modified>
</cp:coreProperties>
</file>