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19792-2CDD-400C-A7D7-A596C54C96C1}" v="27" dt="2023-10-25T14:40:0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98519792-2CDD-400C-A7D7-A596C54C96C1}"/>
    <pc:docChg chg="undo custSel addSld modSld">
      <pc:chgData name="Gagandeep GHATAHORA (10373)" userId="10f88e23-6bf6-4f54-8b23-06d0721e4756" providerId="ADAL" clId="{98519792-2CDD-400C-A7D7-A596C54C96C1}" dt="2023-10-25T14:41:19.552" v="497" actId="14100"/>
      <pc:docMkLst>
        <pc:docMk/>
      </pc:docMkLst>
      <pc:sldChg chg="addSp delSp modSp new mod">
        <pc:chgData name="Gagandeep GHATAHORA (10373)" userId="10f88e23-6bf6-4f54-8b23-06d0721e4756" providerId="ADAL" clId="{98519792-2CDD-400C-A7D7-A596C54C96C1}" dt="2023-10-25T14:41:19.552" v="497" actId="14100"/>
        <pc:sldMkLst>
          <pc:docMk/>
          <pc:sldMk cId="592804453" sldId="256"/>
        </pc:sldMkLst>
        <pc:spChg chg="del">
          <ac:chgData name="Gagandeep GHATAHORA (10373)" userId="10f88e23-6bf6-4f54-8b23-06d0721e4756" providerId="ADAL" clId="{98519792-2CDD-400C-A7D7-A596C54C96C1}" dt="2023-10-25T14:24:07.597" v="2" actId="478"/>
          <ac:spMkLst>
            <pc:docMk/>
            <pc:sldMk cId="592804453" sldId="256"/>
            <ac:spMk id="2" creationId="{5649E133-6B6B-3B4D-C3FC-50D167F5B90C}"/>
          </ac:spMkLst>
        </pc:spChg>
        <pc:spChg chg="del">
          <ac:chgData name="Gagandeep GHATAHORA (10373)" userId="10f88e23-6bf6-4f54-8b23-06d0721e4756" providerId="ADAL" clId="{98519792-2CDD-400C-A7D7-A596C54C96C1}" dt="2023-10-25T14:24:07.597" v="2" actId="478"/>
          <ac:spMkLst>
            <pc:docMk/>
            <pc:sldMk cId="592804453" sldId="256"/>
            <ac:spMk id="3" creationId="{3E97DDB3-AFE5-EB34-ECBD-7CD24E511CDF}"/>
          </ac:spMkLst>
        </pc:spChg>
        <pc:spChg chg="add mod">
          <ac:chgData name="Gagandeep GHATAHORA (10373)" userId="10f88e23-6bf6-4f54-8b23-06d0721e4756" providerId="ADAL" clId="{98519792-2CDD-400C-A7D7-A596C54C96C1}" dt="2023-10-25T14:31:06.781" v="28" actId="404"/>
          <ac:spMkLst>
            <pc:docMk/>
            <pc:sldMk cId="592804453" sldId="256"/>
            <ac:spMk id="6" creationId="{BE976EC5-DEA2-1221-02FC-DC3EFA124604}"/>
          </ac:spMkLst>
        </pc:spChg>
        <pc:spChg chg="add mod">
          <ac:chgData name="Gagandeep GHATAHORA (10373)" userId="10f88e23-6bf6-4f54-8b23-06d0721e4756" providerId="ADAL" clId="{98519792-2CDD-400C-A7D7-A596C54C96C1}" dt="2023-10-25T14:31:24.365" v="59" actId="20577"/>
          <ac:spMkLst>
            <pc:docMk/>
            <pc:sldMk cId="592804453" sldId="256"/>
            <ac:spMk id="7" creationId="{C3A29985-76E2-A2E1-29B6-9BEADB39D27B}"/>
          </ac:spMkLst>
        </pc:spChg>
        <pc:spChg chg="add mod">
          <ac:chgData name="Gagandeep GHATAHORA (10373)" userId="10f88e23-6bf6-4f54-8b23-06d0721e4756" providerId="ADAL" clId="{98519792-2CDD-400C-A7D7-A596C54C96C1}" dt="2023-10-25T14:32:01.124" v="101" actId="14100"/>
          <ac:spMkLst>
            <pc:docMk/>
            <pc:sldMk cId="592804453" sldId="256"/>
            <ac:spMk id="8" creationId="{BA74C3F0-8E2E-7918-2870-67898A8B1776}"/>
          </ac:spMkLst>
        </pc:spChg>
        <pc:spChg chg="add mod">
          <ac:chgData name="Gagandeep GHATAHORA (10373)" userId="10f88e23-6bf6-4f54-8b23-06d0721e4756" providerId="ADAL" clId="{98519792-2CDD-400C-A7D7-A596C54C96C1}" dt="2023-10-25T14:31:57.099" v="100" actId="14100"/>
          <ac:spMkLst>
            <pc:docMk/>
            <pc:sldMk cId="592804453" sldId="256"/>
            <ac:spMk id="9" creationId="{AE1A29A8-BBA7-F6B0-7A36-5579C9ADE70B}"/>
          </ac:spMkLst>
        </pc:spChg>
        <pc:spChg chg="add mod">
          <ac:chgData name="Gagandeep GHATAHORA (10373)" userId="10f88e23-6bf6-4f54-8b23-06d0721e4756" providerId="ADAL" clId="{98519792-2CDD-400C-A7D7-A596C54C96C1}" dt="2023-10-25T14:32:48.035" v="184" actId="20577"/>
          <ac:spMkLst>
            <pc:docMk/>
            <pc:sldMk cId="592804453" sldId="256"/>
            <ac:spMk id="10" creationId="{AF50FDB5-1804-8871-3FCC-750CC4E5E9F5}"/>
          </ac:spMkLst>
        </pc:spChg>
        <pc:spChg chg="add mod">
          <ac:chgData name="Gagandeep GHATAHORA (10373)" userId="10f88e23-6bf6-4f54-8b23-06d0721e4756" providerId="ADAL" clId="{98519792-2CDD-400C-A7D7-A596C54C96C1}" dt="2023-10-25T14:38:49.685" v="469" actId="20577"/>
          <ac:spMkLst>
            <pc:docMk/>
            <pc:sldMk cId="592804453" sldId="256"/>
            <ac:spMk id="11" creationId="{5884CB46-C951-F455-74CA-72BDADC0107C}"/>
          </ac:spMkLst>
        </pc:spChg>
        <pc:spChg chg="add mod">
          <ac:chgData name="Gagandeep GHATAHORA (10373)" userId="10f88e23-6bf6-4f54-8b23-06d0721e4756" providerId="ADAL" clId="{98519792-2CDD-400C-A7D7-A596C54C96C1}" dt="2023-10-25T14:39:52.577" v="483" actId="1076"/>
          <ac:spMkLst>
            <pc:docMk/>
            <pc:sldMk cId="592804453" sldId="256"/>
            <ac:spMk id="12" creationId="{517E0D01-3F86-5475-7094-AF238022B88E}"/>
          </ac:spMkLst>
        </pc:spChg>
        <pc:spChg chg="add mod">
          <ac:chgData name="Gagandeep GHATAHORA (10373)" userId="10f88e23-6bf6-4f54-8b23-06d0721e4756" providerId="ADAL" clId="{98519792-2CDD-400C-A7D7-A596C54C96C1}" dt="2023-10-25T14:39:48.551" v="482" actId="1076"/>
          <ac:spMkLst>
            <pc:docMk/>
            <pc:sldMk cId="592804453" sldId="256"/>
            <ac:spMk id="13" creationId="{9776526A-250D-4016-E876-5053F68B075D}"/>
          </ac:spMkLst>
        </pc:spChg>
        <pc:spChg chg="add mod">
          <ac:chgData name="Gagandeep GHATAHORA (10373)" userId="10f88e23-6bf6-4f54-8b23-06d0721e4756" providerId="ADAL" clId="{98519792-2CDD-400C-A7D7-A596C54C96C1}" dt="2023-10-25T14:39:48.551" v="482" actId="1076"/>
          <ac:spMkLst>
            <pc:docMk/>
            <pc:sldMk cId="592804453" sldId="256"/>
            <ac:spMk id="14" creationId="{B477BA5C-A581-3467-38C1-E347D05513EE}"/>
          </ac:spMkLst>
        </pc:spChg>
        <pc:spChg chg="add mod">
          <ac:chgData name="Gagandeep GHATAHORA (10373)" userId="10f88e23-6bf6-4f54-8b23-06d0721e4756" providerId="ADAL" clId="{98519792-2CDD-400C-A7D7-A596C54C96C1}" dt="2023-10-25T14:35:21.539" v="373" actId="20577"/>
          <ac:spMkLst>
            <pc:docMk/>
            <pc:sldMk cId="592804453" sldId="256"/>
            <ac:spMk id="15" creationId="{38CFA6CA-5EDE-4957-61A9-1EFFD4CD0DBA}"/>
          </ac:spMkLst>
        </pc:spChg>
        <pc:spChg chg="add mod">
          <ac:chgData name="Gagandeep GHATAHORA (10373)" userId="10f88e23-6bf6-4f54-8b23-06d0721e4756" providerId="ADAL" clId="{98519792-2CDD-400C-A7D7-A596C54C96C1}" dt="2023-10-25T14:35:45.053" v="410" actId="14100"/>
          <ac:spMkLst>
            <pc:docMk/>
            <pc:sldMk cId="592804453" sldId="256"/>
            <ac:spMk id="16" creationId="{AE18C3B5-AC18-1702-AC0E-C642159C2074}"/>
          </ac:spMkLst>
        </pc:spChg>
        <pc:spChg chg="add mod">
          <ac:chgData name="Gagandeep GHATAHORA (10373)" userId="10f88e23-6bf6-4f54-8b23-06d0721e4756" providerId="ADAL" clId="{98519792-2CDD-400C-A7D7-A596C54C96C1}" dt="2023-10-25T14:35:58.032" v="431" actId="20577"/>
          <ac:spMkLst>
            <pc:docMk/>
            <pc:sldMk cId="592804453" sldId="256"/>
            <ac:spMk id="17" creationId="{1E8D443E-64DE-9144-6575-A87D0CD9DDFE}"/>
          </ac:spMkLst>
        </pc:spChg>
        <pc:spChg chg="add mod">
          <ac:chgData name="Gagandeep GHATAHORA (10373)" userId="10f88e23-6bf6-4f54-8b23-06d0721e4756" providerId="ADAL" clId="{98519792-2CDD-400C-A7D7-A596C54C96C1}" dt="2023-10-25T14:38:33.770" v="455" actId="20577"/>
          <ac:spMkLst>
            <pc:docMk/>
            <pc:sldMk cId="592804453" sldId="256"/>
            <ac:spMk id="52" creationId="{06ACDC62-A530-FEB6-9686-8FB68A0CDE6B}"/>
          </ac:spMkLst>
        </pc:spChg>
        <pc:spChg chg="add del mod">
          <ac:chgData name="Gagandeep GHATAHORA (10373)" userId="10f88e23-6bf6-4f54-8b23-06d0721e4756" providerId="ADAL" clId="{98519792-2CDD-400C-A7D7-A596C54C96C1}" dt="2023-10-25T14:38:38.051" v="457"/>
          <ac:spMkLst>
            <pc:docMk/>
            <pc:sldMk cId="592804453" sldId="256"/>
            <ac:spMk id="53" creationId="{D1210CF3-E319-6F38-F4B3-C093192ECD72}"/>
          </ac:spMkLst>
        </pc:spChg>
        <pc:spChg chg="add mod">
          <ac:chgData name="Gagandeep GHATAHORA (10373)" userId="10f88e23-6bf6-4f54-8b23-06d0721e4756" providerId="ADAL" clId="{98519792-2CDD-400C-A7D7-A596C54C96C1}" dt="2023-10-25T14:38:47.149" v="462" actId="20577"/>
          <ac:spMkLst>
            <pc:docMk/>
            <pc:sldMk cId="592804453" sldId="256"/>
            <ac:spMk id="54" creationId="{60C9280E-6183-08C8-1A5F-E9A4C61668A7}"/>
          </ac:spMkLst>
        </pc:spChg>
        <pc:spChg chg="add mod">
          <ac:chgData name="Gagandeep GHATAHORA (10373)" userId="10f88e23-6bf6-4f54-8b23-06d0721e4756" providerId="ADAL" clId="{98519792-2CDD-400C-A7D7-A596C54C96C1}" dt="2023-10-25T14:40:24.956" v="491" actId="1076"/>
          <ac:spMkLst>
            <pc:docMk/>
            <pc:sldMk cId="592804453" sldId="256"/>
            <ac:spMk id="55" creationId="{B2260B0A-E1AB-76DD-C8C8-505A595AF3B2}"/>
          </ac:spMkLst>
        </pc:spChg>
        <pc:spChg chg="add mod">
          <ac:chgData name="Gagandeep GHATAHORA (10373)" userId="10f88e23-6bf6-4f54-8b23-06d0721e4756" providerId="ADAL" clId="{98519792-2CDD-400C-A7D7-A596C54C96C1}" dt="2023-10-25T14:41:19.552" v="497" actId="14100"/>
          <ac:spMkLst>
            <pc:docMk/>
            <pc:sldMk cId="592804453" sldId="256"/>
            <ac:spMk id="56" creationId="{1EB49B27-E942-DCD0-7873-F04590C1FF1A}"/>
          </ac:spMkLst>
        </pc:spChg>
        <pc:spChg chg="add mod">
          <ac:chgData name="Gagandeep GHATAHORA (10373)" userId="10f88e23-6bf6-4f54-8b23-06d0721e4756" providerId="ADAL" clId="{98519792-2CDD-400C-A7D7-A596C54C96C1}" dt="2023-10-25T14:40:14.472" v="488" actId="1076"/>
          <ac:spMkLst>
            <pc:docMk/>
            <pc:sldMk cId="592804453" sldId="256"/>
            <ac:spMk id="59" creationId="{D411D351-23E7-CB62-8FB0-FB85F5181E53}"/>
          </ac:spMkLst>
        </pc:spChg>
        <pc:picChg chg="add del">
          <ac:chgData name="Gagandeep GHATAHORA (10373)" userId="10f88e23-6bf6-4f54-8b23-06d0721e4756" providerId="ADAL" clId="{98519792-2CDD-400C-A7D7-A596C54C96C1}" dt="2023-10-25T14:24:14.478" v="3" actId="478"/>
          <ac:picMkLst>
            <pc:docMk/>
            <pc:sldMk cId="592804453" sldId="256"/>
            <ac:picMk id="5" creationId="{4C7D4E30-A4EC-5AB4-BD4B-D6271B4CF48F}"/>
          </ac:picMkLst>
        </pc:picChg>
        <pc:picChg chg="add del mod">
          <ac:chgData name="Gagandeep GHATAHORA (10373)" userId="10f88e23-6bf6-4f54-8b23-06d0721e4756" providerId="ADAL" clId="{98519792-2CDD-400C-A7D7-A596C54C96C1}" dt="2023-10-25T14:24:43.718" v="7"/>
          <ac:picMkLst>
            <pc:docMk/>
            <pc:sldMk cId="592804453" sldId="256"/>
            <ac:picMk id="1026" creationId="{705E0375-1C1D-9657-FD08-7B5603B6F098}"/>
          </ac:picMkLst>
        </pc:picChg>
        <pc:picChg chg="add del">
          <ac:chgData name="Gagandeep GHATAHORA (10373)" userId="10f88e23-6bf6-4f54-8b23-06d0721e4756" providerId="ADAL" clId="{98519792-2CDD-400C-A7D7-A596C54C96C1}" dt="2023-10-25T14:29:48.001" v="9"/>
          <ac:picMkLst>
            <pc:docMk/>
            <pc:sldMk cId="592804453" sldId="256"/>
            <ac:picMk id="1028" creationId="{08786BED-0D13-5FEE-B2EA-CCA4E6630C54}"/>
          </ac:picMkLst>
        </pc:picChg>
        <pc:cxnChg chg="add">
          <ac:chgData name="Gagandeep GHATAHORA (10373)" userId="10f88e23-6bf6-4f54-8b23-06d0721e4756" providerId="ADAL" clId="{98519792-2CDD-400C-A7D7-A596C54C96C1}" dt="2023-10-25T14:36:23.947" v="432" actId="11529"/>
          <ac:cxnSpMkLst>
            <pc:docMk/>
            <pc:sldMk cId="592804453" sldId="256"/>
            <ac:cxnSpMk id="19" creationId="{E527B7A4-D4D8-7311-3378-822402EE848C}"/>
          </ac:cxnSpMkLst>
        </pc:cxnChg>
        <pc:cxnChg chg="add">
          <ac:chgData name="Gagandeep GHATAHORA (10373)" userId="10f88e23-6bf6-4f54-8b23-06d0721e4756" providerId="ADAL" clId="{98519792-2CDD-400C-A7D7-A596C54C96C1}" dt="2023-10-25T14:36:25.574" v="433" actId="11529"/>
          <ac:cxnSpMkLst>
            <pc:docMk/>
            <pc:sldMk cId="592804453" sldId="256"/>
            <ac:cxnSpMk id="21" creationId="{0EF927AF-7699-DEE0-B0A2-19E30EE90F80}"/>
          </ac:cxnSpMkLst>
        </pc:cxnChg>
        <pc:cxnChg chg="add">
          <ac:chgData name="Gagandeep GHATAHORA (10373)" userId="10f88e23-6bf6-4f54-8b23-06d0721e4756" providerId="ADAL" clId="{98519792-2CDD-400C-A7D7-A596C54C96C1}" dt="2023-10-25T14:36:26.804" v="434" actId="11529"/>
          <ac:cxnSpMkLst>
            <pc:docMk/>
            <pc:sldMk cId="592804453" sldId="256"/>
            <ac:cxnSpMk id="23" creationId="{8CE901BD-9357-5BC1-C449-6264F6FB70EE}"/>
          </ac:cxnSpMkLst>
        </pc:cxnChg>
        <pc:cxnChg chg="add">
          <ac:chgData name="Gagandeep GHATAHORA (10373)" userId="10f88e23-6bf6-4f54-8b23-06d0721e4756" providerId="ADAL" clId="{98519792-2CDD-400C-A7D7-A596C54C96C1}" dt="2023-10-25T14:36:28.219" v="435" actId="11529"/>
          <ac:cxnSpMkLst>
            <pc:docMk/>
            <pc:sldMk cId="592804453" sldId="256"/>
            <ac:cxnSpMk id="25" creationId="{6FEC33C1-31C7-F613-7F27-8D21156AFA2D}"/>
          </ac:cxnSpMkLst>
        </pc:cxnChg>
        <pc:cxnChg chg="add">
          <ac:chgData name="Gagandeep GHATAHORA (10373)" userId="10f88e23-6bf6-4f54-8b23-06d0721e4756" providerId="ADAL" clId="{98519792-2CDD-400C-A7D7-A596C54C96C1}" dt="2023-10-25T14:36:40.766" v="436" actId="11529"/>
          <ac:cxnSpMkLst>
            <pc:docMk/>
            <pc:sldMk cId="592804453" sldId="256"/>
            <ac:cxnSpMk id="27" creationId="{3154A800-58D9-9DEE-A7FE-E3A13C0DD754}"/>
          </ac:cxnSpMkLst>
        </pc:cxnChg>
        <pc:cxnChg chg="add mod">
          <ac:chgData name="Gagandeep GHATAHORA (10373)" userId="10f88e23-6bf6-4f54-8b23-06d0721e4756" providerId="ADAL" clId="{98519792-2CDD-400C-A7D7-A596C54C96C1}" dt="2023-10-25T14:39:52.577" v="483" actId="1076"/>
          <ac:cxnSpMkLst>
            <pc:docMk/>
            <pc:sldMk cId="592804453" sldId="256"/>
            <ac:cxnSpMk id="29" creationId="{6D25D791-F35C-3613-8016-666BB49A32BF}"/>
          </ac:cxnSpMkLst>
        </pc:cxnChg>
        <pc:cxnChg chg="add del mod">
          <ac:chgData name="Gagandeep GHATAHORA (10373)" userId="10f88e23-6bf6-4f54-8b23-06d0721e4756" providerId="ADAL" clId="{98519792-2CDD-400C-A7D7-A596C54C96C1}" dt="2023-10-25T14:36:47.048" v="439" actId="11529"/>
          <ac:cxnSpMkLst>
            <pc:docMk/>
            <pc:sldMk cId="592804453" sldId="256"/>
            <ac:cxnSpMk id="31" creationId="{2EB5A93B-A31E-BE82-B52E-3DA201FC6896}"/>
          </ac:cxnSpMkLst>
        </pc:cxnChg>
        <pc:cxnChg chg="add">
          <ac:chgData name="Gagandeep GHATAHORA (10373)" userId="10f88e23-6bf6-4f54-8b23-06d0721e4756" providerId="ADAL" clId="{98519792-2CDD-400C-A7D7-A596C54C96C1}" dt="2023-10-25T14:36:49.586" v="440" actId="11529"/>
          <ac:cxnSpMkLst>
            <pc:docMk/>
            <pc:sldMk cId="592804453" sldId="256"/>
            <ac:cxnSpMk id="33" creationId="{CA201925-011E-2D7D-642C-692E5E268197}"/>
          </ac:cxnSpMkLst>
        </pc:cxnChg>
        <pc:cxnChg chg="add mod">
          <ac:chgData name="Gagandeep GHATAHORA (10373)" userId="10f88e23-6bf6-4f54-8b23-06d0721e4756" providerId="ADAL" clId="{98519792-2CDD-400C-A7D7-A596C54C96C1}" dt="2023-10-25T14:39:48.551" v="482" actId="1076"/>
          <ac:cxnSpMkLst>
            <pc:docMk/>
            <pc:sldMk cId="592804453" sldId="256"/>
            <ac:cxnSpMk id="35" creationId="{DB293466-77A1-12B5-F6A9-1A36AD276BD6}"/>
          </ac:cxnSpMkLst>
        </pc:cxnChg>
        <pc:cxnChg chg="add del">
          <ac:chgData name="Gagandeep GHATAHORA (10373)" userId="10f88e23-6bf6-4f54-8b23-06d0721e4756" providerId="ADAL" clId="{98519792-2CDD-400C-A7D7-A596C54C96C1}" dt="2023-10-25T14:36:53.684" v="443" actId="11529"/>
          <ac:cxnSpMkLst>
            <pc:docMk/>
            <pc:sldMk cId="592804453" sldId="256"/>
            <ac:cxnSpMk id="37" creationId="{A6741DE0-4E33-1D14-1319-FBC9920520EE}"/>
          </ac:cxnSpMkLst>
        </pc:cxnChg>
        <pc:cxnChg chg="add del mod">
          <ac:chgData name="Gagandeep GHATAHORA (10373)" userId="10f88e23-6bf6-4f54-8b23-06d0721e4756" providerId="ADAL" clId="{98519792-2CDD-400C-A7D7-A596C54C96C1}" dt="2023-10-25T14:39:35.373" v="480" actId="478"/>
          <ac:cxnSpMkLst>
            <pc:docMk/>
            <pc:sldMk cId="592804453" sldId="256"/>
            <ac:cxnSpMk id="39" creationId="{E442EE94-C3A7-5E7C-DE6B-DAF587492A86}"/>
          </ac:cxnSpMkLst>
        </pc:cxnChg>
        <pc:cxnChg chg="add mod">
          <ac:chgData name="Gagandeep GHATAHORA (10373)" userId="10f88e23-6bf6-4f54-8b23-06d0721e4756" providerId="ADAL" clId="{98519792-2CDD-400C-A7D7-A596C54C96C1}" dt="2023-10-25T14:37:28.597" v="451" actId="14100"/>
          <ac:cxnSpMkLst>
            <pc:docMk/>
            <pc:sldMk cId="592804453" sldId="256"/>
            <ac:cxnSpMk id="41" creationId="{C1C2F0C8-F419-F1F0-3D1C-5DC277421510}"/>
          </ac:cxnSpMkLst>
        </pc:cxnChg>
        <pc:cxnChg chg="add del">
          <ac:chgData name="Gagandeep GHATAHORA (10373)" userId="10f88e23-6bf6-4f54-8b23-06d0721e4756" providerId="ADAL" clId="{98519792-2CDD-400C-A7D7-A596C54C96C1}" dt="2023-10-25T14:37:07.337" v="447" actId="11529"/>
          <ac:cxnSpMkLst>
            <pc:docMk/>
            <pc:sldMk cId="592804453" sldId="256"/>
            <ac:cxnSpMk id="43" creationId="{C38152A7-6672-E75C-5B92-48330B846FF3}"/>
          </ac:cxnSpMkLst>
        </pc:cxnChg>
        <pc:cxnChg chg="add">
          <ac:chgData name="Gagandeep GHATAHORA (10373)" userId="10f88e23-6bf6-4f54-8b23-06d0721e4756" providerId="ADAL" clId="{98519792-2CDD-400C-A7D7-A596C54C96C1}" dt="2023-10-25T14:37:13.281" v="448" actId="11529"/>
          <ac:cxnSpMkLst>
            <pc:docMk/>
            <pc:sldMk cId="592804453" sldId="256"/>
            <ac:cxnSpMk id="45" creationId="{A3514AB0-8D95-5790-84EB-3A4B0A21B6F5}"/>
          </ac:cxnSpMkLst>
        </pc:cxnChg>
        <pc:cxnChg chg="add">
          <ac:chgData name="Gagandeep GHATAHORA (10373)" userId="10f88e23-6bf6-4f54-8b23-06d0721e4756" providerId="ADAL" clId="{98519792-2CDD-400C-A7D7-A596C54C96C1}" dt="2023-10-25T14:37:20.474" v="449" actId="11529"/>
          <ac:cxnSpMkLst>
            <pc:docMk/>
            <pc:sldMk cId="592804453" sldId="256"/>
            <ac:cxnSpMk id="47" creationId="{C8742F7B-E5FC-56A3-835B-341921B8B2BA}"/>
          </ac:cxnSpMkLst>
        </pc:cxnChg>
        <pc:cxnChg chg="add del mod">
          <ac:chgData name="Gagandeep GHATAHORA (10373)" userId="10f88e23-6bf6-4f54-8b23-06d0721e4756" providerId="ADAL" clId="{98519792-2CDD-400C-A7D7-A596C54C96C1}" dt="2023-10-25T14:39:36.396" v="481" actId="478"/>
          <ac:cxnSpMkLst>
            <pc:docMk/>
            <pc:sldMk cId="592804453" sldId="256"/>
            <ac:cxnSpMk id="51" creationId="{7B33DD80-686C-6D13-C1A3-BC47943B7BCB}"/>
          </ac:cxnSpMkLst>
        </pc:cxnChg>
        <pc:cxnChg chg="add">
          <ac:chgData name="Gagandeep GHATAHORA (10373)" userId="10f88e23-6bf6-4f54-8b23-06d0721e4756" providerId="ADAL" clId="{98519792-2CDD-400C-A7D7-A596C54C96C1}" dt="2023-10-25T14:40:10.945" v="487" actId="11529"/>
          <ac:cxnSpMkLst>
            <pc:docMk/>
            <pc:sldMk cId="592804453" sldId="256"/>
            <ac:cxnSpMk id="61" creationId="{66EB2469-3907-59E9-23CD-00515E36960E}"/>
          </ac:cxnSpMkLst>
        </pc:cxnChg>
        <pc:cxnChg chg="add mod">
          <ac:chgData name="Gagandeep GHATAHORA (10373)" userId="10f88e23-6bf6-4f54-8b23-06d0721e4756" providerId="ADAL" clId="{98519792-2CDD-400C-A7D7-A596C54C96C1}" dt="2023-10-25T14:40:21.922" v="490" actId="14100"/>
          <ac:cxnSpMkLst>
            <pc:docMk/>
            <pc:sldMk cId="592804453" sldId="256"/>
            <ac:cxnSpMk id="63" creationId="{C719E32E-B1B5-EAD7-5B79-C0D52E1AE5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7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F3D6-5334-4AFC-B166-1D0E12EF350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74E6-21A8-416A-8462-11B893856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976EC5-DEA2-1221-02FC-DC3EFA124604}"/>
              </a:ext>
            </a:extLst>
          </p:cNvPr>
          <p:cNvSpPr/>
          <p:nvPr/>
        </p:nvSpPr>
        <p:spPr>
          <a:xfrm>
            <a:off x="4296540" y="323710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Maze Generation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29985-76E2-A2E1-29B6-9BEADB39D27B}"/>
              </a:ext>
            </a:extLst>
          </p:cNvPr>
          <p:cNvSpPr/>
          <p:nvPr/>
        </p:nvSpPr>
        <p:spPr>
          <a:xfrm>
            <a:off x="4296540" y="1301610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grid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4C3F0-8E2E-7918-2870-67898A8B1776}"/>
              </a:ext>
            </a:extLst>
          </p:cNvPr>
          <p:cNvSpPr/>
          <p:nvPr/>
        </p:nvSpPr>
        <p:spPr>
          <a:xfrm>
            <a:off x="4296540" y="2279510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Stack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A29A8-BBA7-F6B0-7A36-5579C9ADE70B}"/>
              </a:ext>
            </a:extLst>
          </p:cNvPr>
          <p:cNvSpPr/>
          <p:nvPr/>
        </p:nvSpPr>
        <p:spPr>
          <a:xfrm>
            <a:off x="4296540" y="3257410"/>
            <a:ext cx="1008120" cy="64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Explore random direction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0FDB5-1804-8871-3FCC-750CC4E5E9F5}"/>
              </a:ext>
            </a:extLst>
          </p:cNvPr>
          <p:cNvSpPr/>
          <p:nvPr/>
        </p:nvSpPr>
        <p:spPr>
          <a:xfrm>
            <a:off x="4296540" y="4346640"/>
            <a:ext cx="1008120" cy="64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there are unexplored cells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4CB46-C951-F455-74CA-72BDADC0107C}"/>
              </a:ext>
            </a:extLst>
          </p:cNvPr>
          <p:cNvSpPr/>
          <p:nvPr/>
        </p:nvSpPr>
        <p:spPr>
          <a:xfrm>
            <a:off x="2889250" y="5435870"/>
            <a:ext cx="1407290" cy="64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Randomly choose unvisited neighbours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E0D01-3F86-5475-7094-AF238022B88E}"/>
              </a:ext>
            </a:extLst>
          </p:cNvPr>
          <p:cNvSpPr/>
          <p:nvPr/>
        </p:nvSpPr>
        <p:spPr>
          <a:xfrm>
            <a:off x="5784921" y="5435870"/>
            <a:ext cx="1407290" cy="64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current cell has neighbours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6526A-250D-4016-E876-5053F68B075D}"/>
              </a:ext>
            </a:extLst>
          </p:cNvPr>
          <p:cNvSpPr/>
          <p:nvPr/>
        </p:nvSpPr>
        <p:spPr>
          <a:xfrm>
            <a:off x="4819945" y="6933838"/>
            <a:ext cx="1008120" cy="51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Backtrack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7BA5C-A581-3467-38C1-E347D05513EE}"/>
              </a:ext>
            </a:extLst>
          </p:cNvPr>
          <p:cNvSpPr/>
          <p:nvPr/>
        </p:nvSpPr>
        <p:spPr>
          <a:xfrm>
            <a:off x="7117440" y="6866823"/>
            <a:ext cx="1008120" cy="64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Maze Complete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FA6CA-5EDE-4957-61A9-1EFFD4CD0DBA}"/>
              </a:ext>
            </a:extLst>
          </p:cNvPr>
          <p:cNvSpPr/>
          <p:nvPr/>
        </p:nvSpPr>
        <p:spPr>
          <a:xfrm>
            <a:off x="3088835" y="6954470"/>
            <a:ext cx="1008120" cy="51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Remove wall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8C3B5-AC18-1702-AC0E-C642159C2074}"/>
              </a:ext>
            </a:extLst>
          </p:cNvPr>
          <p:cNvSpPr/>
          <p:nvPr/>
        </p:nvSpPr>
        <p:spPr>
          <a:xfrm>
            <a:off x="3088835" y="8189750"/>
            <a:ext cx="1008120" cy="62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Push current cell to stack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D443E-64DE-9144-6575-A87D0CD9DDFE}"/>
              </a:ext>
            </a:extLst>
          </p:cNvPr>
          <p:cNvSpPr/>
          <p:nvPr/>
        </p:nvSpPr>
        <p:spPr>
          <a:xfrm>
            <a:off x="4296540" y="9582830"/>
            <a:ext cx="1008120" cy="51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to chosen cell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7B7A4-D4D8-7311-3378-822402EE84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00600" y="860220"/>
            <a:ext cx="0" cy="4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F927AF-7699-DEE0-B0A2-19E30EE90F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800600" y="1838120"/>
            <a:ext cx="0" cy="4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E901BD-9357-5BC1-C449-6264F6FB70E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800600" y="2816020"/>
            <a:ext cx="0" cy="4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EC33C1-31C7-F613-7F27-8D21156AFA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800600" y="3905250"/>
            <a:ext cx="0" cy="4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154A800-58D9-9DEE-A7FE-E3A13C0DD75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976053" y="4611323"/>
            <a:ext cx="441390" cy="120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D25D791-F35C-3613-8016-666BB49A32BF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5423888" y="4371192"/>
            <a:ext cx="441390" cy="1687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A201925-011E-2D7D-642C-692E5E26819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812232" y="8594462"/>
            <a:ext cx="769030" cy="120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B293466-77A1-12B5-F6A9-1A36AD276BD6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5400000">
            <a:off x="3994712" y="8253537"/>
            <a:ext cx="2135182" cy="523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1C2F0C8-F419-F1F0-3D1C-5DC277421510}"/>
              </a:ext>
            </a:extLst>
          </p:cNvPr>
          <p:cNvCxnSpPr>
            <a:stCxn id="17" idx="1"/>
            <a:endCxn id="9" idx="1"/>
          </p:cNvCxnSpPr>
          <p:nvPr/>
        </p:nvCxnSpPr>
        <p:spPr>
          <a:xfrm rot="10800000">
            <a:off x="4296540" y="3581331"/>
            <a:ext cx="12700" cy="6258405"/>
          </a:xfrm>
          <a:prstGeom prst="bentConnector3">
            <a:avLst>
              <a:gd name="adj1" fmla="val 14970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514AB0-8D95-5790-84EB-3A4B0A21B6F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592895" y="6083710"/>
            <a:ext cx="0" cy="87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742F7B-E5FC-56A3-835B-341921B8B2B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592895" y="7468280"/>
            <a:ext cx="0" cy="7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ACDC62-A530-FEB6-9686-8FB68A0CDE6B}"/>
              </a:ext>
            </a:extLst>
          </p:cNvPr>
          <p:cNvSpPr txBox="1"/>
          <p:nvPr/>
        </p:nvSpPr>
        <p:spPr>
          <a:xfrm>
            <a:off x="5504245" y="4861932"/>
            <a:ext cx="6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C9280E-6183-08C8-1A5F-E9A4C61668A7}"/>
              </a:ext>
            </a:extLst>
          </p:cNvPr>
          <p:cNvSpPr txBox="1"/>
          <p:nvPr/>
        </p:nvSpPr>
        <p:spPr>
          <a:xfrm>
            <a:off x="3522114" y="4809814"/>
            <a:ext cx="6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260B0A-E1AB-76DD-C8C8-505A595AF3B2}"/>
              </a:ext>
            </a:extLst>
          </p:cNvPr>
          <p:cNvSpPr txBox="1"/>
          <p:nvPr/>
        </p:nvSpPr>
        <p:spPr>
          <a:xfrm>
            <a:off x="7192211" y="6139442"/>
            <a:ext cx="6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B49B27-E942-DCD0-7873-F04590C1FF1A}"/>
              </a:ext>
            </a:extLst>
          </p:cNvPr>
          <p:cNvSpPr txBox="1"/>
          <p:nvPr/>
        </p:nvSpPr>
        <p:spPr>
          <a:xfrm>
            <a:off x="1706142" y="6216134"/>
            <a:ext cx="70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11D351-23E7-CB62-8FB0-FB85F5181E53}"/>
              </a:ext>
            </a:extLst>
          </p:cNvPr>
          <p:cNvSpPr txBox="1"/>
          <p:nvPr/>
        </p:nvSpPr>
        <p:spPr>
          <a:xfrm>
            <a:off x="5195357" y="6114189"/>
            <a:ext cx="6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6EB2469-3907-59E9-23CD-00515E36960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481222" y="5926494"/>
            <a:ext cx="850128" cy="1164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719E32E-B1B5-EAD7-5B79-C0D52E1AE53C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6663477" y="5908799"/>
            <a:ext cx="783113" cy="1132934"/>
          </a:xfrm>
          <a:prstGeom prst="bentConnector3">
            <a:avLst>
              <a:gd name="adj1" fmla="val 55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0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43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2023-10-25T14:22:29Z</dcterms:created>
  <dcterms:modified xsi:type="dcterms:W3CDTF">2023-10-25T14:41:21Z</dcterms:modified>
</cp:coreProperties>
</file>