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830057-3BFE-490D-9749-470A63457315}" v="14" dt="2023-10-25T14:05:03.6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38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gandeep GHATAHORA (10373)" userId="10f88e23-6bf6-4f54-8b23-06d0721e4756" providerId="ADAL" clId="{C3830057-3BFE-490D-9749-470A63457315}"/>
    <pc:docChg chg="undo custSel addSld modSld">
      <pc:chgData name="Gagandeep GHATAHORA (10373)" userId="10f88e23-6bf6-4f54-8b23-06d0721e4756" providerId="ADAL" clId="{C3830057-3BFE-490D-9749-470A63457315}" dt="2023-10-25T14:09:18.255" v="546" actId="1076"/>
      <pc:docMkLst>
        <pc:docMk/>
      </pc:docMkLst>
      <pc:sldChg chg="addSp delSp modSp new mod">
        <pc:chgData name="Gagandeep GHATAHORA (10373)" userId="10f88e23-6bf6-4f54-8b23-06d0721e4756" providerId="ADAL" clId="{C3830057-3BFE-490D-9749-470A63457315}" dt="2023-10-25T14:09:18.255" v="546" actId="1076"/>
        <pc:sldMkLst>
          <pc:docMk/>
          <pc:sldMk cId="4063800831" sldId="256"/>
        </pc:sldMkLst>
        <pc:spChg chg="del">
          <ac:chgData name="Gagandeep GHATAHORA (10373)" userId="10f88e23-6bf6-4f54-8b23-06d0721e4756" providerId="ADAL" clId="{C3830057-3BFE-490D-9749-470A63457315}" dt="2023-10-25T13:59:40.934" v="1" actId="478"/>
          <ac:spMkLst>
            <pc:docMk/>
            <pc:sldMk cId="4063800831" sldId="256"/>
            <ac:spMk id="2" creationId="{5A7E7793-4232-3650-AC7D-562A566B80AA}"/>
          </ac:spMkLst>
        </pc:spChg>
        <pc:spChg chg="del">
          <ac:chgData name="Gagandeep GHATAHORA (10373)" userId="10f88e23-6bf6-4f54-8b23-06d0721e4756" providerId="ADAL" clId="{C3830057-3BFE-490D-9749-470A63457315}" dt="2023-10-25T13:59:40.934" v="1" actId="478"/>
          <ac:spMkLst>
            <pc:docMk/>
            <pc:sldMk cId="4063800831" sldId="256"/>
            <ac:spMk id="3" creationId="{AB744ECA-3672-7BD2-DE35-79A0FE6F1348}"/>
          </ac:spMkLst>
        </pc:spChg>
        <pc:spChg chg="add mod">
          <ac:chgData name="Gagandeep GHATAHORA (10373)" userId="10f88e23-6bf6-4f54-8b23-06d0721e4756" providerId="ADAL" clId="{C3830057-3BFE-490D-9749-470A63457315}" dt="2023-10-25T14:07:41.799" v="518" actId="1076"/>
          <ac:spMkLst>
            <pc:docMk/>
            <pc:sldMk cId="4063800831" sldId="256"/>
            <ac:spMk id="4" creationId="{6A20216D-7552-4FF8-BB0C-15603F9DA273}"/>
          </ac:spMkLst>
        </pc:spChg>
        <pc:spChg chg="add mod">
          <ac:chgData name="Gagandeep GHATAHORA (10373)" userId="10f88e23-6bf6-4f54-8b23-06d0721e4756" providerId="ADAL" clId="{C3830057-3BFE-490D-9749-470A63457315}" dt="2023-10-25T14:07:46.111" v="519" actId="1076"/>
          <ac:spMkLst>
            <pc:docMk/>
            <pc:sldMk cId="4063800831" sldId="256"/>
            <ac:spMk id="5" creationId="{C7C7BF9D-623C-E722-1419-8D744D8F3085}"/>
          </ac:spMkLst>
        </pc:spChg>
        <pc:spChg chg="add mod">
          <ac:chgData name="Gagandeep GHATAHORA (10373)" userId="10f88e23-6bf6-4f54-8b23-06d0721e4756" providerId="ADAL" clId="{C3830057-3BFE-490D-9749-470A63457315}" dt="2023-10-25T14:08:10.593" v="526" actId="1076"/>
          <ac:spMkLst>
            <pc:docMk/>
            <pc:sldMk cId="4063800831" sldId="256"/>
            <ac:spMk id="6" creationId="{54AB70C2-B37A-10DD-B27E-5E9DEECDCCF5}"/>
          </ac:spMkLst>
        </pc:spChg>
        <pc:spChg chg="add mod">
          <ac:chgData name="Gagandeep GHATAHORA (10373)" userId="10f88e23-6bf6-4f54-8b23-06d0721e4756" providerId="ADAL" clId="{C3830057-3BFE-490D-9749-470A63457315}" dt="2023-10-25T14:07:31.029" v="515" actId="1076"/>
          <ac:spMkLst>
            <pc:docMk/>
            <pc:sldMk cId="4063800831" sldId="256"/>
            <ac:spMk id="7" creationId="{27E4DD63-1E1A-9B67-3112-2B34C66996F2}"/>
          </ac:spMkLst>
        </pc:spChg>
        <pc:spChg chg="add mod">
          <ac:chgData name="Gagandeep GHATAHORA (10373)" userId="10f88e23-6bf6-4f54-8b23-06d0721e4756" providerId="ADAL" clId="{C3830057-3BFE-490D-9749-470A63457315}" dt="2023-10-25T14:07:23.604" v="514" actId="1076"/>
          <ac:spMkLst>
            <pc:docMk/>
            <pc:sldMk cId="4063800831" sldId="256"/>
            <ac:spMk id="8" creationId="{49337220-F282-FB1E-8F45-EA66B48C2DFE}"/>
          </ac:spMkLst>
        </pc:spChg>
        <pc:spChg chg="add mod">
          <ac:chgData name="Gagandeep GHATAHORA (10373)" userId="10f88e23-6bf6-4f54-8b23-06d0721e4756" providerId="ADAL" clId="{C3830057-3BFE-490D-9749-470A63457315}" dt="2023-10-25T14:07:09.888" v="512" actId="1076"/>
          <ac:spMkLst>
            <pc:docMk/>
            <pc:sldMk cId="4063800831" sldId="256"/>
            <ac:spMk id="9" creationId="{D71FBF2A-AA41-F2DE-05A4-62A552EB0197}"/>
          </ac:spMkLst>
        </pc:spChg>
        <pc:spChg chg="add mod">
          <ac:chgData name="Gagandeep GHATAHORA (10373)" userId="10f88e23-6bf6-4f54-8b23-06d0721e4756" providerId="ADAL" clId="{C3830057-3BFE-490D-9749-470A63457315}" dt="2023-10-25T14:07:01.747" v="511" actId="1076"/>
          <ac:spMkLst>
            <pc:docMk/>
            <pc:sldMk cId="4063800831" sldId="256"/>
            <ac:spMk id="10" creationId="{52BB9A9C-8BF6-6763-CAC5-94570FB2608B}"/>
          </ac:spMkLst>
        </pc:spChg>
        <pc:spChg chg="add mod">
          <ac:chgData name="Gagandeep GHATAHORA (10373)" userId="10f88e23-6bf6-4f54-8b23-06d0721e4756" providerId="ADAL" clId="{C3830057-3BFE-490D-9749-470A63457315}" dt="2023-10-25T14:07:36.814" v="516" actId="1076"/>
          <ac:spMkLst>
            <pc:docMk/>
            <pc:sldMk cId="4063800831" sldId="256"/>
            <ac:spMk id="11" creationId="{95B357D0-CDA2-C6B0-EE96-88E3C55DC262}"/>
          </ac:spMkLst>
        </pc:spChg>
        <pc:spChg chg="add mod">
          <ac:chgData name="Gagandeep GHATAHORA (10373)" userId="10f88e23-6bf6-4f54-8b23-06d0721e4756" providerId="ADAL" clId="{C3830057-3BFE-490D-9749-470A63457315}" dt="2023-10-25T14:09:14.263" v="545" actId="1076"/>
          <ac:spMkLst>
            <pc:docMk/>
            <pc:sldMk cId="4063800831" sldId="256"/>
            <ac:spMk id="12" creationId="{AB06DE88-6FF8-DCDE-C2D5-6066853FA36C}"/>
          </ac:spMkLst>
        </pc:spChg>
        <pc:spChg chg="add mod">
          <ac:chgData name="Gagandeep GHATAHORA (10373)" userId="10f88e23-6bf6-4f54-8b23-06d0721e4756" providerId="ADAL" clId="{C3830057-3BFE-490D-9749-470A63457315}" dt="2023-10-25T14:09:09.980" v="544" actId="1076"/>
          <ac:spMkLst>
            <pc:docMk/>
            <pc:sldMk cId="4063800831" sldId="256"/>
            <ac:spMk id="13" creationId="{3904892C-4DA0-EC4C-AF3E-416D10212002}"/>
          </ac:spMkLst>
        </pc:spChg>
        <pc:spChg chg="add mod">
          <ac:chgData name="Gagandeep GHATAHORA (10373)" userId="10f88e23-6bf6-4f54-8b23-06d0721e4756" providerId="ADAL" clId="{C3830057-3BFE-490D-9749-470A63457315}" dt="2023-10-25T14:09:07.531" v="543" actId="1076"/>
          <ac:spMkLst>
            <pc:docMk/>
            <pc:sldMk cId="4063800831" sldId="256"/>
            <ac:spMk id="14" creationId="{99A803F9-D13F-A30B-C91C-24A7E7707678}"/>
          </ac:spMkLst>
        </pc:spChg>
        <pc:spChg chg="add mod">
          <ac:chgData name="Gagandeep GHATAHORA (10373)" userId="10f88e23-6bf6-4f54-8b23-06d0721e4756" providerId="ADAL" clId="{C3830057-3BFE-490D-9749-470A63457315}" dt="2023-10-25T14:08:02.237" v="524" actId="1076"/>
          <ac:spMkLst>
            <pc:docMk/>
            <pc:sldMk cId="4063800831" sldId="256"/>
            <ac:spMk id="15" creationId="{C2F6B1AE-920E-71DD-27A7-05BE85A0BE53}"/>
          </ac:spMkLst>
        </pc:spChg>
        <pc:spChg chg="add mod">
          <ac:chgData name="Gagandeep GHATAHORA (10373)" userId="10f88e23-6bf6-4f54-8b23-06d0721e4756" providerId="ADAL" clId="{C3830057-3BFE-490D-9749-470A63457315}" dt="2023-10-25T14:09:18.255" v="546" actId="1076"/>
          <ac:spMkLst>
            <pc:docMk/>
            <pc:sldMk cId="4063800831" sldId="256"/>
            <ac:spMk id="16" creationId="{BE14F462-ACC8-9460-0AD1-C3601DA6E1A7}"/>
          </ac:spMkLst>
        </pc:spChg>
        <pc:cxnChg chg="add">
          <ac:chgData name="Gagandeep GHATAHORA (10373)" userId="10f88e23-6bf6-4f54-8b23-06d0721e4756" providerId="ADAL" clId="{C3830057-3BFE-490D-9749-470A63457315}" dt="2023-10-25T14:08:19.946" v="527" actId="11529"/>
          <ac:cxnSpMkLst>
            <pc:docMk/>
            <pc:sldMk cId="4063800831" sldId="256"/>
            <ac:cxnSpMk id="18" creationId="{FC508445-0095-100D-5944-87F76A5B1701}"/>
          </ac:cxnSpMkLst>
        </pc:cxnChg>
        <pc:cxnChg chg="add">
          <ac:chgData name="Gagandeep GHATAHORA (10373)" userId="10f88e23-6bf6-4f54-8b23-06d0721e4756" providerId="ADAL" clId="{C3830057-3BFE-490D-9749-470A63457315}" dt="2023-10-25T14:08:21.547" v="528" actId="11529"/>
          <ac:cxnSpMkLst>
            <pc:docMk/>
            <pc:sldMk cId="4063800831" sldId="256"/>
            <ac:cxnSpMk id="20" creationId="{09139C10-0FB3-60BC-3661-0381D3423892}"/>
          </ac:cxnSpMkLst>
        </pc:cxnChg>
        <pc:cxnChg chg="add">
          <ac:chgData name="Gagandeep GHATAHORA (10373)" userId="10f88e23-6bf6-4f54-8b23-06d0721e4756" providerId="ADAL" clId="{C3830057-3BFE-490D-9749-470A63457315}" dt="2023-10-25T14:08:23.683" v="529" actId="11529"/>
          <ac:cxnSpMkLst>
            <pc:docMk/>
            <pc:sldMk cId="4063800831" sldId="256"/>
            <ac:cxnSpMk id="22" creationId="{45CBF730-7B4E-5EBE-9D64-D29F02E69D2F}"/>
          </ac:cxnSpMkLst>
        </pc:cxnChg>
        <pc:cxnChg chg="add">
          <ac:chgData name="Gagandeep GHATAHORA (10373)" userId="10f88e23-6bf6-4f54-8b23-06d0721e4756" providerId="ADAL" clId="{C3830057-3BFE-490D-9749-470A63457315}" dt="2023-10-25T14:08:25.120" v="530" actId="11529"/>
          <ac:cxnSpMkLst>
            <pc:docMk/>
            <pc:sldMk cId="4063800831" sldId="256"/>
            <ac:cxnSpMk id="24" creationId="{FDDF1A5D-C1D9-44A5-07D8-13CF6D60C8EC}"/>
          </ac:cxnSpMkLst>
        </pc:cxnChg>
        <pc:cxnChg chg="add">
          <ac:chgData name="Gagandeep GHATAHORA (10373)" userId="10f88e23-6bf6-4f54-8b23-06d0721e4756" providerId="ADAL" clId="{C3830057-3BFE-490D-9749-470A63457315}" dt="2023-10-25T14:08:26.950" v="531" actId="11529"/>
          <ac:cxnSpMkLst>
            <pc:docMk/>
            <pc:sldMk cId="4063800831" sldId="256"/>
            <ac:cxnSpMk id="26" creationId="{BCA10F1B-C28B-4821-E929-993C07B6EB49}"/>
          </ac:cxnSpMkLst>
        </pc:cxnChg>
        <pc:cxnChg chg="add del mod">
          <ac:chgData name="Gagandeep GHATAHORA (10373)" userId="10f88e23-6bf6-4f54-8b23-06d0721e4756" providerId="ADAL" clId="{C3830057-3BFE-490D-9749-470A63457315}" dt="2023-10-25T14:08:29.797" v="533" actId="11529"/>
          <ac:cxnSpMkLst>
            <pc:docMk/>
            <pc:sldMk cId="4063800831" sldId="256"/>
            <ac:cxnSpMk id="28" creationId="{1A024BCC-03D2-CF2A-D392-B60A9CF2CC8D}"/>
          </ac:cxnSpMkLst>
        </pc:cxnChg>
        <pc:cxnChg chg="add">
          <ac:chgData name="Gagandeep GHATAHORA (10373)" userId="10f88e23-6bf6-4f54-8b23-06d0721e4756" providerId="ADAL" clId="{C3830057-3BFE-490D-9749-470A63457315}" dt="2023-10-25T14:08:31.754" v="534" actId="11529"/>
          <ac:cxnSpMkLst>
            <pc:docMk/>
            <pc:sldMk cId="4063800831" sldId="256"/>
            <ac:cxnSpMk id="30" creationId="{0FCB317B-324E-9F6C-C911-404B2D6B90D4}"/>
          </ac:cxnSpMkLst>
        </pc:cxnChg>
        <pc:cxnChg chg="add mod">
          <ac:chgData name="Gagandeep GHATAHORA (10373)" userId="10f88e23-6bf6-4f54-8b23-06d0721e4756" providerId="ADAL" clId="{C3830057-3BFE-490D-9749-470A63457315}" dt="2023-10-25T14:09:07.531" v="543" actId="1076"/>
          <ac:cxnSpMkLst>
            <pc:docMk/>
            <pc:sldMk cId="4063800831" sldId="256"/>
            <ac:cxnSpMk id="32" creationId="{C68CCAD5-AAE0-8B90-BE5C-00C98EDD9D3D}"/>
          </ac:cxnSpMkLst>
        </pc:cxnChg>
        <pc:cxnChg chg="add mod">
          <ac:chgData name="Gagandeep GHATAHORA (10373)" userId="10f88e23-6bf6-4f54-8b23-06d0721e4756" providerId="ADAL" clId="{C3830057-3BFE-490D-9749-470A63457315}" dt="2023-10-25T14:09:09.980" v="544" actId="1076"/>
          <ac:cxnSpMkLst>
            <pc:docMk/>
            <pc:sldMk cId="4063800831" sldId="256"/>
            <ac:cxnSpMk id="34" creationId="{9B2DA380-97C2-F810-AC01-825434E24079}"/>
          </ac:cxnSpMkLst>
        </pc:cxnChg>
        <pc:cxnChg chg="add mod">
          <ac:chgData name="Gagandeep GHATAHORA (10373)" userId="10f88e23-6bf6-4f54-8b23-06d0721e4756" providerId="ADAL" clId="{C3830057-3BFE-490D-9749-470A63457315}" dt="2023-10-25T14:09:14.263" v="545" actId="1076"/>
          <ac:cxnSpMkLst>
            <pc:docMk/>
            <pc:sldMk cId="4063800831" sldId="256"/>
            <ac:cxnSpMk id="36" creationId="{7FD0871A-114B-DE89-9871-B55A37E5D96C}"/>
          </ac:cxnSpMkLst>
        </pc:cxnChg>
        <pc:cxnChg chg="add mod">
          <ac:chgData name="Gagandeep GHATAHORA (10373)" userId="10f88e23-6bf6-4f54-8b23-06d0721e4756" providerId="ADAL" clId="{C3830057-3BFE-490D-9749-470A63457315}" dt="2023-10-25T14:09:18.255" v="546" actId="1076"/>
          <ac:cxnSpMkLst>
            <pc:docMk/>
            <pc:sldMk cId="4063800831" sldId="256"/>
            <ac:cxnSpMk id="38" creationId="{17C05615-036F-9E4E-A3A3-FD2A91EF8344}"/>
          </ac:cxnSpMkLst>
        </pc:cxnChg>
        <pc:cxnChg chg="add">
          <ac:chgData name="Gagandeep GHATAHORA (10373)" userId="10f88e23-6bf6-4f54-8b23-06d0721e4756" providerId="ADAL" clId="{C3830057-3BFE-490D-9749-470A63457315}" dt="2023-10-25T14:08:53.727" v="539" actId="11529"/>
          <ac:cxnSpMkLst>
            <pc:docMk/>
            <pc:sldMk cId="4063800831" sldId="256"/>
            <ac:cxnSpMk id="40" creationId="{E8877240-3189-515C-6600-43E0A20604A8}"/>
          </ac:cxnSpMkLst>
        </pc:cxnChg>
        <pc:cxnChg chg="add">
          <ac:chgData name="Gagandeep GHATAHORA (10373)" userId="10f88e23-6bf6-4f54-8b23-06d0721e4756" providerId="ADAL" clId="{C3830057-3BFE-490D-9749-470A63457315}" dt="2023-10-25T14:08:56.824" v="540" actId="11529"/>
          <ac:cxnSpMkLst>
            <pc:docMk/>
            <pc:sldMk cId="4063800831" sldId="256"/>
            <ac:cxnSpMk id="42" creationId="{A60F21D2-AB51-C72F-2454-2D8FB0EB842F}"/>
          </ac:cxnSpMkLst>
        </pc:cxnChg>
        <pc:cxnChg chg="add del">
          <ac:chgData name="Gagandeep GHATAHORA (10373)" userId="10f88e23-6bf6-4f54-8b23-06d0721e4756" providerId="ADAL" clId="{C3830057-3BFE-490D-9749-470A63457315}" dt="2023-10-25T14:09:00.534" v="542" actId="11529"/>
          <ac:cxnSpMkLst>
            <pc:docMk/>
            <pc:sldMk cId="4063800831" sldId="256"/>
            <ac:cxnSpMk id="44" creationId="{10503771-65E7-AF76-9C84-FC4B9CD15491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D3CC0-6323-476E-AF23-8F4B9631B4A0}" type="datetimeFigureOut">
              <a:rPr lang="en-GB" smtClean="0"/>
              <a:t>25/10/2023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1C8B-D51A-4DB0-86A7-BDEDBA20E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3199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D3CC0-6323-476E-AF23-8F4B9631B4A0}" type="datetimeFigureOut">
              <a:rPr lang="en-GB" smtClean="0"/>
              <a:t>25/10/2023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1C8B-D51A-4DB0-86A7-BDEDBA20E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8895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D3CC0-6323-476E-AF23-8F4B9631B4A0}" type="datetimeFigureOut">
              <a:rPr lang="en-GB" smtClean="0"/>
              <a:t>25/10/2023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1C8B-D51A-4DB0-86A7-BDEDBA20E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3181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D3CC0-6323-476E-AF23-8F4B9631B4A0}" type="datetimeFigureOut">
              <a:rPr lang="en-GB" smtClean="0"/>
              <a:t>25/10/2023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1C8B-D51A-4DB0-86A7-BDEDBA20E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2669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D3CC0-6323-476E-AF23-8F4B9631B4A0}" type="datetimeFigureOut">
              <a:rPr lang="en-GB" smtClean="0"/>
              <a:t>25/10/2023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1C8B-D51A-4DB0-86A7-BDEDBA20E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1752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D3CC0-6323-476E-AF23-8F4B9631B4A0}" type="datetimeFigureOut">
              <a:rPr lang="en-GB" smtClean="0"/>
              <a:t>25/10/2023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1C8B-D51A-4DB0-86A7-BDEDBA20E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5736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D3CC0-6323-476E-AF23-8F4B9631B4A0}" type="datetimeFigureOut">
              <a:rPr lang="en-GB" smtClean="0"/>
              <a:t>25/10/2023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1C8B-D51A-4DB0-86A7-BDEDBA20E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1047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D3CC0-6323-476E-AF23-8F4B9631B4A0}" type="datetimeFigureOut">
              <a:rPr lang="en-GB" smtClean="0"/>
              <a:t>25/10/2023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1C8B-D51A-4DB0-86A7-BDEDBA20E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8446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D3CC0-6323-476E-AF23-8F4B9631B4A0}" type="datetimeFigureOut">
              <a:rPr lang="en-GB" smtClean="0"/>
              <a:t>25/10/2023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1C8B-D51A-4DB0-86A7-BDEDBA20E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5265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D3CC0-6323-476E-AF23-8F4B9631B4A0}" type="datetimeFigureOut">
              <a:rPr lang="en-GB" smtClean="0"/>
              <a:t>25/10/2023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1C8B-D51A-4DB0-86A7-BDEDBA20E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3541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D3CC0-6323-476E-AF23-8F4B9631B4A0}" type="datetimeFigureOut">
              <a:rPr lang="en-GB" smtClean="0"/>
              <a:t>25/10/2023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1C8B-D51A-4DB0-86A7-BDEDBA20E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695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D3CC0-6323-476E-AF23-8F4B9631B4A0}" type="datetimeFigureOut">
              <a:rPr lang="en-GB" smtClean="0"/>
              <a:t>25/10/2023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71C8B-D51A-4DB0-86A7-BDEDBA20E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2674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A20216D-7552-4FF8-BB0C-15603F9DA273}"/>
              </a:ext>
            </a:extLst>
          </p:cNvPr>
          <p:cNvSpPr/>
          <p:nvPr/>
        </p:nvSpPr>
        <p:spPr>
          <a:xfrm>
            <a:off x="4151274" y="102635"/>
            <a:ext cx="1323675" cy="6649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Procedural Level Generation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C7BF9D-623C-E722-1419-8D744D8F3085}"/>
              </a:ext>
            </a:extLst>
          </p:cNvPr>
          <p:cNvSpPr/>
          <p:nvPr/>
        </p:nvSpPr>
        <p:spPr>
          <a:xfrm>
            <a:off x="4151274" y="1101511"/>
            <a:ext cx="1323675" cy="6649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Set number of cells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AB70C2-B37A-10DD-B27E-5E9DEECDCCF5}"/>
              </a:ext>
            </a:extLst>
          </p:cNvPr>
          <p:cNvSpPr/>
          <p:nvPr/>
        </p:nvSpPr>
        <p:spPr>
          <a:xfrm>
            <a:off x="6621764" y="2115088"/>
            <a:ext cx="1323675" cy="6649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Park Miller Normal Distribution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E4DD63-1E1A-9B67-3112-2B34C66996F2}"/>
              </a:ext>
            </a:extLst>
          </p:cNvPr>
          <p:cNvSpPr/>
          <p:nvPr/>
        </p:nvSpPr>
        <p:spPr>
          <a:xfrm>
            <a:off x="4151274" y="3449638"/>
            <a:ext cx="1323675" cy="6649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Separate overlapping cells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9337220-F282-FB1E-8F45-EA66B48C2DFE}"/>
              </a:ext>
            </a:extLst>
          </p:cNvPr>
          <p:cNvSpPr/>
          <p:nvPr/>
        </p:nvSpPr>
        <p:spPr>
          <a:xfrm>
            <a:off x="4151275" y="4799775"/>
            <a:ext cx="1323675" cy="6649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Fill gaps with 1x1 cells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1FBF2A-AA41-F2DE-05A4-62A552EB0197}"/>
              </a:ext>
            </a:extLst>
          </p:cNvPr>
          <p:cNvSpPr/>
          <p:nvPr/>
        </p:nvSpPr>
        <p:spPr>
          <a:xfrm>
            <a:off x="4151275" y="6138358"/>
            <a:ext cx="1323675" cy="6649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Select cells to be rooms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BB9A9C-8BF6-6763-CAC5-94570FB2608B}"/>
              </a:ext>
            </a:extLst>
          </p:cNvPr>
          <p:cNvSpPr/>
          <p:nvPr/>
        </p:nvSpPr>
        <p:spPr>
          <a:xfrm>
            <a:off x="4151275" y="7485633"/>
            <a:ext cx="1323675" cy="6649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Connect rooms to create graph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5B357D0-CDA2-C6B0-EE96-88E3C55DC262}"/>
              </a:ext>
            </a:extLst>
          </p:cNvPr>
          <p:cNvSpPr/>
          <p:nvPr/>
        </p:nvSpPr>
        <p:spPr>
          <a:xfrm>
            <a:off x="4151274" y="2113398"/>
            <a:ext cx="1323675" cy="6649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Randomize Cell width and length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B06DE88-6FF8-DCDE-C2D5-6066853FA36C}"/>
              </a:ext>
            </a:extLst>
          </p:cNvPr>
          <p:cNvSpPr/>
          <p:nvPr/>
        </p:nvSpPr>
        <p:spPr>
          <a:xfrm>
            <a:off x="4089989" y="11654789"/>
            <a:ext cx="1446243" cy="8010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Create Edges between connected rooms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904892C-4DA0-EC4C-AF3E-416D10212002}"/>
              </a:ext>
            </a:extLst>
          </p:cNvPr>
          <p:cNvSpPr/>
          <p:nvPr/>
        </p:nvSpPr>
        <p:spPr>
          <a:xfrm>
            <a:off x="4077477" y="10174353"/>
            <a:ext cx="1446243" cy="8010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Limit edges of the graph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A803F9-D13F-A30B-C91C-24A7E7707678}"/>
              </a:ext>
            </a:extLst>
          </p:cNvPr>
          <p:cNvSpPr/>
          <p:nvPr/>
        </p:nvSpPr>
        <p:spPr>
          <a:xfrm>
            <a:off x="4138762" y="8829993"/>
            <a:ext cx="1323675" cy="6649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Create Minimal Spanning Tree Graph 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2F6B1AE-920E-71DD-27A7-05BE85A0BE53}"/>
              </a:ext>
            </a:extLst>
          </p:cNvPr>
          <p:cNvSpPr/>
          <p:nvPr/>
        </p:nvSpPr>
        <p:spPr>
          <a:xfrm>
            <a:off x="6621765" y="7485633"/>
            <a:ext cx="1323675" cy="6649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Delaunay Triangulation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E14F462-ACC8-9460-0AD1-C3601DA6E1A7}"/>
              </a:ext>
            </a:extLst>
          </p:cNvPr>
          <p:cNvSpPr/>
          <p:nvPr/>
        </p:nvSpPr>
        <p:spPr>
          <a:xfrm>
            <a:off x="6621764" y="11722827"/>
            <a:ext cx="1323675" cy="6649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A* Shortest Path</a:t>
            </a:r>
            <a:endParaRPr lang="en-GB" sz="1400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C508445-0095-100D-5944-87F76A5B1701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4813112" y="767581"/>
            <a:ext cx="0" cy="333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9139C10-0FB3-60BC-3661-0381D3423892}"/>
              </a:ext>
            </a:extLst>
          </p:cNvPr>
          <p:cNvCxnSpPr>
            <a:stCxn id="5" idx="2"/>
            <a:endCxn id="11" idx="0"/>
          </p:cNvCxnSpPr>
          <p:nvPr/>
        </p:nvCxnSpPr>
        <p:spPr>
          <a:xfrm>
            <a:off x="4813112" y="1766457"/>
            <a:ext cx="0" cy="346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5CBF730-7B4E-5EBE-9D64-D29F02E69D2F}"/>
              </a:ext>
            </a:extLst>
          </p:cNvPr>
          <p:cNvCxnSpPr>
            <a:stCxn id="11" idx="2"/>
            <a:endCxn id="7" idx="0"/>
          </p:cNvCxnSpPr>
          <p:nvPr/>
        </p:nvCxnSpPr>
        <p:spPr>
          <a:xfrm>
            <a:off x="4813112" y="2778344"/>
            <a:ext cx="0" cy="671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DDF1A5D-C1D9-44A5-07D8-13CF6D60C8EC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4813112" y="4114584"/>
            <a:ext cx="1" cy="685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CA10F1B-C28B-4821-E929-993C07B6EB49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4813113" y="5464721"/>
            <a:ext cx="0" cy="673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FCB317B-324E-9F6C-C911-404B2D6B90D4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4813113" y="6803304"/>
            <a:ext cx="0" cy="682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68CCAD5-AAE0-8B90-BE5C-00C98EDD9D3D}"/>
              </a:ext>
            </a:extLst>
          </p:cNvPr>
          <p:cNvCxnSpPr>
            <a:stCxn id="10" idx="2"/>
            <a:endCxn id="14" idx="0"/>
          </p:cNvCxnSpPr>
          <p:nvPr/>
        </p:nvCxnSpPr>
        <p:spPr>
          <a:xfrm flipH="1">
            <a:off x="4800600" y="8150579"/>
            <a:ext cx="12513" cy="679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B2DA380-97C2-F810-AC01-825434E24079}"/>
              </a:ext>
            </a:extLst>
          </p:cNvPr>
          <p:cNvCxnSpPr>
            <a:stCxn id="14" idx="2"/>
            <a:endCxn id="13" idx="0"/>
          </p:cNvCxnSpPr>
          <p:nvPr/>
        </p:nvCxnSpPr>
        <p:spPr>
          <a:xfrm flipH="1">
            <a:off x="4800599" y="9494939"/>
            <a:ext cx="1" cy="679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FD0871A-114B-DE89-9871-B55A37E5D96C}"/>
              </a:ext>
            </a:extLst>
          </p:cNvPr>
          <p:cNvCxnSpPr>
            <a:stCxn id="13" idx="2"/>
            <a:endCxn id="12" idx="0"/>
          </p:cNvCxnSpPr>
          <p:nvPr/>
        </p:nvCxnSpPr>
        <p:spPr>
          <a:xfrm>
            <a:off x="4800599" y="10975375"/>
            <a:ext cx="12512" cy="679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7C05615-036F-9E4E-A3A3-FD2A91EF8344}"/>
              </a:ext>
            </a:extLst>
          </p:cNvPr>
          <p:cNvCxnSpPr>
            <a:stCxn id="16" idx="1"/>
            <a:endCxn id="12" idx="3"/>
          </p:cNvCxnSpPr>
          <p:nvPr/>
        </p:nvCxnSpPr>
        <p:spPr>
          <a:xfrm flipH="1">
            <a:off x="5536232" y="12055300"/>
            <a:ext cx="10855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8877240-3189-515C-6600-43E0A20604A8}"/>
              </a:ext>
            </a:extLst>
          </p:cNvPr>
          <p:cNvCxnSpPr>
            <a:stCxn id="15" idx="1"/>
            <a:endCxn id="10" idx="3"/>
          </p:cNvCxnSpPr>
          <p:nvPr/>
        </p:nvCxnSpPr>
        <p:spPr>
          <a:xfrm flipH="1">
            <a:off x="5474950" y="7818106"/>
            <a:ext cx="11468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60F21D2-AB51-C72F-2454-2D8FB0EB842F}"/>
              </a:ext>
            </a:extLst>
          </p:cNvPr>
          <p:cNvCxnSpPr>
            <a:stCxn id="6" idx="1"/>
            <a:endCxn id="11" idx="3"/>
          </p:cNvCxnSpPr>
          <p:nvPr/>
        </p:nvCxnSpPr>
        <p:spPr>
          <a:xfrm flipH="1" flipV="1">
            <a:off x="5474949" y="2445871"/>
            <a:ext cx="1146815" cy="1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3800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9</TotalTime>
  <Words>55</Words>
  <Application>Microsoft Office PowerPoint</Application>
  <PresentationFormat>A3 Paper (297x420 mm)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Gagandeep Ghatahora</dc:creator>
  <cp:lastModifiedBy>Gagandeep Ghatahora</cp:lastModifiedBy>
  <cp:revision>1</cp:revision>
  <dcterms:created xsi:type="dcterms:W3CDTF">2023-10-25T13:59:28Z</dcterms:created>
  <dcterms:modified xsi:type="dcterms:W3CDTF">2023-10-25T14:09:18Z</dcterms:modified>
</cp:coreProperties>
</file>