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BA411-2FDC-461F-9ED9-449148259103}" v="3" dt="2023-11-25T14:18:37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gandeep GHATAHORA (10373)" userId="10f88e23-6bf6-4f54-8b23-06d0721e4756" providerId="ADAL" clId="{906BA411-2FDC-461F-9ED9-449148259103}"/>
    <pc:docChg chg="addSld modSld">
      <pc:chgData name="Gagandeep GHATAHORA (10373)" userId="10f88e23-6bf6-4f54-8b23-06d0721e4756" providerId="ADAL" clId="{906BA411-2FDC-461F-9ED9-449148259103}" dt="2023-11-25T14:19:14.672" v="101" actId="1076"/>
      <pc:docMkLst>
        <pc:docMk/>
      </pc:docMkLst>
      <pc:sldChg chg="addSp modSp new mod">
        <pc:chgData name="Gagandeep GHATAHORA (10373)" userId="10f88e23-6bf6-4f54-8b23-06d0721e4756" providerId="ADAL" clId="{906BA411-2FDC-461F-9ED9-449148259103}" dt="2023-11-25T14:19:14.672" v="101" actId="1076"/>
        <pc:sldMkLst>
          <pc:docMk/>
          <pc:sldMk cId="3549299420" sldId="256"/>
        </pc:sldMkLst>
        <pc:spChg chg="add mod">
          <ac:chgData name="Gagandeep GHATAHORA (10373)" userId="10f88e23-6bf6-4f54-8b23-06d0721e4756" providerId="ADAL" clId="{906BA411-2FDC-461F-9ED9-449148259103}" dt="2023-11-25T14:19:14.672" v="101" actId="1076"/>
          <ac:spMkLst>
            <pc:docMk/>
            <pc:sldMk cId="3549299420" sldId="256"/>
            <ac:spMk id="4" creationId="{48914A1E-0C34-F123-6542-066D808F0AA6}"/>
          </ac:spMkLst>
        </pc:spChg>
        <pc:spChg chg="add mod">
          <ac:chgData name="Gagandeep GHATAHORA (10373)" userId="10f88e23-6bf6-4f54-8b23-06d0721e4756" providerId="ADAL" clId="{906BA411-2FDC-461F-9ED9-449148259103}" dt="2023-11-25T14:18:30.767" v="86" actId="1076"/>
          <ac:spMkLst>
            <pc:docMk/>
            <pc:sldMk cId="3549299420" sldId="256"/>
            <ac:spMk id="5" creationId="{04EEFD71-C07F-54C8-FA4C-2E26C16979A5}"/>
          </ac:spMkLst>
        </pc:spChg>
        <pc:spChg chg="add mod">
          <ac:chgData name="Gagandeep GHATAHORA (10373)" userId="10f88e23-6bf6-4f54-8b23-06d0721e4756" providerId="ADAL" clId="{906BA411-2FDC-461F-9ED9-449148259103}" dt="2023-11-25T14:18:30.767" v="86" actId="1076"/>
          <ac:spMkLst>
            <pc:docMk/>
            <pc:sldMk cId="3549299420" sldId="256"/>
            <ac:spMk id="6" creationId="{ED54C736-82F1-D607-3B2F-1C74C6D14ABC}"/>
          </ac:spMkLst>
        </pc:spChg>
        <pc:spChg chg="add mod">
          <ac:chgData name="Gagandeep GHATAHORA (10373)" userId="10f88e23-6bf6-4f54-8b23-06d0721e4756" providerId="ADAL" clId="{906BA411-2FDC-461F-9ED9-449148259103}" dt="2023-11-25T14:18:30.767" v="86" actId="1076"/>
          <ac:spMkLst>
            <pc:docMk/>
            <pc:sldMk cId="3549299420" sldId="256"/>
            <ac:spMk id="7" creationId="{5F964491-38AC-28FB-E9C6-D0D195483E0D}"/>
          </ac:spMkLst>
        </pc:spChg>
        <pc:spChg chg="add mod">
          <ac:chgData name="Gagandeep GHATAHORA (10373)" userId="10f88e23-6bf6-4f54-8b23-06d0721e4756" providerId="ADAL" clId="{906BA411-2FDC-461F-9ED9-449148259103}" dt="2023-11-25T14:18:30.767" v="86" actId="1076"/>
          <ac:spMkLst>
            <pc:docMk/>
            <pc:sldMk cId="3549299420" sldId="256"/>
            <ac:spMk id="8" creationId="{4EBF07E9-9DC7-F5D5-E44F-513DBDC3AA7A}"/>
          </ac:spMkLst>
        </pc:spChg>
        <pc:spChg chg="add mod">
          <ac:chgData name="Gagandeep GHATAHORA (10373)" userId="10f88e23-6bf6-4f54-8b23-06d0721e4756" providerId="ADAL" clId="{906BA411-2FDC-461F-9ED9-449148259103}" dt="2023-11-25T14:18:30.767" v="86" actId="1076"/>
          <ac:spMkLst>
            <pc:docMk/>
            <pc:sldMk cId="3549299420" sldId="256"/>
            <ac:spMk id="9" creationId="{1F4AB139-85AC-8983-8AD4-FE795B882F2F}"/>
          </ac:spMkLst>
        </pc:spChg>
        <pc:spChg chg="add mod">
          <ac:chgData name="Gagandeep GHATAHORA (10373)" userId="10f88e23-6bf6-4f54-8b23-06d0721e4756" providerId="ADAL" clId="{906BA411-2FDC-461F-9ED9-449148259103}" dt="2023-11-25T14:12:02.277" v="42" actId="20577"/>
          <ac:spMkLst>
            <pc:docMk/>
            <pc:sldMk cId="3549299420" sldId="256"/>
            <ac:spMk id="10" creationId="{4CA1DE12-1B80-7651-D9BF-25D52EFDD86F}"/>
          </ac:spMkLst>
        </pc:spChg>
        <pc:spChg chg="add mod">
          <ac:chgData name="Gagandeep GHATAHORA (10373)" userId="10f88e23-6bf6-4f54-8b23-06d0721e4756" providerId="ADAL" clId="{906BA411-2FDC-461F-9ED9-449148259103}" dt="2023-11-25T14:15:08.929" v="85" actId="207"/>
          <ac:spMkLst>
            <pc:docMk/>
            <pc:sldMk cId="3549299420" sldId="256"/>
            <ac:spMk id="11" creationId="{F95F4D2C-7568-849F-6DA7-598CB05C8138}"/>
          </ac:spMkLst>
        </pc:spChg>
        <pc:spChg chg="add mod">
          <ac:chgData name="Gagandeep GHATAHORA (10373)" userId="10f88e23-6bf6-4f54-8b23-06d0721e4756" providerId="ADAL" clId="{906BA411-2FDC-461F-9ED9-449148259103}" dt="2023-11-25T14:19:03.874" v="100" actId="20577"/>
          <ac:spMkLst>
            <pc:docMk/>
            <pc:sldMk cId="3549299420" sldId="256"/>
            <ac:spMk id="12" creationId="{01CFF054-59CF-E3FF-49CF-CD5A6914DB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6142-716C-1AFA-F20C-F1F12E460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9BD9F-C8B3-DDF0-0D4B-3C8B74179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E03FA-263D-25DF-B8F7-0AAE8C1B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BA6-1D7F-494B-A555-48C6F663308F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F0F64-7EF1-89AB-FF46-EDEC7D47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BE988-7AA5-79BB-02CD-7EEB6C62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53AC-BD61-4232-8F6F-36501ACE8D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37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47AB-FAC5-C616-AD90-EAF2DF86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D8DB5-D753-26CC-8181-E8B1E66E9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EEDEF-A1F7-0326-34EB-F8617DF6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BA6-1D7F-494B-A555-48C6F663308F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E5508-73CF-9BB8-C0E9-5FB47500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378AC-EACA-1927-F0DC-3BF5873D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53AC-BD61-4232-8F6F-36501ACE8D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57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267D4-79AE-F567-A1E2-CB540CBC2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C2D41-273F-9C99-84CF-36CFF829B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588EB-DEA0-8065-A8D2-AECB138B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BA6-1D7F-494B-A555-48C6F663308F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F0691-BDC9-14A0-496F-8234DADA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C4767-311C-930B-EDAC-5E1C9EC2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53AC-BD61-4232-8F6F-36501ACE8D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74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A8E8-C965-AA35-1861-5BAB13DC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93842-E3B6-32E5-B4C8-EEF58D0C2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46078-5C48-83FB-ECB0-8CECF3C0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BA6-1D7F-494B-A555-48C6F663308F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570C0-2749-CB12-0488-DECBAA99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F14B0-9915-A38D-BE1C-378CA0D4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53AC-BD61-4232-8F6F-36501ACE8D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17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544F-696A-C6DA-81D8-A449F87C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B5E1B-0311-5D73-0CDD-B9B1F8938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D92B9-F5C5-176C-C421-23B5BBE1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BA6-1D7F-494B-A555-48C6F663308F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95C86-4843-9C70-3DD6-27A0E7CF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47E17-1FB6-5997-ECC7-496E63B1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53AC-BD61-4232-8F6F-36501ACE8D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35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05747-6F78-3B6C-6CBE-76D37D35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3FB8-90F6-06E2-DE54-06D9E02A8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58F6B-EA8B-1A5A-503C-1EE6BBB4E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C80C0-7A60-C946-E123-7F7EB97D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BA6-1D7F-494B-A555-48C6F663308F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10DDF-12D5-94D5-DCE2-292027A5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4DD38-2BE6-94CB-6A2C-E0A7CAD9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53AC-BD61-4232-8F6F-36501ACE8D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99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B072-7197-1161-B667-514A1979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1E4A2-8B95-C269-07E3-6D6794C0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B14C7-F35D-60F3-CD30-7F4DF21C6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4ADDF-D606-0C41-FE2D-855740DB4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6A719-7611-BC1A-BE07-6FE8DF30C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A14D3-1642-4957-73C3-CBB09994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BA6-1D7F-494B-A555-48C6F663308F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607B7-F37A-344D-4697-18C2207B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5CF8F-49F6-5924-4C09-D8EC8E0F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53AC-BD61-4232-8F6F-36501ACE8D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80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8E02-E0F1-C0D5-8D17-C3A5364C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5A353-E1C5-1A59-4233-62A3D157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BA6-1D7F-494B-A555-48C6F663308F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B13AF-A407-B9F9-8BC1-601AC725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770F1-C0E1-5948-6CC3-5A0F7C94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53AC-BD61-4232-8F6F-36501ACE8D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94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BFFA9-41CE-30E0-F21E-1708A7E2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BA6-1D7F-494B-A555-48C6F663308F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E4127-2A42-29CD-FB8D-840E6161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54EEA-C238-34B8-1ADC-CD9F8CA9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53AC-BD61-4232-8F6F-36501ACE8D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61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65E6-DDA7-7D33-A0B5-0087DB47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7462-532E-C930-6D96-CD45908B9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605E3-514B-5E30-E1BB-5ADD4801B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F1B26-908E-2845-EBA6-30B4E5E0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BA6-1D7F-494B-A555-48C6F663308F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409C2-D878-2F7E-700A-5AA923CF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38465-C300-45FB-7EB0-46CA3853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53AC-BD61-4232-8F6F-36501ACE8D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0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7D88-9543-DB77-7F1A-A7B8F4CB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724D0-AA4E-7622-C622-6BDD05305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FF6F2-0831-E6BC-B533-219CA348F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65785-2150-1983-3D72-7A3BA958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BA6-1D7F-494B-A555-48C6F663308F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6868F-7721-6F42-7F5D-6BE4B8DF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313B7-CF6E-52C2-A794-96126F06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53AC-BD61-4232-8F6F-36501ACE8D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09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AC5A50-954C-5FCC-0714-622CEAF4B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12B3A-C0A6-5C65-07D1-4DFE91595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446B1-75A8-19B2-4D81-D5B4A57CE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6ABA6-1D7F-494B-A555-48C6F663308F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75991-C669-3A26-2BA4-4E3AD0A54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AD3D1-C301-B704-EFB9-E5C358A68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53AC-BD61-4232-8F6F-36501ACE8D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70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0168-6E91-BEAF-E7D6-14AE103BF7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F6BCF-DF80-4B00-9634-FB38070AB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914A1E-0C34-F123-6542-066D808F0AA6}"/>
              </a:ext>
            </a:extLst>
          </p:cNvPr>
          <p:cNvSpPr/>
          <p:nvPr/>
        </p:nvSpPr>
        <p:spPr>
          <a:xfrm>
            <a:off x="0" y="-1318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EFD71-C07F-54C8-FA4C-2E26C16979A5}"/>
              </a:ext>
            </a:extLst>
          </p:cNvPr>
          <p:cNvSpPr/>
          <p:nvPr/>
        </p:nvSpPr>
        <p:spPr>
          <a:xfrm>
            <a:off x="4265755" y="1454631"/>
            <a:ext cx="1992019" cy="6254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</a:rPr>
              <a:t>Easy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54C736-82F1-D607-3B2F-1C74C6D14ABC}"/>
              </a:ext>
            </a:extLst>
          </p:cNvPr>
          <p:cNvSpPr/>
          <p:nvPr/>
        </p:nvSpPr>
        <p:spPr>
          <a:xfrm>
            <a:off x="4265756" y="2470729"/>
            <a:ext cx="1992019" cy="6254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Medium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964491-38AC-28FB-E9C6-D0D195483E0D}"/>
              </a:ext>
            </a:extLst>
          </p:cNvPr>
          <p:cNvSpPr/>
          <p:nvPr/>
        </p:nvSpPr>
        <p:spPr>
          <a:xfrm>
            <a:off x="4265756" y="3427682"/>
            <a:ext cx="1992019" cy="6254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rgbClr val="FF3300"/>
                </a:solidFill>
              </a:rPr>
              <a:t>Hard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BF07E9-9DC7-F5D5-E44F-513DBDC3AA7A}"/>
              </a:ext>
            </a:extLst>
          </p:cNvPr>
          <p:cNvSpPr/>
          <p:nvPr/>
        </p:nvSpPr>
        <p:spPr>
          <a:xfrm>
            <a:off x="4265756" y="4429169"/>
            <a:ext cx="1992019" cy="6254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rgbClr val="C00000"/>
                </a:solidFill>
              </a:rPr>
              <a:t>Survivor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4AB139-85AC-8983-8AD4-FE795B882F2F}"/>
              </a:ext>
            </a:extLst>
          </p:cNvPr>
          <p:cNvSpPr/>
          <p:nvPr/>
        </p:nvSpPr>
        <p:spPr>
          <a:xfrm>
            <a:off x="4265755" y="5557325"/>
            <a:ext cx="1992019" cy="6254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rgbClr val="FF0000"/>
                </a:solidFill>
              </a:rPr>
              <a:t>Grounded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1DE12-1B80-7651-D9BF-25D52EFDD86F}"/>
              </a:ext>
            </a:extLst>
          </p:cNvPr>
          <p:cNvSpPr txBox="1"/>
          <p:nvPr/>
        </p:nvSpPr>
        <p:spPr>
          <a:xfrm>
            <a:off x="0" y="21629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</a:rPr>
              <a:t>Select Difficulty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5F4D2C-7568-849F-6DA7-598CB05C8138}"/>
              </a:ext>
            </a:extLst>
          </p:cNvPr>
          <p:cNvSpPr/>
          <p:nvPr/>
        </p:nvSpPr>
        <p:spPr>
          <a:xfrm>
            <a:off x="323550" y="6182757"/>
            <a:ext cx="1992019" cy="6254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bg1"/>
                </a:solidFill>
              </a:rPr>
              <a:t>Exit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CFF054-59CF-E3FF-49CF-CD5A6914DB08}"/>
              </a:ext>
            </a:extLst>
          </p:cNvPr>
          <p:cNvSpPr txBox="1"/>
          <p:nvPr/>
        </p:nvSpPr>
        <p:spPr>
          <a:xfrm>
            <a:off x="7761250" y="3001873"/>
            <a:ext cx="4430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ECECF1"/>
                </a:solidFill>
                <a:effectLst/>
                <a:latin typeface="Söhne"/>
              </a:rPr>
              <a:t>Easy:</a:t>
            </a:r>
          </a:p>
          <a:p>
            <a:r>
              <a:rPr lang="en-GB" b="0" i="0" dirty="0">
                <a:solidFill>
                  <a:srgbClr val="ECECF1"/>
                </a:solidFill>
                <a:effectLst/>
                <a:latin typeface="Söhne"/>
              </a:rPr>
              <a:t>A beginner-friendly experience with enemies having 75 HP, very low spawns, abundant ammo, common weapon availability, and a small level size.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29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Gagandeep Ghatahora</dc:creator>
  <cp:lastModifiedBy>Gagandeep Ghatahora</cp:lastModifiedBy>
  <cp:revision>1</cp:revision>
  <dcterms:created xsi:type="dcterms:W3CDTF">2023-11-25T14:11:39Z</dcterms:created>
  <dcterms:modified xsi:type="dcterms:W3CDTF">2023-11-25T14:19:20Z</dcterms:modified>
</cp:coreProperties>
</file>