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88E55-485F-4C1B-AD26-6810175D6A5D}" v="20" dt="2023-11-26T15:25:4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andeep GHATAHORA (10373)" userId="10f88e23-6bf6-4f54-8b23-06d0721e4756" providerId="ADAL" clId="{B9E88E55-485F-4C1B-AD26-6810175D6A5D}"/>
    <pc:docChg chg="undo custSel addSld modSld">
      <pc:chgData name="Gagandeep GHATAHORA (10373)" userId="10f88e23-6bf6-4f54-8b23-06d0721e4756" providerId="ADAL" clId="{B9E88E55-485F-4C1B-AD26-6810175D6A5D}" dt="2023-11-26T15:33:04.572" v="474" actId="1076"/>
      <pc:docMkLst>
        <pc:docMk/>
      </pc:docMkLst>
      <pc:sldChg chg="addSp delSp modSp new mod">
        <pc:chgData name="Gagandeep GHATAHORA (10373)" userId="10f88e23-6bf6-4f54-8b23-06d0721e4756" providerId="ADAL" clId="{B9E88E55-485F-4C1B-AD26-6810175D6A5D}" dt="2023-11-26T15:33:04.572" v="474" actId="1076"/>
        <pc:sldMkLst>
          <pc:docMk/>
          <pc:sldMk cId="2457891615" sldId="256"/>
        </pc:sldMkLst>
        <pc:spChg chg="del">
          <ac:chgData name="Gagandeep GHATAHORA (10373)" userId="10f88e23-6bf6-4f54-8b23-06d0721e4756" providerId="ADAL" clId="{B9E88E55-485F-4C1B-AD26-6810175D6A5D}" dt="2023-11-26T15:13:50.710" v="4" actId="478"/>
          <ac:spMkLst>
            <pc:docMk/>
            <pc:sldMk cId="2457891615" sldId="256"/>
            <ac:spMk id="2" creationId="{B7D5CA0B-3D2F-2A7E-0F29-06FC6A551826}"/>
          </ac:spMkLst>
        </pc:spChg>
        <pc:spChg chg="del mod">
          <ac:chgData name="Gagandeep GHATAHORA (10373)" userId="10f88e23-6bf6-4f54-8b23-06d0721e4756" providerId="ADAL" clId="{B9E88E55-485F-4C1B-AD26-6810175D6A5D}" dt="2023-11-26T15:13:48.679" v="3" actId="478"/>
          <ac:spMkLst>
            <pc:docMk/>
            <pc:sldMk cId="2457891615" sldId="256"/>
            <ac:spMk id="3" creationId="{7991A256-E88A-E769-6E41-161EB4A516AD}"/>
          </ac:spMkLst>
        </pc:spChg>
        <pc:spChg chg="add mod">
          <ac:chgData name="Gagandeep GHATAHORA (10373)" userId="10f88e23-6bf6-4f54-8b23-06d0721e4756" providerId="ADAL" clId="{B9E88E55-485F-4C1B-AD26-6810175D6A5D}" dt="2023-11-26T15:17:43.128" v="65" actId="1076"/>
          <ac:spMkLst>
            <pc:docMk/>
            <pc:sldMk cId="2457891615" sldId="256"/>
            <ac:spMk id="4" creationId="{4663E8D0-A781-A133-5EEF-CAF617CE4405}"/>
          </ac:spMkLst>
        </pc:spChg>
        <pc:spChg chg="add mod">
          <ac:chgData name="Gagandeep GHATAHORA (10373)" userId="10f88e23-6bf6-4f54-8b23-06d0721e4756" providerId="ADAL" clId="{B9E88E55-485F-4C1B-AD26-6810175D6A5D}" dt="2023-11-26T15:19:52.889" v="167" actId="1076"/>
          <ac:spMkLst>
            <pc:docMk/>
            <pc:sldMk cId="2457891615" sldId="256"/>
            <ac:spMk id="5" creationId="{FBD46967-2C2A-390D-011F-C4FE184637AE}"/>
          </ac:spMkLst>
        </pc:spChg>
        <pc:spChg chg="add mod">
          <ac:chgData name="Gagandeep GHATAHORA (10373)" userId="10f88e23-6bf6-4f54-8b23-06d0721e4756" providerId="ADAL" clId="{B9E88E55-485F-4C1B-AD26-6810175D6A5D}" dt="2023-11-26T15:26:24.012" v="407" actId="1076"/>
          <ac:spMkLst>
            <pc:docMk/>
            <pc:sldMk cId="2457891615" sldId="256"/>
            <ac:spMk id="6" creationId="{5DAC4504-9F56-79AB-36FA-B18D93641F5A}"/>
          </ac:spMkLst>
        </pc:spChg>
        <pc:spChg chg="add mod">
          <ac:chgData name="Gagandeep GHATAHORA (10373)" userId="10f88e23-6bf6-4f54-8b23-06d0721e4756" providerId="ADAL" clId="{B9E88E55-485F-4C1B-AD26-6810175D6A5D}" dt="2023-11-26T15:25:59.691" v="401" actId="1076"/>
          <ac:spMkLst>
            <pc:docMk/>
            <pc:sldMk cId="2457891615" sldId="256"/>
            <ac:spMk id="11" creationId="{2DA69B80-10D4-E571-05ED-4F2D1D050BC6}"/>
          </ac:spMkLst>
        </pc:spChg>
        <pc:spChg chg="add mod">
          <ac:chgData name="Gagandeep GHATAHORA (10373)" userId="10f88e23-6bf6-4f54-8b23-06d0721e4756" providerId="ADAL" clId="{B9E88E55-485F-4C1B-AD26-6810175D6A5D}" dt="2023-11-26T15:19:04.086" v="151" actId="1076"/>
          <ac:spMkLst>
            <pc:docMk/>
            <pc:sldMk cId="2457891615" sldId="256"/>
            <ac:spMk id="14" creationId="{431C97F2-9BFD-9202-5ED5-61326168314A}"/>
          </ac:spMkLst>
        </pc:spChg>
        <pc:spChg chg="add del mod">
          <ac:chgData name="Gagandeep GHATAHORA (10373)" userId="10f88e23-6bf6-4f54-8b23-06d0721e4756" providerId="ADAL" clId="{B9E88E55-485F-4C1B-AD26-6810175D6A5D}" dt="2023-11-26T15:27:31.663" v="415" actId="1076"/>
          <ac:spMkLst>
            <pc:docMk/>
            <pc:sldMk cId="2457891615" sldId="256"/>
            <ac:spMk id="16" creationId="{56A2D0D1-B7AA-497B-7952-BCBF05AEA51A}"/>
          </ac:spMkLst>
        </pc:spChg>
        <pc:spChg chg="add mod">
          <ac:chgData name="Gagandeep GHATAHORA (10373)" userId="10f88e23-6bf6-4f54-8b23-06d0721e4756" providerId="ADAL" clId="{B9E88E55-485F-4C1B-AD26-6810175D6A5D}" dt="2023-11-26T15:32:28.133" v="468" actId="1076"/>
          <ac:spMkLst>
            <pc:docMk/>
            <pc:sldMk cId="2457891615" sldId="256"/>
            <ac:spMk id="23" creationId="{5FDE1C40-EF43-D600-BDC2-936E7CF902F6}"/>
          </ac:spMkLst>
        </pc:spChg>
        <pc:spChg chg="add mod">
          <ac:chgData name="Gagandeep GHATAHORA (10373)" userId="10f88e23-6bf6-4f54-8b23-06d0721e4756" providerId="ADAL" clId="{B9E88E55-485F-4C1B-AD26-6810175D6A5D}" dt="2023-11-26T15:32:51.559" v="472" actId="1076"/>
          <ac:spMkLst>
            <pc:docMk/>
            <pc:sldMk cId="2457891615" sldId="256"/>
            <ac:spMk id="24" creationId="{B31D3512-348A-1A1D-81AC-C949FC133BF2}"/>
          </ac:spMkLst>
        </pc:spChg>
        <pc:spChg chg="add mod">
          <ac:chgData name="Gagandeep GHATAHORA (10373)" userId="10f88e23-6bf6-4f54-8b23-06d0721e4756" providerId="ADAL" clId="{B9E88E55-485F-4C1B-AD26-6810175D6A5D}" dt="2023-11-26T15:26:31.792" v="409" actId="1076"/>
          <ac:spMkLst>
            <pc:docMk/>
            <pc:sldMk cId="2457891615" sldId="256"/>
            <ac:spMk id="31" creationId="{9A787239-DFB3-1398-3C25-8B69C44F8B47}"/>
          </ac:spMkLst>
        </pc:spChg>
        <pc:spChg chg="add del mod">
          <ac:chgData name="Gagandeep GHATAHORA (10373)" userId="10f88e23-6bf6-4f54-8b23-06d0721e4756" providerId="ADAL" clId="{B9E88E55-485F-4C1B-AD26-6810175D6A5D}" dt="2023-11-26T15:19:35.052" v="165" actId="478"/>
          <ac:spMkLst>
            <pc:docMk/>
            <pc:sldMk cId="2457891615" sldId="256"/>
            <ac:spMk id="32" creationId="{556AD78A-7D38-5DB9-D1BC-3B740C6A2EEB}"/>
          </ac:spMkLst>
        </pc:spChg>
        <pc:spChg chg="add mod">
          <ac:chgData name="Gagandeep GHATAHORA (10373)" userId="10f88e23-6bf6-4f54-8b23-06d0721e4756" providerId="ADAL" clId="{B9E88E55-485F-4C1B-AD26-6810175D6A5D}" dt="2023-11-26T15:20:10.202" v="191" actId="20577"/>
          <ac:spMkLst>
            <pc:docMk/>
            <pc:sldMk cId="2457891615" sldId="256"/>
            <ac:spMk id="35" creationId="{B29DE466-B25B-17F1-4A59-E3E7C1F67030}"/>
          </ac:spMkLst>
        </pc:spChg>
        <pc:spChg chg="add mod">
          <ac:chgData name="Gagandeep GHATAHORA (10373)" userId="10f88e23-6bf6-4f54-8b23-06d0721e4756" providerId="ADAL" clId="{B9E88E55-485F-4C1B-AD26-6810175D6A5D}" dt="2023-11-26T15:32:43.578" v="471" actId="1076"/>
          <ac:spMkLst>
            <pc:docMk/>
            <pc:sldMk cId="2457891615" sldId="256"/>
            <ac:spMk id="36" creationId="{11FBA301-D907-D119-C782-7E1A975A269C}"/>
          </ac:spMkLst>
        </pc:spChg>
        <pc:spChg chg="add mod">
          <ac:chgData name="Gagandeep GHATAHORA (10373)" userId="10f88e23-6bf6-4f54-8b23-06d0721e4756" providerId="ADAL" clId="{B9E88E55-485F-4C1B-AD26-6810175D6A5D}" dt="2023-11-26T15:32:43.578" v="471" actId="1076"/>
          <ac:spMkLst>
            <pc:docMk/>
            <pc:sldMk cId="2457891615" sldId="256"/>
            <ac:spMk id="37" creationId="{C4F8BB73-ABC1-8E4E-D771-1BBD73F57EE0}"/>
          </ac:spMkLst>
        </pc:spChg>
        <pc:spChg chg="add mod">
          <ac:chgData name="Gagandeep GHATAHORA (10373)" userId="10f88e23-6bf6-4f54-8b23-06d0721e4756" providerId="ADAL" clId="{B9E88E55-485F-4C1B-AD26-6810175D6A5D}" dt="2023-11-26T15:25:59.691" v="401" actId="1076"/>
          <ac:spMkLst>
            <pc:docMk/>
            <pc:sldMk cId="2457891615" sldId="256"/>
            <ac:spMk id="42" creationId="{C682E541-3D36-5404-278D-08A9CD01BE6D}"/>
          </ac:spMkLst>
        </pc:spChg>
        <pc:spChg chg="add mod">
          <ac:chgData name="Gagandeep GHATAHORA (10373)" userId="10f88e23-6bf6-4f54-8b23-06d0721e4756" providerId="ADAL" clId="{B9E88E55-485F-4C1B-AD26-6810175D6A5D}" dt="2023-11-26T15:25:59.691" v="401" actId="1076"/>
          <ac:spMkLst>
            <pc:docMk/>
            <pc:sldMk cId="2457891615" sldId="256"/>
            <ac:spMk id="43" creationId="{7883871D-7F71-3B6F-1CDE-5E1B025DF7E7}"/>
          </ac:spMkLst>
        </pc:spChg>
        <pc:spChg chg="add mod">
          <ac:chgData name="Gagandeep GHATAHORA (10373)" userId="10f88e23-6bf6-4f54-8b23-06d0721e4756" providerId="ADAL" clId="{B9E88E55-485F-4C1B-AD26-6810175D6A5D}" dt="2023-11-26T15:25:59.691" v="401" actId="1076"/>
          <ac:spMkLst>
            <pc:docMk/>
            <pc:sldMk cId="2457891615" sldId="256"/>
            <ac:spMk id="44" creationId="{0CCFA888-106D-A73E-F754-B21DC5FCD53A}"/>
          </ac:spMkLst>
        </pc:spChg>
        <pc:spChg chg="add del mod">
          <ac:chgData name="Gagandeep GHATAHORA (10373)" userId="10f88e23-6bf6-4f54-8b23-06d0721e4756" providerId="ADAL" clId="{B9E88E55-485F-4C1B-AD26-6810175D6A5D}" dt="2023-11-26T15:33:01.251" v="473" actId="1076"/>
          <ac:spMkLst>
            <pc:docMk/>
            <pc:sldMk cId="2457891615" sldId="256"/>
            <ac:spMk id="79" creationId="{6BB87302-577A-C354-7890-B4F6972E5D2C}"/>
          </ac:spMkLst>
        </pc:spChg>
        <pc:spChg chg="add del mod">
          <ac:chgData name="Gagandeep GHATAHORA (10373)" userId="10f88e23-6bf6-4f54-8b23-06d0721e4756" providerId="ADAL" clId="{B9E88E55-485F-4C1B-AD26-6810175D6A5D}" dt="2023-11-26T15:33:04.572" v="474" actId="1076"/>
          <ac:spMkLst>
            <pc:docMk/>
            <pc:sldMk cId="2457891615" sldId="256"/>
            <ac:spMk id="80" creationId="{58602C17-DE6E-451F-41BA-66EA9AEC39B5}"/>
          </ac:spMkLst>
        </pc:spChg>
        <pc:spChg chg="add del mod">
          <ac:chgData name="Gagandeep GHATAHORA (10373)" userId="10f88e23-6bf6-4f54-8b23-06d0721e4756" providerId="ADAL" clId="{B9E88E55-485F-4C1B-AD26-6810175D6A5D}" dt="2023-11-26T15:32:37.944" v="470" actId="1076"/>
          <ac:spMkLst>
            <pc:docMk/>
            <pc:sldMk cId="2457891615" sldId="256"/>
            <ac:spMk id="81" creationId="{E2162AD4-4604-D228-F3FE-68B8B2DBB313}"/>
          </ac:spMkLst>
        </pc:spChg>
        <pc:spChg chg="add del mod">
          <ac:chgData name="Gagandeep GHATAHORA (10373)" userId="10f88e23-6bf6-4f54-8b23-06d0721e4756" providerId="ADAL" clId="{B9E88E55-485F-4C1B-AD26-6810175D6A5D}" dt="2023-11-26T15:25:41.113" v="398"/>
          <ac:spMkLst>
            <pc:docMk/>
            <pc:sldMk cId="2457891615" sldId="256"/>
            <ac:spMk id="82" creationId="{DA0BB161-A5AE-D18B-32A3-FD9B4EADB72A}"/>
          </ac:spMkLst>
        </pc:spChg>
        <pc:spChg chg="add del mod">
          <ac:chgData name="Gagandeep GHATAHORA (10373)" userId="10f88e23-6bf6-4f54-8b23-06d0721e4756" providerId="ADAL" clId="{B9E88E55-485F-4C1B-AD26-6810175D6A5D}" dt="2023-11-26T15:25:41.113" v="398"/>
          <ac:spMkLst>
            <pc:docMk/>
            <pc:sldMk cId="2457891615" sldId="256"/>
            <ac:spMk id="83" creationId="{A877EF22-A4A4-1272-1C92-FC7DDBE02488}"/>
          </ac:spMkLst>
        </pc:spChg>
        <pc:spChg chg="add del mod">
          <ac:chgData name="Gagandeep GHATAHORA (10373)" userId="10f88e23-6bf6-4f54-8b23-06d0721e4756" providerId="ADAL" clId="{B9E88E55-485F-4C1B-AD26-6810175D6A5D}" dt="2023-11-26T15:25:41.113" v="398"/>
          <ac:spMkLst>
            <pc:docMk/>
            <pc:sldMk cId="2457891615" sldId="256"/>
            <ac:spMk id="84" creationId="{4C8E262F-6C84-FC0E-1307-31FF13812AED}"/>
          </ac:spMkLst>
        </pc:spChg>
        <pc:spChg chg="add del mod">
          <ac:chgData name="Gagandeep GHATAHORA (10373)" userId="10f88e23-6bf6-4f54-8b23-06d0721e4756" providerId="ADAL" clId="{B9E88E55-485F-4C1B-AD26-6810175D6A5D}" dt="2023-11-26T15:25:41.113" v="398"/>
          <ac:spMkLst>
            <pc:docMk/>
            <pc:sldMk cId="2457891615" sldId="256"/>
            <ac:spMk id="85" creationId="{D9FE44E0-FAA3-972F-F2D2-B9E40C1DAB67}"/>
          </ac:spMkLst>
        </pc:spChg>
        <pc:cxnChg chg="add del mod">
          <ac:chgData name="Gagandeep GHATAHORA (10373)" userId="10f88e23-6bf6-4f54-8b23-06d0721e4756" providerId="ADAL" clId="{B9E88E55-485F-4C1B-AD26-6810175D6A5D}" dt="2023-11-26T15:18:13.074" v="75" actId="478"/>
          <ac:cxnSpMkLst>
            <pc:docMk/>
            <pc:sldMk cId="2457891615" sldId="256"/>
            <ac:cxnSpMk id="7" creationId="{C136CA5E-006B-3759-E2A0-7FEB16E21380}"/>
          </ac:cxnSpMkLst>
        </pc:cxnChg>
        <pc:cxnChg chg="add del mod">
          <ac:chgData name="Gagandeep GHATAHORA (10373)" userId="10f88e23-6bf6-4f54-8b23-06d0721e4756" providerId="ADAL" clId="{B9E88E55-485F-4C1B-AD26-6810175D6A5D}" dt="2023-11-26T15:18:14.465" v="78" actId="478"/>
          <ac:cxnSpMkLst>
            <pc:docMk/>
            <pc:sldMk cId="2457891615" sldId="256"/>
            <ac:cxnSpMk id="8" creationId="{AC648B2F-604D-F2F1-BD69-69EB43614FBA}"/>
          </ac:cxnSpMkLst>
        </pc:cxnChg>
        <pc:cxnChg chg="add del mod">
          <ac:chgData name="Gagandeep GHATAHORA (10373)" userId="10f88e23-6bf6-4f54-8b23-06d0721e4756" providerId="ADAL" clId="{B9E88E55-485F-4C1B-AD26-6810175D6A5D}" dt="2023-11-26T15:18:14.956" v="79" actId="478"/>
          <ac:cxnSpMkLst>
            <pc:docMk/>
            <pc:sldMk cId="2457891615" sldId="256"/>
            <ac:cxnSpMk id="9" creationId="{94EE3FF1-EB33-7E40-2163-E747E8A3CB32}"/>
          </ac:cxnSpMkLst>
        </pc:cxnChg>
        <pc:cxnChg chg="add del mod">
          <ac:chgData name="Gagandeep GHATAHORA (10373)" userId="10f88e23-6bf6-4f54-8b23-06d0721e4756" providerId="ADAL" clId="{B9E88E55-485F-4C1B-AD26-6810175D6A5D}" dt="2023-11-26T15:18:14.042" v="77" actId="478"/>
          <ac:cxnSpMkLst>
            <pc:docMk/>
            <pc:sldMk cId="2457891615" sldId="256"/>
            <ac:cxnSpMk id="10" creationId="{B0BA2E9F-CD78-1741-7DE4-FECA8459EF57}"/>
          </ac:cxnSpMkLst>
        </pc:cxnChg>
        <pc:cxnChg chg="add del mod">
          <ac:chgData name="Gagandeep GHATAHORA (10373)" userId="10f88e23-6bf6-4f54-8b23-06d0721e4756" providerId="ADAL" clId="{B9E88E55-485F-4C1B-AD26-6810175D6A5D}" dt="2023-11-26T15:16:32.415" v="14" actId="11529"/>
          <ac:cxnSpMkLst>
            <pc:docMk/>
            <pc:sldMk cId="2457891615" sldId="256"/>
            <ac:cxnSpMk id="13" creationId="{3739E1BB-A2C5-1F80-02C8-635B4F9C2E0A}"/>
          </ac:cxnSpMkLst>
        </pc:cxnChg>
        <pc:cxnChg chg="add del mod">
          <ac:chgData name="Gagandeep GHATAHORA (10373)" userId="10f88e23-6bf6-4f54-8b23-06d0721e4756" providerId="ADAL" clId="{B9E88E55-485F-4C1B-AD26-6810175D6A5D}" dt="2023-11-26T15:18:13.553" v="76" actId="478"/>
          <ac:cxnSpMkLst>
            <pc:docMk/>
            <pc:sldMk cId="2457891615" sldId="256"/>
            <ac:cxnSpMk id="18" creationId="{7F2682F7-C8C9-020D-86B1-37F5430852A8}"/>
          </ac:cxnSpMkLst>
        </pc:cxnChg>
        <pc:cxnChg chg="add del mod">
          <ac:chgData name="Gagandeep GHATAHORA (10373)" userId="10f88e23-6bf6-4f54-8b23-06d0721e4756" providerId="ADAL" clId="{B9E88E55-485F-4C1B-AD26-6810175D6A5D}" dt="2023-11-26T15:18:12.412" v="74" actId="478"/>
          <ac:cxnSpMkLst>
            <pc:docMk/>
            <pc:sldMk cId="2457891615" sldId="256"/>
            <ac:cxnSpMk id="20" creationId="{FD410C66-5034-3285-8D98-9389980E78F3}"/>
          </ac:cxnSpMkLst>
        </pc:cxnChg>
        <pc:cxnChg chg="add del mod">
          <ac:chgData name="Gagandeep GHATAHORA (10373)" userId="10f88e23-6bf6-4f54-8b23-06d0721e4756" providerId="ADAL" clId="{B9E88E55-485F-4C1B-AD26-6810175D6A5D}" dt="2023-11-26T15:17:51.593" v="67" actId="11529"/>
          <ac:cxnSpMkLst>
            <pc:docMk/>
            <pc:sldMk cId="2457891615" sldId="256"/>
            <ac:cxnSpMk id="22" creationId="{E1029178-2C07-2340-313D-778AD1F458F6}"/>
          </ac:cxnSpMkLst>
        </pc:cxnChg>
        <pc:cxnChg chg="add mod">
          <ac:chgData name="Gagandeep GHATAHORA (10373)" userId="10f88e23-6bf6-4f54-8b23-06d0721e4756" providerId="ADAL" clId="{B9E88E55-485F-4C1B-AD26-6810175D6A5D}" dt="2023-11-26T15:32:28.133" v="468" actId="1076"/>
          <ac:cxnSpMkLst>
            <pc:docMk/>
            <pc:sldMk cId="2457891615" sldId="256"/>
            <ac:cxnSpMk id="26" creationId="{B42ABD9C-BFBD-69E6-A2F3-610945B1F5CF}"/>
          </ac:cxnSpMkLst>
        </pc:cxnChg>
        <pc:cxnChg chg="add mod">
          <ac:chgData name="Gagandeep GHATAHORA (10373)" userId="10f88e23-6bf6-4f54-8b23-06d0721e4756" providerId="ADAL" clId="{B9E88E55-485F-4C1B-AD26-6810175D6A5D}" dt="2023-11-26T15:32:51.559" v="472" actId="1076"/>
          <ac:cxnSpMkLst>
            <pc:docMk/>
            <pc:sldMk cId="2457891615" sldId="256"/>
            <ac:cxnSpMk id="28" creationId="{E25EADB8-99C4-083B-8603-47C0C0F2A9EF}"/>
          </ac:cxnSpMkLst>
        </pc:cxnChg>
        <pc:cxnChg chg="add del mod">
          <ac:chgData name="Gagandeep GHATAHORA (10373)" userId="10f88e23-6bf6-4f54-8b23-06d0721e4756" providerId="ADAL" clId="{B9E88E55-485F-4C1B-AD26-6810175D6A5D}" dt="2023-11-26T15:19:19.106" v="154" actId="478"/>
          <ac:cxnSpMkLst>
            <pc:docMk/>
            <pc:sldMk cId="2457891615" sldId="256"/>
            <ac:cxnSpMk id="30" creationId="{1A4DFE83-CA36-B07B-F012-128DB09000B2}"/>
          </ac:cxnSpMkLst>
        </pc:cxnChg>
        <pc:cxnChg chg="add mod">
          <ac:chgData name="Gagandeep GHATAHORA (10373)" userId="10f88e23-6bf6-4f54-8b23-06d0721e4756" providerId="ADAL" clId="{B9E88E55-485F-4C1B-AD26-6810175D6A5D}" dt="2023-11-26T15:26:31.792" v="409" actId="1076"/>
          <ac:cxnSpMkLst>
            <pc:docMk/>
            <pc:sldMk cId="2457891615" sldId="256"/>
            <ac:cxnSpMk id="34" creationId="{B63AD573-E3FD-2394-82CD-98E355B2ECE0}"/>
          </ac:cxnSpMkLst>
        </pc:cxnChg>
        <pc:cxnChg chg="add mod">
          <ac:chgData name="Gagandeep GHATAHORA (10373)" userId="10f88e23-6bf6-4f54-8b23-06d0721e4756" providerId="ADAL" clId="{B9E88E55-485F-4C1B-AD26-6810175D6A5D}" dt="2023-11-26T15:26:24.012" v="407" actId="1076"/>
          <ac:cxnSpMkLst>
            <pc:docMk/>
            <pc:sldMk cId="2457891615" sldId="256"/>
            <ac:cxnSpMk id="39" creationId="{855B64D4-221E-82A1-26CD-87B384B76F0F}"/>
          </ac:cxnSpMkLst>
        </pc:cxnChg>
        <pc:cxnChg chg="add del mod">
          <ac:chgData name="Gagandeep GHATAHORA (10373)" userId="10f88e23-6bf6-4f54-8b23-06d0721e4756" providerId="ADAL" clId="{B9E88E55-485F-4C1B-AD26-6810175D6A5D}" dt="2023-11-26T15:26:12.205" v="404" actId="478"/>
          <ac:cxnSpMkLst>
            <pc:docMk/>
            <pc:sldMk cId="2457891615" sldId="256"/>
            <ac:cxnSpMk id="41" creationId="{18854CA8-D4C0-D021-4EB1-0030C2C718D1}"/>
          </ac:cxnSpMkLst>
        </pc:cxnChg>
        <pc:cxnChg chg="add mod">
          <ac:chgData name="Gagandeep GHATAHORA (10373)" userId="10f88e23-6bf6-4f54-8b23-06d0721e4756" providerId="ADAL" clId="{B9E88E55-485F-4C1B-AD26-6810175D6A5D}" dt="2023-11-26T15:25:59.691" v="401" actId="1076"/>
          <ac:cxnSpMkLst>
            <pc:docMk/>
            <pc:sldMk cId="2457891615" sldId="256"/>
            <ac:cxnSpMk id="46" creationId="{5DF67528-BA61-1D21-9DDA-0B24C2F70802}"/>
          </ac:cxnSpMkLst>
        </pc:cxnChg>
        <pc:cxnChg chg="add del mod">
          <ac:chgData name="Gagandeep GHATAHORA (10373)" userId="10f88e23-6bf6-4f54-8b23-06d0721e4756" providerId="ADAL" clId="{B9E88E55-485F-4C1B-AD26-6810175D6A5D}" dt="2023-11-26T15:22:45.335" v="266" actId="478"/>
          <ac:cxnSpMkLst>
            <pc:docMk/>
            <pc:sldMk cId="2457891615" sldId="256"/>
            <ac:cxnSpMk id="47" creationId="{8F70A99D-C72C-161F-AD2D-576840CBDFE9}"/>
          </ac:cxnSpMkLst>
        </pc:cxnChg>
        <pc:cxnChg chg="add mod">
          <ac:chgData name="Gagandeep GHATAHORA (10373)" userId="10f88e23-6bf6-4f54-8b23-06d0721e4756" providerId="ADAL" clId="{B9E88E55-485F-4C1B-AD26-6810175D6A5D}" dt="2023-11-26T15:25:59.691" v="401" actId="1076"/>
          <ac:cxnSpMkLst>
            <pc:docMk/>
            <pc:sldMk cId="2457891615" sldId="256"/>
            <ac:cxnSpMk id="49" creationId="{009E9122-6420-538D-53BB-ADF4E42E12A2}"/>
          </ac:cxnSpMkLst>
        </pc:cxnChg>
        <pc:cxnChg chg="add mod">
          <ac:chgData name="Gagandeep GHATAHORA (10373)" userId="10f88e23-6bf6-4f54-8b23-06d0721e4756" providerId="ADAL" clId="{B9E88E55-485F-4C1B-AD26-6810175D6A5D}" dt="2023-11-26T15:25:59.691" v="401" actId="1076"/>
          <ac:cxnSpMkLst>
            <pc:docMk/>
            <pc:sldMk cId="2457891615" sldId="256"/>
            <ac:cxnSpMk id="51" creationId="{BC113A86-257B-3325-B500-F5DD4930967D}"/>
          </ac:cxnSpMkLst>
        </pc:cxnChg>
        <pc:cxnChg chg="add">
          <ac:chgData name="Gagandeep GHATAHORA (10373)" userId="10f88e23-6bf6-4f54-8b23-06d0721e4756" providerId="ADAL" clId="{B9E88E55-485F-4C1B-AD26-6810175D6A5D}" dt="2023-11-26T15:22:57.449" v="269" actId="11529"/>
          <ac:cxnSpMkLst>
            <pc:docMk/>
            <pc:sldMk cId="2457891615" sldId="256"/>
            <ac:cxnSpMk id="53" creationId="{8DE96DEB-E1E0-55D6-1FE2-3AB622A2B139}"/>
          </ac:cxnSpMkLst>
        </pc:cxnChg>
        <pc:cxnChg chg="add">
          <ac:chgData name="Gagandeep GHATAHORA (10373)" userId="10f88e23-6bf6-4f54-8b23-06d0721e4756" providerId="ADAL" clId="{B9E88E55-485F-4C1B-AD26-6810175D6A5D}" dt="2023-11-26T15:23:01.925" v="270" actId="11529"/>
          <ac:cxnSpMkLst>
            <pc:docMk/>
            <pc:sldMk cId="2457891615" sldId="256"/>
            <ac:cxnSpMk id="55" creationId="{E9201948-94B6-3072-9148-8977F4DC19F5}"/>
          </ac:cxnSpMkLst>
        </pc:cxnChg>
        <pc:cxnChg chg="add mod">
          <ac:chgData name="Gagandeep GHATAHORA (10373)" userId="10f88e23-6bf6-4f54-8b23-06d0721e4756" providerId="ADAL" clId="{B9E88E55-485F-4C1B-AD26-6810175D6A5D}" dt="2023-11-26T15:26:24.012" v="407" actId="1076"/>
          <ac:cxnSpMkLst>
            <pc:docMk/>
            <pc:sldMk cId="2457891615" sldId="256"/>
            <ac:cxnSpMk id="57" creationId="{1546B522-3053-5D60-3800-5737A7F023C1}"/>
          </ac:cxnSpMkLst>
        </pc:cxnChg>
        <pc:cxnChg chg="add">
          <ac:chgData name="Gagandeep GHATAHORA (10373)" userId="10f88e23-6bf6-4f54-8b23-06d0721e4756" providerId="ADAL" clId="{B9E88E55-485F-4C1B-AD26-6810175D6A5D}" dt="2023-11-26T15:23:14.206" v="272" actId="11529"/>
          <ac:cxnSpMkLst>
            <pc:docMk/>
            <pc:sldMk cId="2457891615" sldId="256"/>
            <ac:cxnSpMk id="59" creationId="{EC61C5F7-35C1-4173-0E9A-05F11BD783AA}"/>
          </ac:cxnSpMkLst>
        </pc:cxnChg>
        <pc:cxnChg chg="add mod">
          <ac:chgData name="Gagandeep GHATAHORA (10373)" userId="10f88e23-6bf6-4f54-8b23-06d0721e4756" providerId="ADAL" clId="{B9E88E55-485F-4C1B-AD26-6810175D6A5D}" dt="2023-11-26T15:32:43.578" v="471" actId="1076"/>
          <ac:cxnSpMkLst>
            <pc:docMk/>
            <pc:sldMk cId="2457891615" sldId="256"/>
            <ac:cxnSpMk id="61" creationId="{8D18770A-95C4-5744-0D12-F08E8A0FF979}"/>
          </ac:cxnSpMkLst>
        </pc:cxnChg>
        <pc:cxnChg chg="add mod">
          <ac:chgData name="Gagandeep GHATAHORA (10373)" userId="10f88e23-6bf6-4f54-8b23-06d0721e4756" providerId="ADAL" clId="{B9E88E55-485F-4C1B-AD26-6810175D6A5D}" dt="2023-11-26T15:32:43.578" v="471" actId="1076"/>
          <ac:cxnSpMkLst>
            <pc:docMk/>
            <pc:sldMk cId="2457891615" sldId="256"/>
            <ac:cxnSpMk id="63" creationId="{BA92F437-BBE6-ADCB-2590-B47A1B4C965A}"/>
          </ac:cxnSpMkLst>
        </pc:cxnChg>
        <pc:cxnChg chg="add mod">
          <ac:chgData name="Gagandeep GHATAHORA (10373)" userId="10f88e23-6bf6-4f54-8b23-06d0721e4756" providerId="ADAL" clId="{B9E88E55-485F-4C1B-AD26-6810175D6A5D}" dt="2023-11-26T15:25:59.691" v="401" actId="1076"/>
          <ac:cxnSpMkLst>
            <pc:docMk/>
            <pc:sldMk cId="2457891615" sldId="256"/>
            <ac:cxnSpMk id="65" creationId="{7773BA0A-DBDE-270C-82D3-0ACFCBC3E951}"/>
          </ac:cxnSpMkLst>
        </pc:cxnChg>
        <pc:cxnChg chg="add del mod">
          <ac:chgData name="Gagandeep GHATAHORA (10373)" userId="10f88e23-6bf6-4f54-8b23-06d0721e4756" providerId="ADAL" clId="{B9E88E55-485F-4C1B-AD26-6810175D6A5D}" dt="2023-11-26T15:23:36.458" v="279" actId="478"/>
          <ac:cxnSpMkLst>
            <pc:docMk/>
            <pc:sldMk cId="2457891615" sldId="256"/>
            <ac:cxnSpMk id="67" creationId="{994838AB-0B87-F18E-7493-CDF1B3D0FC53}"/>
          </ac:cxnSpMkLst>
        </pc:cxnChg>
        <pc:cxnChg chg="add del">
          <ac:chgData name="Gagandeep GHATAHORA (10373)" userId="10f88e23-6bf6-4f54-8b23-06d0721e4756" providerId="ADAL" clId="{B9E88E55-485F-4C1B-AD26-6810175D6A5D}" dt="2023-11-26T15:23:26.285" v="278" actId="478"/>
          <ac:cxnSpMkLst>
            <pc:docMk/>
            <pc:sldMk cId="2457891615" sldId="256"/>
            <ac:cxnSpMk id="69" creationId="{878449F4-C8AE-AF9F-4307-575F96CD59EF}"/>
          </ac:cxnSpMkLst>
        </pc:cxnChg>
        <pc:cxnChg chg="add mod">
          <ac:chgData name="Gagandeep GHATAHORA (10373)" userId="10f88e23-6bf6-4f54-8b23-06d0721e4756" providerId="ADAL" clId="{B9E88E55-485F-4C1B-AD26-6810175D6A5D}" dt="2023-11-26T15:27:37.118" v="416" actId="14100"/>
          <ac:cxnSpMkLst>
            <pc:docMk/>
            <pc:sldMk cId="2457891615" sldId="256"/>
            <ac:cxnSpMk id="71" creationId="{FF1C54B2-0EC0-247D-396D-2DA582628B47}"/>
          </ac:cxnSpMkLst>
        </pc:cxnChg>
        <pc:cxnChg chg="add mod">
          <ac:chgData name="Gagandeep GHATAHORA (10373)" userId="10f88e23-6bf6-4f54-8b23-06d0721e4756" providerId="ADAL" clId="{B9E88E55-485F-4C1B-AD26-6810175D6A5D}" dt="2023-11-26T15:32:43.578" v="471" actId="1076"/>
          <ac:cxnSpMkLst>
            <pc:docMk/>
            <pc:sldMk cId="2457891615" sldId="256"/>
            <ac:cxnSpMk id="99" creationId="{91FBD1D4-CF8E-F15B-C2C8-C3867199102E}"/>
          </ac:cxnSpMkLst>
        </pc:cxnChg>
        <pc:cxnChg chg="add del mod">
          <ac:chgData name="Gagandeep GHATAHORA (10373)" userId="10f88e23-6bf6-4f54-8b23-06d0721e4756" providerId="ADAL" clId="{B9E88E55-485F-4C1B-AD26-6810175D6A5D}" dt="2023-11-26T15:27:25.567" v="414" actId="11529"/>
          <ac:cxnSpMkLst>
            <pc:docMk/>
            <pc:sldMk cId="2457891615" sldId="256"/>
            <ac:cxnSpMk id="102" creationId="{A2C6E8E3-4B07-B098-592B-977D2BC36476}"/>
          </ac:cxnSpMkLst>
        </pc:cxnChg>
        <pc:cxnChg chg="add mod">
          <ac:chgData name="Gagandeep GHATAHORA (10373)" userId="10f88e23-6bf6-4f54-8b23-06d0721e4756" providerId="ADAL" clId="{B9E88E55-485F-4C1B-AD26-6810175D6A5D}" dt="2023-11-26T15:32:37.944" v="470" actId="1076"/>
          <ac:cxnSpMkLst>
            <pc:docMk/>
            <pc:sldMk cId="2457891615" sldId="256"/>
            <ac:cxnSpMk id="117" creationId="{F4710378-C303-CE34-6645-77229206B996}"/>
          </ac:cxnSpMkLst>
        </pc:cxnChg>
        <pc:cxnChg chg="add mod">
          <ac:chgData name="Gagandeep GHATAHORA (10373)" userId="10f88e23-6bf6-4f54-8b23-06d0721e4756" providerId="ADAL" clId="{B9E88E55-485F-4C1B-AD26-6810175D6A5D}" dt="2023-11-26T15:33:04.572" v="474" actId="1076"/>
          <ac:cxnSpMkLst>
            <pc:docMk/>
            <pc:sldMk cId="2457891615" sldId="256"/>
            <ac:cxnSpMk id="119" creationId="{C068138A-265E-0642-2C60-CCE2E2D635A0}"/>
          </ac:cxnSpMkLst>
        </pc:cxnChg>
        <pc:cxnChg chg="add del mod">
          <ac:chgData name="Gagandeep GHATAHORA (10373)" userId="10f88e23-6bf6-4f54-8b23-06d0721e4756" providerId="ADAL" clId="{B9E88E55-485F-4C1B-AD26-6810175D6A5D}" dt="2023-11-26T15:31:06.499" v="462" actId="478"/>
          <ac:cxnSpMkLst>
            <pc:docMk/>
            <pc:sldMk cId="2457891615" sldId="256"/>
            <ac:cxnSpMk id="121" creationId="{DEA1EDB5-E90D-0901-12B6-0D621AAB84AD}"/>
          </ac:cxnSpMkLst>
        </pc:cxnChg>
        <pc:cxnChg chg="add del">
          <ac:chgData name="Gagandeep GHATAHORA (10373)" userId="10f88e23-6bf6-4f54-8b23-06d0721e4756" providerId="ADAL" clId="{B9E88E55-485F-4C1B-AD26-6810175D6A5D}" dt="2023-11-26T15:29:33.635" v="442" actId="11529"/>
          <ac:cxnSpMkLst>
            <pc:docMk/>
            <pc:sldMk cId="2457891615" sldId="256"/>
            <ac:cxnSpMk id="123" creationId="{DB4AF207-03A2-B2B1-32D2-D2E9ECB28C4A}"/>
          </ac:cxnSpMkLst>
        </pc:cxnChg>
        <pc:cxnChg chg="add del">
          <ac:chgData name="Gagandeep GHATAHORA (10373)" userId="10f88e23-6bf6-4f54-8b23-06d0721e4756" providerId="ADAL" clId="{B9E88E55-485F-4C1B-AD26-6810175D6A5D}" dt="2023-11-26T15:29:33.442" v="441" actId="11529"/>
          <ac:cxnSpMkLst>
            <pc:docMk/>
            <pc:sldMk cId="2457891615" sldId="256"/>
            <ac:cxnSpMk id="125" creationId="{E2B66E20-574E-1D29-1406-A45027F5B9B3}"/>
          </ac:cxnSpMkLst>
        </pc:cxnChg>
        <pc:cxnChg chg="add del mod">
          <ac:chgData name="Gagandeep GHATAHORA (10373)" userId="10f88e23-6bf6-4f54-8b23-06d0721e4756" providerId="ADAL" clId="{B9E88E55-485F-4C1B-AD26-6810175D6A5D}" dt="2023-11-26T15:29:45.243" v="446" actId="11529"/>
          <ac:cxnSpMkLst>
            <pc:docMk/>
            <pc:sldMk cId="2457891615" sldId="256"/>
            <ac:cxnSpMk id="127" creationId="{F0E4102B-7C9E-58F2-E9DB-E4A021FC2E79}"/>
          </ac:cxnSpMkLst>
        </pc:cxnChg>
        <pc:cxnChg chg="add del mod">
          <ac:chgData name="Gagandeep GHATAHORA (10373)" userId="10f88e23-6bf6-4f54-8b23-06d0721e4756" providerId="ADAL" clId="{B9E88E55-485F-4C1B-AD26-6810175D6A5D}" dt="2023-11-26T15:29:45.080" v="445" actId="11529"/>
          <ac:cxnSpMkLst>
            <pc:docMk/>
            <pc:sldMk cId="2457891615" sldId="256"/>
            <ac:cxnSpMk id="129" creationId="{883E6DF2-BA39-D185-404A-F782EB7DBAB1}"/>
          </ac:cxnSpMkLst>
        </pc:cxnChg>
        <pc:cxnChg chg="add del mod">
          <ac:chgData name="Gagandeep GHATAHORA (10373)" userId="10f88e23-6bf6-4f54-8b23-06d0721e4756" providerId="ADAL" clId="{B9E88E55-485F-4C1B-AD26-6810175D6A5D}" dt="2023-11-26T15:30:56.006" v="460" actId="478"/>
          <ac:cxnSpMkLst>
            <pc:docMk/>
            <pc:sldMk cId="2457891615" sldId="256"/>
            <ac:cxnSpMk id="131" creationId="{A79BDEEC-BC64-DD65-83E8-9592447CB94A}"/>
          </ac:cxnSpMkLst>
        </pc:cxnChg>
        <pc:cxnChg chg="add del mod">
          <ac:chgData name="Gagandeep GHATAHORA (10373)" userId="10f88e23-6bf6-4f54-8b23-06d0721e4756" providerId="ADAL" clId="{B9E88E55-485F-4C1B-AD26-6810175D6A5D}" dt="2023-11-26T15:30:54.286" v="457" actId="478"/>
          <ac:cxnSpMkLst>
            <pc:docMk/>
            <pc:sldMk cId="2457891615" sldId="256"/>
            <ac:cxnSpMk id="133" creationId="{F415B793-E703-1AA2-6261-8E59071D3BE9}"/>
          </ac:cxnSpMkLst>
        </pc:cxnChg>
        <pc:cxnChg chg="add del">
          <ac:chgData name="Gagandeep GHATAHORA (10373)" userId="10f88e23-6bf6-4f54-8b23-06d0721e4756" providerId="ADAL" clId="{B9E88E55-485F-4C1B-AD26-6810175D6A5D}" dt="2023-11-26T15:29:55.302" v="450" actId="11529"/>
          <ac:cxnSpMkLst>
            <pc:docMk/>
            <pc:sldMk cId="2457891615" sldId="256"/>
            <ac:cxnSpMk id="135" creationId="{F15DA229-D9AF-9145-ADA0-F7D91E4777E7}"/>
          </ac:cxnSpMkLst>
        </pc:cxnChg>
        <pc:cxnChg chg="add del mod">
          <ac:chgData name="Gagandeep GHATAHORA (10373)" userId="10f88e23-6bf6-4f54-8b23-06d0721e4756" providerId="ADAL" clId="{B9E88E55-485F-4C1B-AD26-6810175D6A5D}" dt="2023-11-26T15:30:55.131" v="459" actId="478"/>
          <ac:cxnSpMkLst>
            <pc:docMk/>
            <pc:sldMk cId="2457891615" sldId="256"/>
            <ac:cxnSpMk id="137" creationId="{EB30D26E-5C85-776F-A8DD-FCBA015F542B}"/>
          </ac:cxnSpMkLst>
        </pc:cxnChg>
        <pc:cxnChg chg="add del mod">
          <ac:chgData name="Gagandeep GHATAHORA (10373)" userId="10f88e23-6bf6-4f54-8b23-06d0721e4756" providerId="ADAL" clId="{B9E88E55-485F-4C1B-AD26-6810175D6A5D}" dt="2023-11-26T15:30:54.752" v="458" actId="478"/>
          <ac:cxnSpMkLst>
            <pc:docMk/>
            <pc:sldMk cId="2457891615" sldId="256"/>
            <ac:cxnSpMk id="139" creationId="{E76A9501-D192-B2E3-4540-2E72B451E55F}"/>
          </ac:cxnSpMkLst>
        </pc:cxnChg>
        <pc:cxnChg chg="add">
          <ac:chgData name="Gagandeep GHATAHORA (10373)" userId="10f88e23-6bf6-4f54-8b23-06d0721e4756" providerId="ADAL" clId="{B9E88E55-485F-4C1B-AD26-6810175D6A5D}" dt="2023-11-26T15:31:01.378" v="461" actId="11529"/>
          <ac:cxnSpMkLst>
            <pc:docMk/>
            <pc:sldMk cId="2457891615" sldId="256"/>
            <ac:cxnSpMk id="145" creationId="{E6CC848F-75BE-615E-214B-74C0D33143C2}"/>
          </ac:cxnSpMkLst>
        </pc:cxnChg>
        <pc:cxnChg chg="add mod">
          <ac:chgData name="Gagandeep GHATAHORA (10373)" userId="10f88e23-6bf6-4f54-8b23-06d0721e4756" providerId="ADAL" clId="{B9E88E55-485F-4C1B-AD26-6810175D6A5D}" dt="2023-11-26T15:33:01.251" v="473" actId="1076"/>
          <ac:cxnSpMkLst>
            <pc:docMk/>
            <pc:sldMk cId="2457891615" sldId="256"/>
            <ac:cxnSpMk id="147" creationId="{1FBFA6A1-8787-17C0-7C9E-C18E094AAF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9CAC-12CD-2CCA-B762-D9200C405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94291-80CC-C279-0443-6340DF0BD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CFE2-740C-7504-5D22-2C58B782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ADF7-4C6F-7E71-75AB-F5F90CD8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F893-C094-327B-E711-C3D2426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02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81A0-4764-532C-1527-2B3EE024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8AC66-FBFF-E9BF-2FCA-8D233952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14D0-4826-4FC5-56CF-FBC18AF1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83C6-DB47-9478-4039-D9F88F02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5960-A6D0-3A05-65FF-B4CAC15C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9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3E538-E402-3B6D-27E1-5EB72478D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2A36-82E6-DBB6-0A26-F04A4C296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7B7B-82FF-F6CD-C42A-600A7B64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1B70-2F12-09DB-AA5C-EF9441B6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14EB-9B19-F0A2-15E4-C83C055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2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D7EC-5051-DD2C-8C14-E81732D9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C1F8C-AF56-D785-06CC-438E457C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22E0-F26C-796A-4AB7-AE9E298C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8FDC-1A3F-D947-9710-4E5DC540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6250-952B-FA53-4452-3510058C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6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DB3-D171-768B-50C4-E30F460D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957B2-B0AE-3ADC-50DB-808EB542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8203-ACA4-E923-C803-22133C51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50147-70CC-FF15-3508-87FAD10B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C47E-50D4-63CB-0FB7-75D5A20A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AEA2-598C-EDDB-16E2-5FECBC36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1A39-CCD0-A81C-9594-55AE22F3C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4E325-D70B-E216-AC09-1CA1ABAB5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79C0-FDE1-3D66-535D-3EEF23B9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98C3-05DC-3FF7-14A6-9436162C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CF4D-4CF2-324A-7E0B-191E499B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8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557B-ACB3-1D68-090A-5C819007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CC4B-6F7E-4A58-409B-8A97262E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25B5-A0B1-2224-655D-301F775E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4FD24-5CB2-AA5A-1C2A-3FE52D88E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91177-6872-02C3-F5A7-2A56540C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22DE7-4D6C-38ED-0D06-27A43260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7BAD1-1F99-285F-7FA4-749BF697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165F5-57E7-2CEE-30C1-A2B1A025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1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1533-77A6-655B-E1F8-D498033F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33EED-EBE3-161E-166E-BBE657FD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47ADC-DBD8-A462-3E78-C93146D7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E0550-4866-B0C0-5B7A-D786C49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11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A2E98-4FE4-2BA6-CADD-7A08F0F8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1D143-96FC-2636-1FF9-13B49BC5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0300-C8EA-9C35-0BD7-12A80B54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744D-5E65-27B0-65F0-D0F290C3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417B-E8E2-37A3-7470-7F70D269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5DDC-8168-4702-EE2D-5D13768E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2FD62-E7DC-A0D0-A42E-704EBD9E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B33C7-5365-3DDF-F5BD-37B88FAE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5AA75-AF90-40A7-5BB1-C292308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3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AA74-73CC-20A5-205E-D454A3A4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0A455-AADC-A01B-21A4-A9DEA1410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49595-5FE7-A65B-8607-1A3491FB4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F142-C804-046D-3D65-21374B26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7A228-A917-FB19-38AA-CCC3C85C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B11F-5F8F-F866-9BDD-C955AEC0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6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20E59-B810-FF66-7CB7-5B8612F0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9A79-6CC2-8E7C-17D7-E5D866C6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96472-A7E8-9F8B-ED73-924245502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F5F6-BEF2-4052-97E6-009804EC64D1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9741-FC56-AE6C-B3F3-0975D77F7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3046-8A14-8788-68B9-FE1B5C085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91DBE-7B53-43CC-A564-E12DCBC87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0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63E8D0-A781-A133-5EEF-CAF617CE4405}"/>
              </a:ext>
            </a:extLst>
          </p:cNvPr>
          <p:cNvSpPr/>
          <p:nvPr/>
        </p:nvSpPr>
        <p:spPr>
          <a:xfrm>
            <a:off x="5582052" y="242782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46967-2C2A-390D-011F-C4FE184637AE}"/>
              </a:ext>
            </a:extLst>
          </p:cNvPr>
          <p:cNvSpPr/>
          <p:nvPr/>
        </p:nvSpPr>
        <p:spPr>
          <a:xfrm>
            <a:off x="5582052" y="1314506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Inventory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C4504-9F56-79AB-36FA-B18D93641F5A}"/>
              </a:ext>
            </a:extLst>
          </p:cNvPr>
          <p:cNvSpPr/>
          <p:nvPr/>
        </p:nvSpPr>
        <p:spPr>
          <a:xfrm>
            <a:off x="8061669" y="1314506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69B80-10D4-E571-05ED-4F2D1D050BC6}"/>
              </a:ext>
            </a:extLst>
          </p:cNvPr>
          <p:cNvSpPr/>
          <p:nvPr/>
        </p:nvSpPr>
        <p:spPr>
          <a:xfrm>
            <a:off x="10231521" y="1315730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Enemy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1C97F2-9BFD-9202-5ED5-61326168314A}"/>
              </a:ext>
            </a:extLst>
          </p:cNvPr>
          <p:cNvSpPr/>
          <p:nvPr/>
        </p:nvSpPr>
        <p:spPr>
          <a:xfrm>
            <a:off x="1029965" y="1314508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Level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A2D0D1-B7AA-497B-7952-BCBF05AEA51A}"/>
              </a:ext>
            </a:extLst>
          </p:cNvPr>
          <p:cNvSpPr/>
          <p:nvPr/>
        </p:nvSpPr>
        <p:spPr>
          <a:xfrm>
            <a:off x="3448394" y="1682801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Modes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DE1C40-EF43-D600-BDC2-936E7CF902F6}"/>
              </a:ext>
            </a:extLst>
          </p:cNvPr>
          <p:cNvSpPr/>
          <p:nvPr/>
        </p:nvSpPr>
        <p:spPr>
          <a:xfrm>
            <a:off x="77381" y="2276381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Procedural Generation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D3512-348A-1A1D-81AC-C949FC133BF2}"/>
              </a:ext>
            </a:extLst>
          </p:cNvPr>
          <p:cNvSpPr/>
          <p:nvPr/>
        </p:nvSpPr>
        <p:spPr>
          <a:xfrm>
            <a:off x="1459400" y="2276381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Maze Generation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42ABD9C-BFBD-69E6-A2F3-610945B1F5CF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 rot="5400000">
            <a:off x="998974" y="1625432"/>
            <a:ext cx="349314" cy="952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25EADB8-99C4-083B-8603-47C0C0F2A9EF}"/>
              </a:ext>
            </a:extLst>
          </p:cNvPr>
          <p:cNvCxnSpPr>
            <a:stCxn id="14" idx="2"/>
            <a:endCxn id="24" idx="0"/>
          </p:cNvCxnSpPr>
          <p:nvPr/>
        </p:nvCxnSpPr>
        <p:spPr>
          <a:xfrm rot="16200000" flipH="1">
            <a:off x="1689983" y="1887006"/>
            <a:ext cx="349314" cy="429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787239-DFB3-1398-3C25-8B69C44F8B47}"/>
              </a:ext>
            </a:extLst>
          </p:cNvPr>
          <p:cNvSpPr/>
          <p:nvPr/>
        </p:nvSpPr>
        <p:spPr>
          <a:xfrm>
            <a:off x="8061669" y="2132732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Health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3AD573-E3FD-2394-82CD-98E355B2ECE0}"/>
              </a:ext>
            </a:extLst>
          </p:cNvPr>
          <p:cNvCxnSpPr>
            <a:stCxn id="6" idx="2"/>
            <a:endCxn id="31" idx="0"/>
          </p:cNvCxnSpPr>
          <p:nvPr/>
        </p:nvCxnSpPr>
        <p:spPr>
          <a:xfrm>
            <a:off x="8681627" y="1927065"/>
            <a:ext cx="0" cy="20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DE466-B25B-17F1-4A59-E3E7C1F67030}"/>
              </a:ext>
            </a:extLst>
          </p:cNvPr>
          <p:cNvSpPr/>
          <p:nvPr/>
        </p:nvSpPr>
        <p:spPr>
          <a:xfrm>
            <a:off x="5579776" y="2132732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Number of slots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FBA301-D907-D119-C782-7E1A975A269C}"/>
              </a:ext>
            </a:extLst>
          </p:cNvPr>
          <p:cNvSpPr/>
          <p:nvPr/>
        </p:nvSpPr>
        <p:spPr>
          <a:xfrm>
            <a:off x="5193437" y="4179162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Weapons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F8BB73-ABC1-8E4E-D771-1BBD73F57EE0}"/>
              </a:ext>
            </a:extLst>
          </p:cNvPr>
          <p:cNvSpPr/>
          <p:nvPr/>
        </p:nvSpPr>
        <p:spPr>
          <a:xfrm>
            <a:off x="6744361" y="4179162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Health items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5B64D4-221E-82A1-26CD-87B384B76F0F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821967" y="1620786"/>
            <a:ext cx="1239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82E541-3D36-5404-278D-08A9CD01BE6D}"/>
              </a:ext>
            </a:extLst>
          </p:cNvPr>
          <p:cNvSpPr/>
          <p:nvPr/>
        </p:nvSpPr>
        <p:spPr>
          <a:xfrm>
            <a:off x="10231520" y="3770402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83871D-7F71-3B6F-1CDE-5E1B025DF7E7}"/>
              </a:ext>
            </a:extLst>
          </p:cNvPr>
          <p:cNvSpPr/>
          <p:nvPr/>
        </p:nvSpPr>
        <p:spPr>
          <a:xfrm>
            <a:off x="10231520" y="2952177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Weapons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CFA888-106D-A73E-F754-B21DC5FCD53A}"/>
              </a:ext>
            </a:extLst>
          </p:cNvPr>
          <p:cNvSpPr/>
          <p:nvPr/>
        </p:nvSpPr>
        <p:spPr>
          <a:xfrm>
            <a:off x="10231520" y="2133952"/>
            <a:ext cx="123991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Number of Enemies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F67528-BA61-1D21-9DDA-0B24C2F70802}"/>
              </a:ext>
            </a:extLst>
          </p:cNvPr>
          <p:cNvCxnSpPr>
            <a:stCxn id="11" idx="2"/>
            <a:endCxn id="44" idx="0"/>
          </p:cNvCxnSpPr>
          <p:nvPr/>
        </p:nvCxnSpPr>
        <p:spPr>
          <a:xfrm flipH="1">
            <a:off x="10851478" y="1928289"/>
            <a:ext cx="1" cy="20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9E9122-6420-538D-53BB-ADF4E42E12A2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>
            <a:off x="10851478" y="2746511"/>
            <a:ext cx="0" cy="20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113A86-257B-3325-B500-F5DD4930967D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>
            <a:off x="10851478" y="3564736"/>
            <a:ext cx="0" cy="20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E96DEB-E1E0-55D6-1FE2-3AB622A2B139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6199734" y="1927065"/>
            <a:ext cx="2276" cy="20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201948-94B6-3072-9148-8977F4DC19F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202010" y="855341"/>
            <a:ext cx="0" cy="45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546B522-3053-5D60-3800-5737A7F023C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212236" y="-154886"/>
            <a:ext cx="459165" cy="2479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C61C5F7-35C1-4173-0E9A-05F11BD783AA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5400000">
            <a:off x="3696384" y="-1191119"/>
            <a:ext cx="459167" cy="4552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D18770A-95C4-5744-0D12-F08E8A0FF979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rot="5400000">
            <a:off x="5289630" y="3269057"/>
            <a:ext cx="1433871" cy="386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A92F437-BBE6-ADCB-2590-B47A1B4C965A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rot="16200000" flipH="1">
            <a:off x="6065091" y="2879933"/>
            <a:ext cx="1433871" cy="1164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773BA0A-DBDE-270C-82D3-0ACFCBC3E951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8296550" y="-1239200"/>
            <a:ext cx="460389" cy="4649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F1C54B2-0EC0-247D-396D-2DA582628B47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5400000">
            <a:off x="4721451" y="202242"/>
            <a:ext cx="827460" cy="2133658"/>
          </a:xfrm>
          <a:prstGeom prst="bentConnector3">
            <a:avLst>
              <a:gd name="adj1" fmla="val 27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BB87302-577A-C354-7890-B4F6972E5D2C}"/>
              </a:ext>
            </a:extLst>
          </p:cNvPr>
          <p:cNvSpPr/>
          <p:nvPr/>
        </p:nvSpPr>
        <p:spPr>
          <a:xfrm>
            <a:off x="3609780" y="2999848"/>
            <a:ext cx="929938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Find Keycard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602C17-DE6E-451F-41BA-66EA9AEC39B5}"/>
              </a:ext>
            </a:extLst>
          </p:cNvPr>
          <p:cNvSpPr/>
          <p:nvPr/>
        </p:nvSpPr>
        <p:spPr>
          <a:xfrm>
            <a:off x="4595471" y="2999848"/>
            <a:ext cx="917145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Find the exit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162AD4-4604-D228-F3FE-68B8B2DBB313}"/>
              </a:ext>
            </a:extLst>
          </p:cNvPr>
          <p:cNvSpPr/>
          <p:nvPr/>
        </p:nvSpPr>
        <p:spPr>
          <a:xfrm>
            <a:off x="2574793" y="2999848"/>
            <a:ext cx="981562" cy="612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Kill all enemies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1FBD1D4-CF8E-F15B-C2C8-C3867199102E}"/>
              </a:ext>
            </a:extLst>
          </p:cNvPr>
          <p:cNvCxnSpPr>
            <a:stCxn id="37" idx="3"/>
            <a:endCxn id="31" idx="2"/>
          </p:cNvCxnSpPr>
          <p:nvPr/>
        </p:nvCxnSpPr>
        <p:spPr>
          <a:xfrm flipV="1">
            <a:off x="7984276" y="2745291"/>
            <a:ext cx="697351" cy="1740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4710378-C303-CE34-6645-77229206B996}"/>
              </a:ext>
            </a:extLst>
          </p:cNvPr>
          <p:cNvCxnSpPr>
            <a:stCxn id="16" idx="2"/>
            <a:endCxn id="81" idx="0"/>
          </p:cNvCxnSpPr>
          <p:nvPr/>
        </p:nvCxnSpPr>
        <p:spPr>
          <a:xfrm rot="5400000">
            <a:off x="3214719" y="2146215"/>
            <a:ext cx="704488" cy="1002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C068138A-265E-0642-2C60-CCE2E2D635A0}"/>
              </a:ext>
            </a:extLst>
          </p:cNvPr>
          <p:cNvCxnSpPr>
            <a:stCxn id="16" idx="2"/>
            <a:endCxn id="80" idx="0"/>
          </p:cNvCxnSpPr>
          <p:nvPr/>
        </p:nvCxnSpPr>
        <p:spPr>
          <a:xfrm rot="16200000" flipH="1">
            <a:off x="4208954" y="2154758"/>
            <a:ext cx="704488" cy="985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E6CC848F-75BE-615E-214B-74C0D33143C2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rot="10800000">
            <a:off x="2269880" y="1620789"/>
            <a:ext cx="1178514" cy="368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FBFA6A1-8787-17C0-7C9E-C18E094AAFD6}"/>
              </a:ext>
            </a:extLst>
          </p:cNvPr>
          <p:cNvCxnSpPr>
            <a:stCxn id="16" idx="2"/>
            <a:endCxn id="79" idx="0"/>
          </p:cNvCxnSpPr>
          <p:nvPr/>
        </p:nvCxnSpPr>
        <p:spPr>
          <a:xfrm>
            <a:off x="4068352" y="2295360"/>
            <a:ext cx="6397" cy="70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89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Gagandeep Ghatahora</dc:creator>
  <cp:lastModifiedBy>Gagandeep Ghatahora</cp:lastModifiedBy>
  <cp:revision>1</cp:revision>
  <dcterms:created xsi:type="dcterms:W3CDTF">2023-11-26T15:13:39Z</dcterms:created>
  <dcterms:modified xsi:type="dcterms:W3CDTF">2023-11-26T15:33:12Z</dcterms:modified>
</cp:coreProperties>
</file>