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D9BC0-AC67-48C7-9CCB-AB2549504D6B}" v="13" dt="2023-11-21T12:24:44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andeep GHATAHORA (10373)" userId="10f88e23-6bf6-4f54-8b23-06d0721e4756" providerId="ADAL" clId="{11DD9BC0-AC67-48C7-9CCB-AB2549504D6B}"/>
    <pc:docChg chg="undo custSel addSld modSld">
      <pc:chgData name="Gagandeep GHATAHORA (10373)" userId="10f88e23-6bf6-4f54-8b23-06d0721e4756" providerId="ADAL" clId="{11DD9BC0-AC67-48C7-9CCB-AB2549504D6B}" dt="2023-11-21T12:27:21.736" v="312" actId="11529"/>
      <pc:docMkLst>
        <pc:docMk/>
      </pc:docMkLst>
      <pc:sldChg chg="addSp delSp modSp new mod">
        <pc:chgData name="Gagandeep GHATAHORA (10373)" userId="10f88e23-6bf6-4f54-8b23-06d0721e4756" providerId="ADAL" clId="{11DD9BC0-AC67-48C7-9CCB-AB2549504D6B}" dt="2023-11-21T12:27:21.736" v="312" actId="11529"/>
        <pc:sldMkLst>
          <pc:docMk/>
          <pc:sldMk cId="4127899407" sldId="256"/>
        </pc:sldMkLst>
        <pc:spChg chg="del">
          <ac:chgData name="Gagandeep GHATAHORA (10373)" userId="10f88e23-6bf6-4f54-8b23-06d0721e4756" providerId="ADAL" clId="{11DD9BC0-AC67-48C7-9CCB-AB2549504D6B}" dt="2023-10-23T14:05:24.951" v="1" actId="478"/>
          <ac:spMkLst>
            <pc:docMk/>
            <pc:sldMk cId="4127899407" sldId="256"/>
            <ac:spMk id="2" creationId="{99B1FDEE-5F26-9E6B-0AFC-19E1D514CDD3}"/>
          </ac:spMkLst>
        </pc:spChg>
        <pc:spChg chg="add mod">
          <ac:chgData name="Gagandeep GHATAHORA (10373)" userId="10f88e23-6bf6-4f54-8b23-06d0721e4756" providerId="ADAL" clId="{11DD9BC0-AC67-48C7-9CCB-AB2549504D6B}" dt="2023-11-21T12:25:45.802" v="293" actId="1076"/>
          <ac:spMkLst>
            <pc:docMk/>
            <pc:sldMk cId="4127899407" sldId="256"/>
            <ac:spMk id="2" creationId="{A5B42C60-8489-9FA0-3DB8-2158839B5083}"/>
          </ac:spMkLst>
        </pc:spChg>
        <pc:spChg chg="del">
          <ac:chgData name="Gagandeep GHATAHORA (10373)" userId="10f88e23-6bf6-4f54-8b23-06d0721e4756" providerId="ADAL" clId="{11DD9BC0-AC67-48C7-9CCB-AB2549504D6B}" dt="2023-10-23T14:05:24.951" v="1" actId="478"/>
          <ac:spMkLst>
            <pc:docMk/>
            <pc:sldMk cId="4127899407" sldId="256"/>
            <ac:spMk id="3" creationId="{8D1013B5-C13F-0E75-16AE-3A4593A193E6}"/>
          </ac:spMkLst>
        </pc:spChg>
        <pc:spChg chg="add mod">
          <ac:chgData name="Gagandeep GHATAHORA (10373)" userId="10f88e23-6bf6-4f54-8b23-06d0721e4756" providerId="ADAL" clId="{11DD9BC0-AC67-48C7-9CCB-AB2549504D6B}" dt="2023-11-21T12:25:35.966" v="291" actId="1076"/>
          <ac:spMkLst>
            <pc:docMk/>
            <pc:sldMk cId="4127899407" sldId="256"/>
            <ac:spMk id="3" creationId="{F0CE1E78-87A8-C278-07E5-D2A877B39591}"/>
          </ac:spMkLst>
        </pc:spChg>
        <pc:spChg chg="add del mod">
          <ac:chgData name="Gagandeep GHATAHORA (10373)" userId="10f88e23-6bf6-4f54-8b23-06d0721e4756" providerId="ADAL" clId="{11DD9BC0-AC67-48C7-9CCB-AB2549504D6B}" dt="2023-10-23T14:15:38.062" v="101" actId="478"/>
          <ac:spMkLst>
            <pc:docMk/>
            <pc:sldMk cId="4127899407" sldId="256"/>
            <ac:spMk id="4" creationId="{70CDA7FE-C433-FC94-1C2F-CBA273E710EE}"/>
          </ac:spMkLst>
        </pc:spChg>
        <pc:spChg chg="add mod">
          <ac:chgData name="Gagandeep GHATAHORA (10373)" userId="10f88e23-6bf6-4f54-8b23-06d0721e4756" providerId="ADAL" clId="{11DD9BC0-AC67-48C7-9CCB-AB2549504D6B}" dt="2023-11-21T12:25:41.915" v="292" actId="1076"/>
          <ac:spMkLst>
            <pc:docMk/>
            <pc:sldMk cId="4127899407" sldId="256"/>
            <ac:spMk id="5" creationId="{82BD51E8-B16F-9C7E-D79F-EDDB874FA2F1}"/>
          </ac:spMkLst>
        </pc:spChg>
        <pc:spChg chg="add mod">
          <ac:chgData name="Gagandeep GHATAHORA (10373)" userId="10f88e23-6bf6-4f54-8b23-06d0721e4756" providerId="ADAL" clId="{11DD9BC0-AC67-48C7-9CCB-AB2549504D6B}" dt="2023-11-21T12:25:11.553" v="286" actId="1076"/>
          <ac:spMkLst>
            <pc:docMk/>
            <pc:sldMk cId="4127899407" sldId="256"/>
            <ac:spMk id="6" creationId="{D4151172-828D-2CE3-A0B4-92686F047989}"/>
          </ac:spMkLst>
        </pc:spChg>
        <pc:spChg chg="add mod">
          <ac:chgData name="Gagandeep GHATAHORA (10373)" userId="10f88e23-6bf6-4f54-8b23-06d0721e4756" providerId="ADAL" clId="{11DD9BC0-AC67-48C7-9CCB-AB2549504D6B}" dt="2023-11-21T12:26:40.758" v="307" actId="1076"/>
          <ac:spMkLst>
            <pc:docMk/>
            <pc:sldMk cId="4127899407" sldId="256"/>
            <ac:spMk id="7" creationId="{ED969040-AF2B-7744-865A-3848643F470F}"/>
          </ac:spMkLst>
        </pc:spChg>
        <pc:spChg chg="add mod">
          <ac:chgData name="Gagandeep GHATAHORA (10373)" userId="10f88e23-6bf6-4f54-8b23-06d0721e4756" providerId="ADAL" clId="{11DD9BC0-AC67-48C7-9CCB-AB2549504D6B}" dt="2023-11-21T12:26:53.467" v="309" actId="1076"/>
          <ac:spMkLst>
            <pc:docMk/>
            <pc:sldMk cId="4127899407" sldId="256"/>
            <ac:spMk id="8" creationId="{90262AB9-725C-F1FD-B6B5-1ED6BE62904C}"/>
          </ac:spMkLst>
        </pc:spChg>
        <pc:spChg chg="add mod">
          <ac:chgData name="Gagandeep GHATAHORA (10373)" userId="10f88e23-6bf6-4f54-8b23-06d0721e4756" providerId="ADAL" clId="{11DD9BC0-AC67-48C7-9CCB-AB2549504D6B}" dt="2023-11-21T12:26:45.255" v="308" actId="1076"/>
          <ac:spMkLst>
            <pc:docMk/>
            <pc:sldMk cId="4127899407" sldId="256"/>
            <ac:spMk id="9" creationId="{B509F335-3E34-36DA-3307-C2A823A303F9}"/>
          </ac:spMkLst>
        </pc:spChg>
        <pc:spChg chg="add mod">
          <ac:chgData name="Gagandeep GHATAHORA (10373)" userId="10f88e23-6bf6-4f54-8b23-06d0721e4756" providerId="ADAL" clId="{11DD9BC0-AC67-48C7-9CCB-AB2549504D6B}" dt="2023-11-21T12:25:11.553" v="286" actId="1076"/>
          <ac:spMkLst>
            <pc:docMk/>
            <pc:sldMk cId="4127899407" sldId="256"/>
            <ac:spMk id="36" creationId="{B3519E85-2A9D-530F-CA49-EA7A7A28DE15}"/>
          </ac:spMkLst>
        </pc:spChg>
        <pc:spChg chg="add mod">
          <ac:chgData name="Gagandeep GHATAHORA (10373)" userId="10f88e23-6bf6-4f54-8b23-06d0721e4756" providerId="ADAL" clId="{11DD9BC0-AC67-48C7-9CCB-AB2549504D6B}" dt="2023-11-21T12:25:11.553" v="286" actId="1076"/>
          <ac:spMkLst>
            <pc:docMk/>
            <pc:sldMk cId="4127899407" sldId="256"/>
            <ac:spMk id="37" creationId="{D9A773F2-F984-E58F-5932-2F6CAF011C37}"/>
          </ac:spMkLst>
        </pc:spChg>
        <pc:spChg chg="add mod">
          <ac:chgData name="Gagandeep GHATAHORA (10373)" userId="10f88e23-6bf6-4f54-8b23-06d0721e4756" providerId="ADAL" clId="{11DD9BC0-AC67-48C7-9CCB-AB2549504D6B}" dt="2023-11-21T12:25:11.553" v="286" actId="1076"/>
          <ac:spMkLst>
            <pc:docMk/>
            <pc:sldMk cId="4127899407" sldId="256"/>
            <ac:spMk id="38" creationId="{E5E8425D-EC1B-902D-66BD-840892507EFC}"/>
          </ac:spMkLst>
        </pc:spChg>
        <pc:spChg chg="add mod">
          <ac:chgData name="Gagandeep GHATAHORA (10373)" userId="10f88e23-6bf6-4f54-8b23-06d0721e4756" providerId="ADAL" clId="{11DD9BC0-AC67-48C7-9CCB-AB2549504D6B}" dt="2023-11-21T12:25:20.162" v="288" actId="1076"/>
          <ac:spMkLst>
            <pc:docMk/>
            <pc:sldMk cId="4127899407" sldId="256"/>
            <ac:spMk id="49" creationId="{29A975D9-68F3-F258-17F9-AF8CF84EB107}"/>
          </ac:spMkLst>
        </pc:spChg>
        <pc:spChg chg="add mod">
          <ac:chgData name="Gagandeep GHATAHORA (10373)" userId="10f88e23-6bf6-4f54-8b23-06d0721e4756" providerId="ADAL" clId="{11DD9BC0-AC67-48C7-9CCB-AB2549504D6B}" dt="2023-11-21T12:25:16.756" v="287" actId="1076"/>
          <ac:spMkLst>
            <pc:docMk/>
            <pc:sldMk cId="4127899407" sldId="256"/>
            <ac:spMk id="50" creationId="{1BC800AA-124B-F9D5-1EB1-8F238A690717}"/>
          </ac:spMkLst>
        </pc:spChg>
        <pc:spChg chg="add mod">
          <ac:chgData name="Gagandeep GHATAHORA (10373)" userId="10f88e23-6bf6-4f54-8b23-06d0721e4756" providerId="ADAL" clId="{11DD9BC0-AC67-48C7-9CCB-AB2549504D6B}" dt="2023-11-21T12:25:48.356" v="294" actId="1076"/>
          <ac:spMkLst>
            <pc:docMk/>
            <pc:sldMk cId="4127899407" sldId="256"/>
            <ac:spMk id="51" creationId="{536C65BE-C9F9-8AFE-6188-D3AE7E16B818}"/>
          </ac:spMkLst>
        </pc:spChg>
        <pc:cxnChg chg="add mod">
          <ac:chgData name="Gagandeep GHATAHORA (10373)" userId="10f88e23-6bf6-4f54-8b23-06d0721e4756" providerId="ADAL" clId="{11DD9BC0-AC67-48C7-9CCB-AB2549504D6B}" dt="2023-11-21T12:26:40.758" v="307" actId="1076"/>
          <ac:cxnSpMkLst>
            <pc:docMk/>
            <pc:sldMk cId="4127899407" sldId="256"/>
            <ac:cxnSpMk id="11" creationId="{ED37C50D-407A-C6B9-3AAC-95CD75F6BA0A}"/>
          </ac:cxnSpMkLst>
        </pc:cxnChg>
        <pc:cxnChg chg="add mod">
          <ac:chgData name="Gagandeep GHATAHORA (10373)" userId="10f88e23-6bf6-4f54-8b23-06d0721e4756" providerId="ADAL" clId="{11DD9BC0-AC67-48C7-9CCB-AB2549504D6B}" dt="2023-11-21T12:26:40.758" v="307" actId="1076"/>
          <ac:cxnSpMkLst>
            <pc:docMk/>
            <pc:sldMk cId="4127899407" sldId="256"/>
            <ac:cxnSpMk id="13" creationId="{41AD96B5-E52B-5E9C-9FCF-FE96254E32AA}"/>
          </ac:cxnSpMkLst>
        </pc:cxnChg>
        <pc:cxnChg chg="add mod">
          <ac:chgData name="Gagandeep GHATAHORA (10373)" userId="10f88e23-6bf6-4f54-8b23-06d0721e4756" providerId="ADAL" clId="{11DD9BC0-AC67-48C7-9CCB-AB2549504D6B}" dt="2023-11-21T12:26:40.758" v="307" actId="1076"/>
          <ac:cxnSpMkLst>
            <pc:docMk/>
            <pc:sldMk cId="4127899407" sldId="256"/>
            <ac:cxnSpMk id="15" creationId="{EBE44C8E-6AD5-3C34-CA28-E27BAB6C722B}"/>
          </ac:cxnSpMkLst>
        </pc:cxnChg>
        <pc:cxnChg chg="add mod">
          <ac:chgData name="Gagandeep GHATAHORA (10373)" userId="10f88e23-6bf6-4f54-8b23-06d0721e4756" providerId="ADAL" clId="{11DD9BC0-AC67-48C7-9CCB-AB2549504D6B}" dt="2023-11-21T12:26:45.255" v="308" actId="1076"/>
          <ac:cxnSpMkLst>
            <pc:docMk/>
            <pc:sldMk cId="4127899407" sldId="256"/>
            <ac:cxnSpMk id="17" creationId="{3E23FBF6-DC65-DE35-4216-DC85BBFF8A13}"/>
          </ac:cxnSpMkLst>
        </pc:cxnChg>
        <pc:cxnChg chg="add mod">
          <ac:chgData name="Gagandeep GHATAHORA (10373)" userId="10f88e23-6bf6-4f54-8b23-06d0721e4756" providerId="ADAL" clId="{11DD9BC0-AC67-48C7-9CCB-AB2549504D6B}" dt="2023-11-21T12:26:53.467" v="309" actId="1076"/>
          <ac:cxnSpMkLst>
            <pc:docMk/>
            <pc:sldMk cId="4127899407" sldId="256"/>
            <ac:cxnSpMk id="19" creationId="{D9091A76-B484-31E7-B27D-F078A319B1BC}"/>
          </ac:cxnSpMkLst>
        </pc:cxnChg>
        <pc:cxnChg chg="add mod">
          <ac:chgData name="Gagandeep GHATAHORA (10373)" userId="10f88e23-6bf6-4f54-8b23-06d0721e4756" providerId="ADAL" clId="{11DD9BC0-AC67-48C7-9CCB-AB2549504D6B}" dt="2023-11-21T12:26:45.255" v="308" actId="1076"/>
          <ac:cxnSpMkLst>
            <pc:docMk/>
            <pc:sldMk cId="4127899407" sldId="256"/>
            <ac:cxnSpMk id="21" creationId="{B012D7FF-FD50-ACFD-3CE5-F4BEB79233E5}"/>
          </ac:cxnSpMkLst>
        </pc:cxnChg>
        <pc:cxnChg chg="add mod">
          <ac:chgData name="Gagandeep GHATAHORA (10373)" userId="10f88e23-6bf6-4f54-8b23-06d0721e4756" providerId="ADAL" clId="{11DD9BC0-AC67-48C7-9CCB-AB2549504D6B}" dt="2023-11-21T12:26:45.255" v="308" actId="1076"/>
          <ac:cxnSpMkLst>
            <pc:docMk/>
            <pc:sldMk cId="4127899407" sldId="256"/>
            <ac:cxnSpMk id="23" creationId="{8C55E121-B385-DCDD-C04C-AC8E0F3AE10C}"/>
          </ac:cxnSpMkLst>
        </pc:cxnChg>
        <pc:cxnChg chg="add del mod">
          <ac:chgData name="Gagandeep GHATAHORA (10373)" userId="10f88e23-6bf6-4f54-8b23-06d0721e4756" providerId="ADAL" clId="{11DD9BC0-AC67-48C7-9CCB-AB2549504D6B}" dt="2023-11-21T12:15:47.768" v="102" actId="478"/>
          <ac:cxnSpMkLst>
            <pc:docMk/>
            <pc:sldMk cId="4127899407" sldId="256"/>
            <ac:cxnSpMk id="25" creationId="{74370549-D8B1-1D4C-E31A-345BAB1452A9}"/>
          </ac:cxnSpMkLst>
        </pc:cxnChg>
        <pc:cxnChg chg="add del mod">
          <ac:chgData name="Gagandeep GHATAHORA (10373)" userId="10f88e23-6bf6-4f54-8b23-06d0721e4756" providerId="ADAL" clId="{11DD9BC0-AC67-48C7-9CCB-AB2549504D6B}" dt="2023-10-23T14:12:10.650" v="96" actId="11529"/>
          <ac:cxnSpMkLst>
            <pc:docMk/>
            <pc:sldMk cId="4127899407" sldId="256"/>
            <ac:cxnSpMk id="27" creationId="{C6553D52-3317-543D-3A4D-8E5AA3D2EB58}"/>
          </ac:cxnSpMkLst>
        </pc:cxnChg>
        <pc:cxnChg chg="add mod">
          <ac:chgData name="Gagandeep GHATAHORA (10373)" userId="10f88e23-6bf6-4f54-8b23-06d0721e4756" providerId="ADAL" clId="{11DD9BC0-AC67-48C7-9CCB-AB2549504D6B}" dt="2023-11-21T12:26:40.758" v="307" actId="1076"/>
          <ac:cxnSpMkLst>
            <pc:docMk/>
            <pc:sldMk cId="4127899407" sldId="256"/>
            <ac:cxnSpMk id="29" creationId="{3C7FDF7F-0C8F-E269-1EF4-D56A3FE2A8CB}"/>
          </ac:cxnSpMkLst>
        </pc:cxnChg>
        <pc:cxnChg chg="add del mod">
          <ac:chgData name="Gagandeep GHATAHORA (10373)" userId="10f88e23-6bf6-4f54-8b23-06d0721e4756" providerId="ADAL" clId="{11DD9BC0-AC67-48C7-9CCB-AB2549504D6B}" dt="2023-10-23T14:13:03.566" v="100" actId="11529"/>
          <ac:cxnSpMkLst>
            <pc:docMk/>
            <pc:sldMk cId="4127899407" sldId="256"/>
            <ac:cxnSpMk id="31" creationId="{84676778-FC0C-4A71-9AC6-D54A376768AB}"/>
          </ac:cxnSpMkLst>
        </pc:cxnChg>
        <pc:cxnChg chg="add mod">
          <ac:chgData name="Gagandeep GHATAHORA (10373)" userId="10f88e23-6bf6-4f54-8b23-06d0721e4756" providerId="ADAL" clId="{11DD9BC0-AC67-48C7-9CCB-AB2549504D6B}" dt="2023-11-21T12:25:41.915" v="292" actId="1076"/>
          <ac:cxnSpMkLst>
            <pc:docMk/>
            <pc:sldMk cId="4127899407" sldId="256"/>
            <ac:cxnSpMk id="33" creationId="{9A0C1EBA-EC2C-C962-396F-D5E37C3E2BA9}"/>
          </ac:cxnSpMkLst>
        </pc:cxnChg>
        <pc:cxnChg chg="add mod">
          <ac:chgData name="Gagandeep GHATAHORA (10373)" userId="10f88e23-6bf6-4f54-8b23-06d0721e4756" providerId="ADAL" clId="{11DD9BC0-AC67-48C7-9CCB-AB2549504D6B}" dt="2023-11-21T12:25:45.802" v="293" actId="1076"/>
          <ac:cxnSpMkLst>
            <pc:docMk/>
            <pc:sldMk cId="4127899407" sldId="256"/>
            <ac:cxnSpMk id="35" creationId="{F4FF3D4C-B6CD-3878-BCD0-0B015365A0A3}"/>
          </ac:cxnSpMkLst>
        </pc:cxnChg>
        <pc:cxnChg chg="add mod">
          <ac:chgData name="Gagandeep GHATAHORA (10373)" userId="10f88e23-6bf6-4f54-8b23-06d0721e4756" providerId="ADAL" clId="{11DD9BC0-AC67-48C7-9CCB-AB2549504D6B}" dt="2023-11-21T12:25:11.553" v="286" actId="1076"/>
          <ac:cxnSpMkLst>
            <pc:docMk/>
            <pc:sldMk cId="4127899407" sldId="256"/>
            <ac:cxnSpMk id="40" creationId="{3E339115-7782-0058-5C1F-7B396A486CFD}"/>
          </ac:cxnSpMkLst>
        </pc:cxnChg>
        <pc:cxnChg chg="add mod">
          <ac:chgData name="Gagandeep GHATAHORA (10373)" userId="10f88e23-6bf6-4f54-8b23-06d0721e4756" providerId="ADAL" clId="{11DD9BC0-AC67-48C7-9CCB-AB2549504D6B}" dt="2023-11-21T12:25:11.553" v="286" actId="1076"/>
          <ac:cxnSpMkLst>
            <pc:docMk/>
            <pc:sldMk cId="4127899407" sldId="256"/>
            <ac:cxnSpMk id="42" creationId="{E6583839-B69B-2BC7-4385-4D9A5D126A0E}"/>
          </ac:cxnSpMkLst>
        </pc:cxnChg>
        <pc:cxnChg chg="add mod">
          <ac:chgData name="Gagandeep GHATAHORA (10373)" userId="10f88e23-6bf6-4f54-8b23-06d0721e4756" providerId="ADAL" clId="{11DD9BC0-AC67-48C7-9CCB-AB2549504D6B}" dt="2023-11-21T12:25:11.553" v="286" actId="1076"/>
          <ac:cxnSpMkLst>
            <pc:docMk/>
            <pc:sldMk cId="4127899407" sldId="256"/>
            <ac:cxnSpMk id="45" creationId="{8F8588B9-7BA4-29B6-3FB9-7157D17A4004}"/>
          </ac:cxnSpMkLst>
        </pc:cxnChg>
        <pc:cxnChg chg="add del mod">
          <ac:chgData name="Gagandeep GHATAHORA (10373)" userId="10f88e23-6bf6-4f54-8b23-06d0721e4756" providerId="ADAL" clId="{11DD9BC0-AC67-48C7-9CCB-AB2549504D6B}" dt="2023-11-21T12:23:35.571" v="229" actId="11529"/>
          <ac:cxnSpMkLst>
            <pc:docMk/>
            <pc:sldMk cId="4127899407" sldId="256"/>
            <ac:cxnSpMk id="48" creationId="{E2525764-50B8-B189-D361-301618F4D69D}"/>
          </ac:cxnSpMkLst>
        </pc:cxnChg>
        <pc:cxnChg chg="add mod">
          <ac:chgData name="Gagandeep GHATAHORA (10373)" userId="10f88e23-6bf6-4f54-8b23-06d0721e4756" providerId="ADAL" clId="{11DD9BC0-AC67-48C7-9CCB-AB2549504D6B}" dt="2023-11-21T12:26:40.758" v="307" actId="1076"/>
          <ac:cxnSpMkLst>
            <pc:docMk/>
            <pc:sldMk cId="4127899407" sldId="256"/>
            <ac:cxnSpMk id="85" creationId="{E1CC72C3-D627-6592-6A01-8108F060A51A}"/>
          </ac:cxnSpMkLst>
        </pc:cxnChg>
        <pc:cxnChg chg="add mod">
          <ac:chgData name="Gagandeep GHATAHORA (10373)" userId="10f88e23-6bf6-4f54-8b23-06d0721e4756" providerId="ADAL" clId="{11DD9BC0-AC67-48C7-9CCB-AB2549504D6B}" dt="2023-11-21T12:26:40.758" v="307" actId="1076"/>
          <ac:cxnSpMkLst>
            <pc:docMk/>
            <pc:sldMk cId="4127899407" sldId="256"/>
            <ac:cxnSpMk id="87" creationId="{09519BBB-E24E-72B5-3EB6-912F69FDD2C3}"/>
          </ac:cxnSpMkLst>
        </pc:cxnChg>
        <pc:cxnChg chg="add mod">
          <ac:chgData name="Gagandeep GHATAHORA (10373)" userId="10f88e23-6bf6-4f54-8b23-06d0721e4756" providerId="ADAL" clId="{11DD9BC0-AC67-48C7-9CCB-AB2549504D6B}" dt="2023-11-21T12:26:40.758" v="307" actId="1076"/>
          <ac:cxnSpMkLst>
            <pc:docMk/>
            <pc:sldMk cId="4127899407" sldId="256"/>
            <ac:cxnSpMk id="89" creationId="{EFBACC46-9570-9E16-91B0-096137C48A1C}"/>
          </ac:cxnSpMkLst>
        </pc:cxnChg>
        <pc:cxnChg chg="add">
          <ac:chgData name="Gagandeep GHATAHORA (10373)" userId="10f88e23-6bf6-4f54-8b23-06d0721e4756" providerId="ADAL" clId="{11DD9BC0-AC67-48C7-9CCB-AB2549504D6B}" dt="2023-11-21T12:27:03.783" v="310" actId="11529"/>
          <ac:cxnSpMkLst>
            <pc:docMk/>
            <pc:sldMk cId="4127899407" sldId="256"/>
            <ac:cxnSpMk id="112" creationId="{2209DC71-4E6A-58D6-3640-2A5DB09DD188}"/>
          </ac:cxnSpMkLst>
        </pc:cxnChg>
        <pc:cxnChg chg="add">
          <ac:chgData name="Gagandeep GHATAHORA (10373)" userId="10f88e23-6bf6-4f54-8b23-06d0721e4756" providerId="ADAL" clId="{11DD9BC0-AC67-48C7-9CCB-AB2549504D6B}" dt="2023-11-21T12:27:12.886" v="311" actId="11529"/>
          <ac:cxnSpMkLst>
            <pc:docMk/>
            <pc:sldMk cId="4127899407" sldId="256"/>
            <ac:cxnSpMk id="114" creationId="{27ED2EC1-365E-8BB9-C59E-904796450F79}"/>
          </ac:cxnSpMkLst>
        </pc:cxnChg>
        <pc:cxnChg chg="add">
          <ac:chgData name="Gagandeep GHATAHORA (10373)" userId="10f88e23-6bf6-4f54-8b23-06d0721e4756" providerId="ADAL" clId="{11DD9BC0-AC67-48C7-9CCB-AB2549504D6B}" dt="2023-11-21T12:27:21.736" v="312" actId="11529"/>
          <ac:cxnSpMkLst>
            <pc:docMk/>
            <pc:sldMk cId="4127899407" sldId="256"/>
            <ac:cxnSpMk id="116" creationId="{83D6BC9A-49F5-34EB-7D9A-049CC86D89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EF98-F9C0-75E3-026F-D1B18FE39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94B1E-F1CD-CC03-FEBD-FEA3930CF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571C4-FEE9-C77E-DBCD-6E3DA53E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DD33-CE64-4A87-BAD7-387417C9A347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E828-AAA4-0916-DBD4-0F4EB5C8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2C30F-39B8-659D-9729-2B9CF055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88F-B7C3-429E-9A2D-69916E25E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29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EBC5-EFBF-646B-F946-B86AAADE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17F63-4975-9EE1-5D68-2744DAD35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4A21E-E3A4-740F-CF39-603120DC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DD33-CE64-4A87-BAD7-387417C9A347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B738D-D617-89E5-9B6D-BC9545E4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85580-98C4-108B-7AE9-2238E759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88F-B7C3-429E-9A2D-69916E25E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22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2D5C5-73DC-CFD1-CAE2-E6C64E17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B17EF-D871-48AE-5EBD-E9F535853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F28B1-59FA-20B3-57DA-87650840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DD33-CE64-4A87-BAD7-387417C9A347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35B8-F58B-C84E-807A-EF787075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2396A-0879-EFBE-4185-E3C821D2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88F-B7C3-429E-9A2D-69916E25E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3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6194-2CA6-9827-8850-82B6F172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D34C8-CC5B-4179-F466-27DF6F67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AB34C-6083-1101-E17B-838798CD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DD33-CE64-4A87-BAD7-387417C9A347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1B54-3C22-69FC-BFD1-04C0957B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DA3E7-1BAD-DADE-A0D6-B274245E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88F-B7C3-429E-9A2D-69916E25E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5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E873-446B-D1C9-F4F7-6B63A212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3EF3A-C30E-2B96-BF39-97EE3F8D0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1906-7518-D6B2-3F2C-7D5560AF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DD33-CE64-4A87-BAD7-387417C9A347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7AB4-1AE0-4B04-0B8E-8D4F3D5B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D8500-1BB3-096B-6874-CA9D9FE4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88F-B7C3-429E-9A2D-69916E25E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84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03CE-6B30-20C8-E3A4-2314AA5C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2DF0-9999-B234-A64F-8A70BF581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F2226-F66F-C08E-A3E1-90DDB7205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C55FC-36B4-E100-0455-6250F61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DD33-CE64-4A87-BAD7-387417C9A347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E97C7-385D-157E-A502-89C7742D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B518E-E2D6-C19E-E3BC-E68F5421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88F-B7C3-429E-9A2D-69916E25E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19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3DBB-B0D9-0E62-712F-39C5BB2F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B1956-07F9-2E3D-6CE8-F24E7ABB6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8E6B4-9720-B338-1A97-D5AD2E087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0F8BA-965A-07CD-6798-B5E2838A5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418BE-1D96-B51B-3099-EEB2F502C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6BD05-D583-8E4E-CA8B-A3FD2912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DD33-CE64-4A87-BAD7-387417C9A347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12EF7-011D-0B7A-9F15-10BBA372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F2717-0B9C-5BFC-AE25-BA0A9CD7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88F-B7C3-429E-9A2D-69916E25E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02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7EC5-CD6C-FF30-B200-18FF0C08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2FD6A-0F40-8590-88C0-5AF13475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DD33-CE64-4A87-BAD7-387417C9A347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F0C13-19AB-7552-DB81-83E19B0E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D19D0-E6C3-DC08-F9D1-5CD10557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88F-B7C3-429E-9A2D-69916E25E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98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711D6-2442-0F98-DCC2-B01429E1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DD33-CE64-4A87-BAD7-387417C9A347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3DF51-1FF3-DA0F-B946-F0AD120B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48433-FD26-787D-650F-7776676C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88F-B7C3-429E-9A2D-69916E25E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12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0C8A-B939-617E-B0D5-2CB160E6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66F8-BBDB-42AE-0A3F-5F0BF1453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D572B-A2C0-2881-9984-9E29636D0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DBDE1-CCA9-8754-45FF-24B9C731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DD33-CE64-4A87-BAD7-387417C9A347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2FF4-2588-FF20-F83F-0F737B00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52E8E-64B2-8B7D-9E9C-D20F8CC5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88F-B7C3-429E-9A2D-69916E25E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76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2FD1-5DC1-1C01-B4D0-082737D4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954B3-411F-BFD0-9FB2-ED5AB3C96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ED1A5-AEBF-50C9-A551-F24C592AB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49AA2-250E-737E-C5FC-EE394182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DD33-CE64-4A87-BAD7-387417C9A347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1E0EE-ED63-FB4F-ED68-3C55BA97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E2AA6-117E-C798-6958-6C11D881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88F-B7C3-429E-9A2D-69916E25E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53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02A96-4AC2-9624-4E95-8369BDBF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BC4D-C518-6125-FEFF-E33107A0F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09D99-1CCB-ED75-9557-24705B811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DD33-CE64-4A87-BAD7-387417C9A347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17CC-7F51-31F7-8D6A-BAFA82C74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5560B-AB53-6312-263C-2073F38E9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0688F-B7C3-429E-9A2D-69916E25E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48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BD51E8-B16F-9C7E-D79F-EDDB874FA2F1}"/>
              </a:ext>
            </a:extLst>
          </p:cNvPr>
          <p:cNvSpPr/>
          <p:nvPr/>
        </p:nvSpPr>
        <p:spPr>
          <a:xfrm>
            <a:off x="1057524" y="4250183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Level Generation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151172-828D-2CE3-A0B4-92686F047989}"/>
              </a:ext>
            </a:extLst>
          </p:cNvPr>
          <p:cNvSpPr/>
          <p:nvPr/>
        </p:nvSpPr>
        <p:spPr>
          <a:xfrm>
            <a:off x="9201172" y="4250185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Game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969040-AF2B-7744-865A-3848643F470F}"/>
              </a:ext>
            </a:extLst>
          </p:cNvPr>
          <p:cNvSpPr/>
          <p:nvPr/>
        </p:nvSpPr>
        <p:spPr>
          <a:xfrm>
            <a:off x="4627162" y="4250185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Game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262AB9-725C-F1FD-B6B5-1ED6BE62904C}"/>
              </a:ext>
            </a:extLst>
          </p:cNvPr>
          <p:cNvSpPr/>
          <p:nvPr/>
        </p:nvSpPr>
        <p:spPr>
          <a:xfrm>
            <a:off x="4627161" y="1511685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Main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09F335-3E34-36DA-3307-C2A823A303F9}"/>
              </a:ext>
            </a:extLst>
          </p:cNvPr>
          <p:cNvSpPr/>
          <p:nvPr/>
        </p:nvSpPr>
        <p:spPr>
          <a:xfrm>
            <a:off x="4633604" y="2880935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37C50D-407A-C6B9-3AAC-95CD75F6BA0A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5867077" y="4556465"/>
            <a:ext cx="33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AD96B5-E52B-5E9C-9FCF-FE96254E32AA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5867077" y="4556465"/>
            <a:ext cx="33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44C8E-6AD5-3C34-CA28-E27BAB6C722B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97439" y="4556463"/>
            <a:ext cx="23297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23FBF6-DC65-DE35-4216-DC85BBFF8A13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5247120" y="3493494"/>
            <a:ext cx="6442" cy="75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091A76-B484-31E7-B27D-F078A319B1B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247119" y="2124244"/>
            <a:ext cx="6443" cy="75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012D7FF-FD50-ACFD-3CE5-F4BEB79233E5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5400000">
            <a:off x="3087178" y="2083798"/>
            <a:ext cx="756689" cy="3576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C55E121-B385-DCDD-C04C-AC8E0F3AE10C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16200000" flipH="1">
            <a:off x="7159001" y="1588055"/>
            <a:ext cx="756691" cy="4567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7FDF7F-0C8F-E269-1EF4-D56A3FE2A8CB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 flipV="1">
            <a:off x="2297439" y="4556463"/>
            <a:ext cx="23297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B42C60-8489-9FA0-3DB8-2158839B5083}"/>
              </a:ext>
            </a:extLst>
          </p:cNvPr>
          <p:cNvSpPr/>
          <p:nvPr/>
        </p:nvSpPr>
        <p:spPr>
          <a:xfrm>
            <a:off x="1746908" y="5312726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Maze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E1E78-87A8-C278-07E5-D2A877B39591}"/>
              </a:ext>
            </a:extLst>
          </p:cNvPr>
          <p:cNvSpPr/>
          <p:nvPr/>
        </p:nvSpPr>
        <p:spPr>
          <a:xfrm>
            <a:off x="205243" y="5312727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Procedural Level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A0C1EBA-EC2C-C962-396F-D5E37C3E2BA9}"/>
              </a:ext>
            </a:extLst>
          </p:cNvPr>
          <p:cNvCxnSpPr>
            <a:stCxn id="5" idx="2"/>
            <a:endCxn id="3" idx="0"/>
          </p:cNvCxnSpPr>
          <p:nvPr/>
        </p:nvCxnSpPr>
        <p:spPr>
          <a:xfrm rot="5400000">
            <a:off x="1026350" y="4661594"/>
            <a:ext cx="449985" cy="852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FF3D4C-B6CD-3878-BCD0-0B015365A0A3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16200000" flipH="1">
            <a:off x="1797182" y="4743042"/>
            <a:ext cx="449984" cy="689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3519E85-2A9D-530F-CA49-EA7A7A28DE15}"/>
              </a:ext>
            </a:extLst>
          </p:cNvPr>
          <p:cNvSpPr/>
          <p:nvPr/>
        </p:nvSpPr>
        <p:spPr>
          <a:xfrm>
            <a:off x="10895445" y="5313156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Update Projectile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A773F2-F984-E58F-5932-2F6CAF011C37}"/>
              </a:ext>
            </a:extLst>
          </p:cNvPr>
          <p:cNvSpPr/>
          <p:nvPr/>
        </p:nvSpPr>
        <p:spPr>
          <a:xfrm>
            <a:off x="9205176" y="5312728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Update Player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E8425D-EC1B-902D-66BD-840892507EFC}"/>
              </a:ext>
            </a:extLst>
          </p:cNvPr>
          <p:cNvSpPr/>
          <p:nvPr/>
        </p:nvSpPr>
        <p:spPr>
          <a:xfrm>
            <a:off x="7506900" y="5313157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Update Enemy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E339115-7782-0058-5C1F-7B396A486CFD}"/>
              </a:ext>
            </a:extLst>
          </p:cNvPr>
          <p:cNvCxnSpPr>
            <a:stCxn id="6" idx="2"/>
            <a:endCxn id="38" idx="0"/>
          </p:cNvCxnSpPr>
          <p:nvPr/>
        </p:nvCxnSpPr>
        <p:spPr>
          <a:xfrm rot="5400000">
            <a:off x="8748788" y="4240814"/>
            <a:ext cx="450413" cy="169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6583839-B69B-2BC7-4385-4D9A5D126A0E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rot="16200000" flipH="1">
            <a:off x="10443060" y="4240813"/>
            <a:ext cx="450412" cy="1694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8588B9-7BA4-29B6-3FB9-7157D17A4004}"/>
              </a:ext>
            </a:extLst>
          </p:cNvPr>
          <p:cNvCxnSpPr>
            <a:stCxn id="6" idx="2"/>
            <a:endCxn id="37" idx="0"/>
          </p:cNvCxnSpPr>
          <p:nvPr/>
        </p:nvCxnSpPr>
        <p:spPr>
          <a:xfrm rot="16200000" flipH="1">
            <a:off x="9598140" y="5085734"/>
            <a:ext cx="449984" cy="4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9A975D9-68F3-F258-17F9-AF8CF84EB107}"/>
              </a:ext>
            </a:extLst>
          </p:cNvPr>
          <p:cNvSpPr/>
          <p:nvPr/>
        </p:nvSpPr>
        <p:spPr>
          <a:xfrm>
            <a:off x="4633604" y="5312728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Inventory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C800AA-124B-F9D5-1EB1-8F238A690717}"/>
              </a:ext>
            </a:extLst>
          </p:cNvPr>
          <p:cNvSpPr/>
          <p:nvPr/>
        </p:nvSpPr>
        <p:spPr>
          <a:xfrm>
            <a:off x="6102700" y="5312728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Enemy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6C65BE-C9F9-8AFE-6188-D3AE7E16B818}"/>
              </a:ext>
            </a:extLst>
          </p:cNvPr>
          <p:cNvSpPr/>
          <p:nvPr/>
        </p:nvSpPr>
        <p:spPr>
          <a:xfrm>
            <a:off x="3229404" y="5312726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Player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1CC72C3-D627-6592-6A01-8108F060A51A}"/>
              </a:ext>
            </a:extLst>
          </p:cNvPr>
          <p:cNvCxnSpPr>
            <a:stCxn id="7" idx="2"/>
            <a:endCxn id="51" idx="0"/>
          </p:cNvCxnSpPr>
          <p:nvPr/>
        </p:nvCxnSpPr>
        <p:spPr>
          <a:xfrm rot="5400000">
            <a:off x="4323250" y="4388856"/>
            <a:ext cx="449982" cy="1397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09519BBB-E24E-72B5-3EB6-912F69FDD2C3}"/>
              </a:ext>
            </a:extLst>
          </p:cNvPr>
          <p:cNvCxnSpPr>
            <a:stCxn id="7" idx="2"/>
            <a:endCxn id="50" idx="0"/>
          </p:cNvCxnSpPr>
          <p:nvPr/>
        </p:nvCxnSpPr>
        <p:spPr>
          <a:xfrm rot="16200000" flipH="1">
            <a:off x="5759897" y="4349967"/>
            <a:ext cx="449984" cy="1475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FBACC46-9570-9E16-91B0-096137C48A1C}"/>
              </a:ext>
            </a:extLst>
          </p:cNvPr>
          <p:cNvCxnSpPr>
            <a:stCxn id="7" idx="2"/>
            <a:endCxn id="49" idx="0"/>
          </p:cNvCxnSpPr>
          <p:nvPr/>
        </p:nvCxnSpPr>
        <p:spPr>
          <a:xfrm rot="16200000" flipH="1">
            <a:off x="5025349" y="5084515"/>
            <a:ext cx="449984" cy="6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209DC71-4E6A-58D6-3640-2A5DB09DD188}"/>
              </a:ext>
            </a:extLst>
          </p:cNvPr>
          <p:cNvCxnSpPr>
            <a:stCxn id="49" idx="0"/>
            <a:endCxn id="7" idx="2"/>
          </p:cNvCxnSpPr>
          <p:nvPr/>
        </p:nvCxnSpPr>
        <p:spPr>
          <a:xfrm flipH="1" flipV="1">
            <a:off x="5247120" y="4862744"/>
            <a:ext cx="6442" cy="44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ED2EC1-365E-8BB9-C59E-904796450F79}"/>
              </a:ext>
            </a:extLst>
          </p:cNvPr>
          <p:cNvCxnSpPr>
            <a:endCxn id="5" idx="2"/>
          </p:cNvCxnSpPr>
          <p:nvPr/>
        </p:nvCxnSpPr>
        <p:spPr>
          <a:xfrm flipV="1">
            <a:off x="1677480" y="4862742"/>
            <a:ext cx="2" cy="22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3D6BC9A-49F5-34EB-7D9A-049CC86D8914}"/>
              </a:ext>
            </a:extLst>
          </p:cNvPr>
          <p:cNvCxnSpPr>
            <a:stCxn id="37" idx="0"/>
            <a:endCxn id="6" idx="2"/>
          </p:cNvCxnSpPr>
          <p:nvPr/>
        </p:nvCxnSpPr>
        <p:spPr>
          <a:xfrm flipH="1" flipV="1">
            <a:off x="9821130" y="4862744"/>
            <a:ext cx="4004" cy="44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9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Gagandeep Ghatahora</dc:creator>
  <cp:lastModifiedBy>Gagandeep Ghatahora</cp:lastModifiedBy>
  <cp:revision>1</cp:revision>
  <dcterms:created xsi:type="dcterms:W3CDTF">2023-10-23T14:05:20Z</dcterms:created>
  <dcterms:modified xsi:type="dcterms:W3CDTF">2023-11-21T12:27:22Z</dcterms:modified>
</cp:coreProperties>
</file>