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909AFD-92ED-454D-AC3A-818E7C65D4FB}" v="6" dt="2023-11-25T16:11:25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gandeep GHATAHORA (10373)" userId="10f88e23-6bf6-4f54-8b23-06d0721e4756" providerId="ADAL" clId="{84909AFD-92ED-454D-AC3A-818E7C65D4FB}"/>
    <pc:docChg chg="undo custSel addSld modSld">
      <pc:chgData name="Gagandeep GHATAHORA (10373)" userId="10f88e23-6bf6-4f54-8b23-06d0721e4756" providerId="ADAL" clId="{84909AFD-92ED-454D-AC3A-818E7C65D4FB}" dt="2023-11-25T16:11:49.400" v="255" actId="20577"/>
      <pc:docMkLst>
        <pc:docMk/>
      </pc:docMkLst>
      <pc:sldChg chg="addSp delSp modSp new mod">
        <pc:chgData name="Gagandeep GHATAHORA (10373)" userId="10f88e23-6bf6-4f54-8b23-06d0721e4756" providerId="ADAL" clId="{84909AFD-92ED-454D-AC3A-818E7C65D4FB}" dt="2023-11-25T16:11:49.400" v="255" actId="20577"/>
        <pc:sldMkLst>
          <pc:docMk/>
          <pc:sldMk cId="929426134" sldId="256"/>
        </pc:sldMkLst>
        <pc:spChg chg="add del mod">
          <ac:chgData name="Gagandeep GHATAHORA (10373)" userId="10f88e23-6bf6-4f54-8b23-06d0721e4756" providerId="ADAL" clId="{84909AFD-92ED-454D-AC3A-818E7C65D4FB}" dt="2023-11-25T16:03:14.836" v="110" actId="1076"/>
          <ac:spMkLst>
            <pc:docMk/>
            <pc:sldMk cId="929426134" sldId="256"/>
            <ac:spMk id="4" creationId="{896B7327-D9A1-0314-9CB3-206B3753A314}"/>
          </ac:spMkLst>
        </pc:spChg>
        <pc:spChg chg="add mod">
          <ac:chgData name="Gagandeep GHATAHORA (10373)" userId="10f88e23-6bf6-4f54-8b23-06d0721e4756" providerId="ADAL" clId="{84909AFD-92ED-454D-AC3A-818E7C65D4FB}" dt="2023-11-25T16:01:47.241" v="6" actId="20577"/>
          <ac:spMkLst>
            <pc:docMk/>
            <pc:sldMk cId="929426134" sldId="256"/>
            <ac:spMk id="5" creationId="{75C358D6-F982-08EB-B1FD-A8832FFFF019}"/>
          </ac:spMkLst>
        </pc:spChg>
        <pc:spChg chg="add mod">
          <ac:chgData name="Gagandeep GHATAHORA (10373)" userId="10f88e23-6bf6-4f54-8b23-06d0721e4756" providerId="ADAL" clId="{84909AFD-92ED-454D-AC3A-818E7C65D4FB}" dt="2023-11-25T16:01:44.346" v="1"/>
          <ac:spMkLst>
            <pc:docMk/>
            <pc:sldMk cId="929426134" sldId="256"/>
            <ac:spMk id="6" creationId="{4461D0E2-5457-37BD-F4F1-C12A2E0E8DAE}"/>
          </ac:spMkLst>
        </pc:spChg>
        <pc:spChg chg="add del mod">
          <ac:chgData name="Gagandeep GHATAHORA (10373)" userId="10f88e23-6bf6-4f54-8b23-06d0721e4756" providerId="ADAL" clId="{84909AFD-92ED-454D-AC3A-818E7C65D4FB}" dt="2023-11-25T16:02:08.974" v="10" actId="478"/>
          <ac:spMkLst>
            <pc:docMk/>
            <pc:sldMk cId="929426134" sldId="256"/>
            <ac:spMk id="7" creationId="{902C3C3D-EF14-9CA8-D4C9-6F7256483BED}"/>
          </ac:spMkLst>
        </pc:spChg>
        <pc:spChg chg="add del mod">
          <ac:chgData name="Gagandeep GHATAHORA (10373)" userId="10f88e23-6bf6-4f54-8b23-06d0721e4756" providerId="ADAL" clId="{84909AFD-92ED-454D-AC3A-818E7C65D4FB}" dt="2023-11-25T16:02:08.974" v="10" actId="478"/>
          <ac:spMkLst>
            <pc:docMk/>
            <pc:sldMk cId="929426134" sldId="256"/>
            <ac:spMk id="8" creationId="{D736324D-6303-1FB3-1088-40D6EFB23FF7}"/>
          </ac:spMkLst>
        </pc:spChg>
        <pc:spChg chg="add del mod">
          <ac:chgData name="Gagandeep GHATAHORA (10373)" userId="10f88e23-6bf6-4f54-8b23-06d0721e4756" providerId="ADAL" clId="{84909AFD-92ED-454D-AC3A-818E7C65D4FB}" dt="2023-11-25T16:02:08.974" v="10" actId="478"/>
          <ac:spMkLst>
            <pc:docMk/>
            <pc:sldMk cId="929426134" sldId="256"/>
            <ac:spMk id="9" creationId="{693D9BE4-7ACC-7C8D-28B7-EFF1A4B3D921}"/>
          </ac:spMkLst>
        </pc:spChg>
        <pc:spChg chg="add del mod">
          <ac:chgData name="Gagandeep GHATAHORA (10373)" userId="10f88e23-6bf6-4f54-8b23-06d0721e4756" providerId="ADAL" clId="{84909AFD-92ED-454D-AC3A-818E7C65D4FB}" dt="2023-11-25T16:02:08.974" v="10" actId="478"/>
          <ac:spMkLst>
            <pc:docMk/>
            <pc:sldMk cId="929426134" sldId="256"/>
            <ac:spMk id="10" creationId="{DB4F83E3-CFDF-347E-987F-F2F8F02A4FA6}"/>
          </ac:spMkLst>
        </pc:spChg>
        <pc:spChg chg="add del mod">
          <ac:chgData name="Gagandeep GHATAHORA (10373)" userId="10f88e23-6bf6-4f54-8b23-06d0721e4756" providerId="ADAL" clId="{84909AFD-92ED-454D-AC3A-818E7C65D4FB}" dt="2023-11-25T16:02:10.580" v="11" actId="478"/>
          <ac:spMkLst>
            <pc:docMk/>
            <pc:sldMk cId="929426134" sldId="256"/>
            <ac:spMk id="11" creationId="{7BE5DC6B-3DAE-A919-7CBF-B565FF198116}"/>
          </ac:spMkLst>
        </pc:spChg>
        <pc:spChg chg="add del mod">
          <ac:chgData name="Gagandeep GHATAHORA (10373)" userId="10f88e23-6bf6-4f54-8b23-06d0721e4756" providerId="ADAL" clId="{84909AFD-92ED-454D-AC3A-818E7C65D4FB}" dt="2023-11-25T16:03:09.213" v="109" actId="478"/>
          <ac:spMkLst>
            <pc:docMk/>
            <pc:sldMk cId="929426134" sldId="256"/>
            <ac:spMk id="12" creationId="{816359FE-89FD-6FB1-8855-0A12B9F914A7}"/>
          </ac:spMkLst>
        </pc:spChg>
        <pc:spChg chg="add del mod">
          <ac:chgData name="Gagandeep GHATAHORA (10373)" userId="10f88e23-6bf6-4f54-8b23-06d0721e4756" providerId="ADAL" clId="{84909AFD-92ED-454D-AC3A-818E7C65D4FB}" dt="2023-11-25T16:02:08.974" v="10" actId="478"/>
          <ac:spMkLst>
            <pc:docMk/>
            <pc:sldMk cId="929426134" sldId="256"/>
            <ac:spMk id="13" creationId="{C19BCECE-81CB-B3EF-9AFF-ECDC41CD38EC}"/>
          </ac:spMkLst>
        </pc:spChg>
        <pc:spChg chg="add del mod">
          <ac:chgData name="Gagandeep GHATAHORA (10373)" userId="10f88e23-6bf6-4f54-8b23-06d0721e4756" providerId="ADAL" clId="{84909AFD-92ED-454D-AC3A-818E7C65D4FB}" dt="2023-11-25T16:02:08.974" v="10" actId="478"/>
          <ac:spMkLst>
            <pc:docMk/>
            <pc:sldMk cId="929426134" sldId="256"/>
            <ac:spMk id="14" creationId="{6D2C2F02-63D2-6325-2068-39F128E8E1FA}"/>
          </ac:spMkLst>
        </pc:spChg>
        <pc:spChg chg="add del mod">
          <ac:chgData name="Gagandeep GHATAHORA (10373)" userId="10f88e23-6bf6-4f54-8b23-06d0721e4756" providerId="ADAL" clId="{84909AFD-92ED-454D-AC3A-818E7C65D4FB}" dt="2023-11-25T16:02:08.974" v="10" actId="478"/>
          <ac:spMkLst>
            <pc:docMk/>
            <pc:sldMk cId="929426134" sldId="256"/>
            <ac:spMk id="15" creationId="{0F589224-8DC5-4995-A59F-69D8392EEF36}"/>
          </ac:spMkLst>
        </pc:spChg>
        <pc:spChg chg="add del mod">
          <ac:chgData name="Gagandeep GHATAHORA (10373)" userId="10f88e23-6bf6-4f54-8b23-06d0721e4756" providerId="ADAL" clId="{84909AFD-92ED-454D-AC3A-818E7C65D4FB}" dt="2023-11-25T16:02:08.974" v="10" actId="478"/>
          <ac:spMkLst>
            <pc:docMk/>
            <pc:sldMk cId="929426134" sldId="256"/>
            <ac:spMk id="16" creationId="{07B8CA6B-D79E-F9A6-343C-781C340685D6}"/>
          </ac:spMkLst>
        </pc:spChg>
        <pc:spChg chg="add del mod">
          <ac:chgData name="Gagandeep GHATAHORA (10373)" userId="10f88e23-6bf6-4f54-8b23-06d0721e4756" providerId="ADAL" clId="{84909AFD-92ED-454D-AC3A-818E7C65D4FB}" dt="2023-11-25T16:02:11.083" v="12" actId="478"/>
          <ac:spMkLst>
            <pc:docMk/>
            <pc:sldMk cId="929426134" sldId="256"/>
            <ac:spMk id="17" creationId="{4DB1C4BE-B4F7-77E8-575A-00BB1AE18D2C}"/>
          </ac:spMkLst>
        </pc:spChg>
        <pc:spChg chg="add del mod">
          <ac:chgData name="Gagandeep GHATAHORA (10373)" userId="10f88e23-6bf6-4f54-8b23-06d0721e4756" providerId="ADAL" clId="{84909AFD-92ED-454D-AC3A-818E7C65D4FB}" dt="2023-11-25T16:02:08.974" v="10" actId="478"/>
          <ac:spMkLst>
            <pc:docMk/>
            <pc:sldMk cId="929426134" sldId="256"/>
            <ac:spMk id="18" creationId="{65411589-4236-9D22-DC9F-18443782D989}"/>
          </ac:spMkLst>
        </pc:spChg>
        <pc:spChg chg="add del mod">
          <ac:chgData name="Gagandeep GHATAHORA (10373)" userId="10f88e23-6bf6-4f54-8b23-06d0721e4756" providerId="ADAL" clId="{84909AFD-92ED-454D-AC3A-818E7C65D4FB}" dt="2023-11-25T16:02:08.974" v="10" actId="478"/>
          <ac:spMkLst>
            <pc:docMk/>
            <pc:sldMk cId="929426134" sldId="256"/>
            <ac:spMk id="19" creationId="{C25AB9E4-37D1-8A4D-1DFE-ECF5D9F395FA}"/>
          </ac:spMkLst>
        </pc:spChg>
        <pc:spChg chg="add del mod">
          <ac:chgData name="Gagandeep GHATAHORA (10373)" userId="10f88e23-6bf6-4f54-8b23-06d0721e4756" providerId="ADAL" clId="{84909AFD-92ED-454D-AC3A-818E7C65D4FB}" dt="2023-11-25T16:02:08.974" v="10" actId="478"/>
          <ac:spMkLst>
            <pc:docMk/>
            <pc:sldMk cId="929426134" sldId="256"/>
            <ac:spMk id="20" creationId="{E6F40726-17E0-8C4E-7F5D-0F4775C22681}"/>
          </ac:spMkLst>
        </pc:spChg>
        <pc:spChg chg="add del mod">
          <ac:chgData name="Gagandeep GHATAHORA (10373)" userId="10f88e23-6bf6-4f54-8b23-06d0721e4756" providerId="ADAL" clId="{84909AFD-92ED-454D-AC3A-818E7C65D4FB}" dt="2023-11-25T16:02:08.974" v="10" actId="478"/>
          <ac:spMkLst>
            <pc:docMk/>
            <pc:sldMk cId="929426134" sldId="256"/>
            <ac:spMk id="21" creationId="{75A38DA7-C7E3-5D39-970D-D031237CA157}"/>
          </ac:spMkLst>
        </pc:spChg>
        <pc:spChg chg="add del mod">
          <ac:chgData name="Gagandeep GHATAHORA (10373)" userId="10f88e23-6bf6-4f54-8b23-06d0721e4756" providerId="ADAL" clId="{84909AFD-92ED-454D-AC3A-818E7C65D4FB}" dt="2023-11-25T16:02:08.974" v="10" actId="478"/>
          <ac:spMkLst>
            <pc:docMk/>
            <pc:sldMk cId="929426134" sldId="256"/>
            <ac:spMk id="22" creationId="{44920F66-D2F4-5594-0DA6-B81B656B3CDA}"/>
          </ac:spMkLst>
        </pc:spChg>
        <pc:spChg chg="add del mod">
          <ac:chgData name="Gagandeep GHATAHORA (10373)" userId="10f88e23-6bf6-4f54-8b23-06d0721e4756" providerId="ADAL" clId="{84909AFD-92ED-454D-AC3A-818E7C65D4FB}" dt="2023-11-25T16:02:11.554" v="13" actId="478"/>
          <ac:spMkLst>
            <pc:docMk/>
            <pc:sldMk cId="929426134" sldId="256"/>
            <ac:spMk id="23" creationId="{3148D38A-23F0-109A-E2DC-CDE2BEFBB3B9}"/>
          </ac:spMkLst>
        </pc:spChg>
        <pc:spChg chg="add del mod">
          <ac:chgData name="Gagandeep GHATAHORA (10373)" userId="10f88e23-6bf6-4f54-8b23-06d0721e4756" providerId="ADAL" clId="{84909AFD-92ED-454D-AC3A-818E7C65D4FB}" dt="2023-11-25T16:02:08.974" v="10" actId="478"/>
          <ac:spMkLst>
            <pc:docMk/>
            <pc:sldMk cId="929426134" sldId="256"/>
            <ac:spMk id="24" creationId="{D47CE9BE-F273-4A12-8B38-CB7EFDA7F8FF}"/>
          </ac:spMkLst>
        </pc:spChg>
        <pc:spChg chg="add del mod">
          <ac:chgData name="Gagandeep GHATAHORA (10373)" userId="10f88e23-6bf6-4f54-8b23-06d0721e4756" providerId="ADAL" clId="{84909AFD-92ED-454D-AC3A-818E7C65D4FB}" dt="2023-11-25T16:02:08.974" v="10" actId="478"/>
          <ac:spMkLst>
            <pc:docMk/>
            <pc:sldMk cId="929426134" sldId="256"/>
            <ac:spMk id="25" creationId="{878D00B3-2896-E919-1E59-4BB97D5D845F}"/>
          </ac:spMkLst>
        </pc:spChg>
        <pc:spChg chg="add del mod">
          <ac:chgData name="Gagandeep GHATAHORA (10373)" userId="10f88e23-6bf6-4f54-8b23-06d0721e4756" providerId="ADAL" clId="{84909AFD-92ED-454D-AC3A-818E7C65D4FB}" dt="2023-11-25T16:02:08.974" v="10" actId="478"/>
          <ac:spMkLst>
            <pc:docMk/>
            <pc:sldMk cId="929426134" sldId="256"/>
            <ac:spMk id="26" creationId="{4D5AB9DD-4DDF-801A-5905-B89C97451A63}"/>
          </ac:spMkLst>
        </pc:spChg>
        <pc:spChg chg="add del mod">
          <ac:chgData name="Gagandeep GHATAHORA (10373)" userId="10f88e23-6bf6-4f54-8b23-06d0721e4756" providerId="ADAL" clId="{84909AFD-92ED-454D-AC3A-818E7C65D4FB}" dt="2023-11-25T16:02:08.974" v="10" actId="478"/>
          <ac:spMkLst>
            <pc:docMk/>
            <pc:sldMk cId="929426134" sldId="256"/>
            <ac:spMk id="27" creationId="{A39A7119-199A-1D37-CD47-ADD9B65C7EDB}"/>
          </ac:spMkLst>
        </pc:spChg>
        <pc:spChg chg="add del mod">
          <ac:chgData name="Gagandeep GHATAHORA (10373)" userId="10f88e23-6bf6-4f54-8b23-06d0721e4756" providerId="ADAL" clId="{84909AFD-92ED-454D-AC3A-818E7C65D4FB}" dt="2023-11-25T16:02:08.974" v="10" actId="478"/>
          <ac:spMkLst>
            <pc:docMk/>
            <pc:sldMk cId="929426134" sldId="256"/>
            <ac:spMk id="28" creationId="{ECBD708A-FC31-922D-8A08-B61E98B9B283}"/>
          </ac:spMkLst>
        </pc:spChg>
        <pc:spChg chg="add del mod">
          <ac:chgData name="Gagandeep GHATAHORA (10373)" userId="10f88e23-6bf6-4f54-8b23-06d0721e4756" providerId="ADAL" clId="{84909AFD-92ED-454D-AC3A-818E7C65D4FB}" dt="2023-11-25T16:03:05.950" v="107" actId="478"/>
          <ac:spMkLst>
            <pc:docMk/>
            <pc:sldMk cId="929426134" sldId="256"/>
            <ac:spMk id="29" creationId="{BB44CB25-79C5-B5DA-3DBF-161101BB32AB}"/>
          </ac:spMkLst>
        </pc:spChg>
        <pc:spChg chg="add mod">
          <ac:chgData name="Gagandeep GHATAHORA (10373)" userId="10f88e23-6bf6-4f54-8b23-06d0721e4756" providerId="ADAL" clId="{84909AFD-92ED-454D-AC3A-818E7C65D4FB}" dt="2023-11-25T16:11:49.400" v="255" actId="20577"/>
          <ac:spMkLst>
            <pc:docMk/>
            <pc:sldMk cId="929426134" sldId="256"/>
            <ac:spMk id="30" creationId="{3F881E4C-7DB3-EB2A-252C-E0E39F6596B3}"/>
          </ac:spMkLst>
        </pc:spChg>
        <pc:spChg chg="add mod">
          <ac:chgData name="Gagandeep GHATAHORA (10373)" userId="10f88e23-6bf6-4f54-8b23-06d0721e4756" providerId="ADAL" clId="{84909AFD-92ED-454D-AC3A-818E7C65D4FB}" dt="2023-11-25T16:11:23.321" v="207" actId="20577"/>
          <ac:spMkLst>
            <pc:docMk/>
            <pc:sldMk cId="929426134" sldId="256"/>
            <ac:spMk id="31" creationId="{093237FF-4F0E-E5C5-1D50-1068907E4337}"/>
          </ac:spMkLst>
        </pc:spChg>
        <pc:spChg chg="add mod">
          <ac:chgData name="Gagandeep GHATAHORA (10373)" userId="10f88e23-6bf6-4f54-8b23-06d0721e4756" providerId="ADAL" clId="{84909AFD-92ED-454D-AC3A-818E7C65D4FB}" dt="2023-11-25T16:11:37.053" v="239" actId="20577"/>
          <ac:spMkLst>
            <pc:docMk/>
            <pc:sldMk cId="929426134" sldId="256"/>
            <ac:spMk id="32" creationId="{BBF2868D-57DA-3542-BCE8-8569CF09FC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9933-E49A-18DA-E613-D66FDCCEF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E9375-A513-6EA5-E37C-563DBC0A7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6A71A-B9B7-889E-2160-927790F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2094-E199-41D5-AEB0-8B23317CE04E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52498-C1D5-4274-3305-59483834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07687-51A6-EFE0-0F9A-A579974D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11947-63BB-4C76-9B97-85AB0EBEA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6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1C03-244C-8BD6-89A0-7D812F38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57DB2-BF77-67B9-E49E-6BE47C044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7FAA1-56C7-2E53-A181-8C7D004B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2094-E199-41D5-AEB0-8B23317CE04E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6C944-1B8A-844A-F884-535893F2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79F66-2ACF-4501-9B35-1303C462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11947-63BB-4C76-9B97-85AB0EBEA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6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DC82F-4B83-77D7-D825-FF5460F72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D0BAA-2B05-4957-0CB9-6194DD475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86B78-1655-6836-98D6-FD7CDE8B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2094-E199-41D5-AEB0-8B23317CE04E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BBFA4-7391-C1CF-37FF-49E85632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CA31B-7656-B768-2C7E-DEC3673D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11947-63BB-4C76-9B97-85AB0EBEA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51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3432-A89F-D999-3AEE-62A900B5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3DAB6-5638-0FC7-49D7-36DAD3BE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16769-E524-A854-AC4F-794C41AD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2094-E199-41D5-AEB0-8B23317CE04E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F7FDB-A4CB-21DB-3DA5-6D61A14E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2E482-96E7-F2EB-2992-2C16D73C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11947-63BB-4C76-9B97-85AB0EBEA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64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CF21-3919-D3E2-3DA5-A3DCA5E74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3148C-5A2E-367E-FF9D-3D3324B0B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F55BF-7963-70E3-EB2A-71195FE3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2094-E199-41D5-AEB0-8B23317CE04E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B74C8-1B8F-075F-4E0D-1FE08D393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C8606-28F7-5CE5-D7E3-5580FAF6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11947-63BB-4C76-9B97-85AB0EBEA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17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9CBA-BF13-DC29-9E4C-DB718087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713C9-FE18-F915-28CD-C16E0BA41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ECC90-BF59-B81C-EF41-5B7C5EB4E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45FEC-9BD8-F05D-8B37-54FDB778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2094-E199-41D5-AEB0-8B23317CE04E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8F48D-DE7B-E7D9-6D74-7EDB034F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0F156-448F-98E5-4E71-BD45EBA2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11947-63BB-4C76-9B97-85AB0EBEA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53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4133-88C6-024C-D80A-E54204BD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707C5-6289-E65F-751A-3BBAD72C7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86191-AA73-62BB-7924-D9C6C00C3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096B5-A7D9-D70A-6F16-35B1DD967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4FFD7-728C-97F4-FC6D-CB5D124EC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34EFF8-6CD0-11C9-EA54-1CDD4059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2094-E199-41D5-AEB0-8B23317CE04E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5E618-B1FF-B082-2449-AD1E73E71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5A813-E136-6BF2-42C1-0E686FB6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11947-63BB-4C76-9B97-85AB0EBEA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48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382C-5963-104C-4426-3E11800D4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73618-0845-B207-4EF7-D35B0B5D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2094-E199-41D5-AEB0-8B23317CE04E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DAA58-909B-396B-E891-F50E7DF8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31A10-F222-BE1D-723E-7D99CED8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11947-63BB-4C76-9B97-85AB0EBEA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98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5D30BA-44CF-CE70-0B7D-14A31579E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2094-E199-41D5-AEB0-8B23317CE04E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9C553-ABC3-B324-8AE4-7D787702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722C6-D79A-D7A7-DF59-8456707E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11947-63BB-4C76-9B97-85AB0EBEA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07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F73B-5826-2B10-3365-C33FB90C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D256D-CF93-BB12-0C05-C531AA465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16FB8-509B-14F1-0024-4390ED860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DD6E7-0168-1629-B726-6A348324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2094-E199-41D5-AEB0-8B23317CE04E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605D2-FBB3-912D-CCE5-E6BA4A24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B5CC2-B4DD-DBB4-36CC-2FC036D4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11947-63BB-4C76-9B97-85AB0EBEA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47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B6BF-86FD-F2E1-7F96-C2C76D13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1E9441-8E95-FFD7-50BE-932684B16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98E-1698-06E5-F671-F24A3B95E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6146B-AFDC-CD7C-B1DC-C136FBBF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2094-E199-41D5-AEB0-8B23317CE04E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47E6F-604E-5D04-BFBA-69713B2A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92F29-DB26-7DC6-3DB9-AA577715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11947-63BB-4C76-9B97-85AB0EBEA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90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AD889B-BE5F-27AF-16CF-EA7012E6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3FADB-2F13-43BB-B73E-1D4AF9920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49433-5D1C-BCCD-4A5A-DEA413DF9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12094-E199-41D5-AEB0-8B23317CE04E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E2F8C-15AC-1BEB-C27E-0D33902F8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241B5-48E4-4466-B827-AAB995BBC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11947-63BB-4C76-9B97-85AB0EBEA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3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83A0-0904-60D6-2298-091E70276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FEE35-44BF-43FF-D92E-52F1B570D7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6B7327-D9A1-0314-9CB3-206B3753A3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358D6-F982-08EB-B1FD-A8832FFFF019}"/>
              </a:ext>
            </a:extLst>
          </p:cNvPr>
          <p:cNvSpPr txBox="1"/>
          <p:nvPr/>
        </p:nvSpPr>
        <p:spPr>
          <a:xfrm>
            <a:off x="0" y="21629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61D0E2-5457-37BD-F4F1-C12A2E0E8DAE}"/>
              </a:ext>
            </a:extLst>
          </p:cNvPr>
          <p:cNvSpPr/>
          <p:nvPr/>
        </p:nvSpPr>
        <p:spPr>
          <a:xfrm>
            <a:off x="323550" y="6182757"/>
            <a:ext cx="1992019" cy="6254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bg1"/>
                </a:solidFill>
              </a:rPr>
              <a:t>Exit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881E4C-7DB3-EB2A-252C-E0E39F6596B3}"/>
              </a:ext>
            </a:extLst>
          </p:cNvPr>
          <p:cNvSpPr/>
          <p:nvPr/>
        </p:nvSpPr>
        <p:spPr>
          <a:xfrm>
            <a:off x="4228168" y="1732771"/>
            <a:ext cx="3735659" cy="8105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Kill Enemies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3237FF-4F0E-E5C5-1D50-1068907E4337}"/>
              </a:ext>
            </a:extLst>
          </p:cNvPr>
          <p:cNvSpPr/>
          <p:nvPr/>
        </p:nvSpPr>
        <p:spPr>
          <a:xfrm>
            <a:off x="4228168" y="2896848"/>
            <a:ext cx="3735659" cy="8105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Find Weapons and health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F2868D-57DA-3542-BCE8-8569CF09FC3F}"/>
              </a:ext>
            </a:extLst>
          </p:cNvPr>
          <p:cNvSpPr/>
          <p:nvPr/>
        </p:nvSpPr>
        <p:spPr>
          <a:xfrm>
            <a:off x="4228167" y="4060925"/>
            <a:ext cx="3735659" cy="8105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Escape to the next level</a:t>
            </a:r>
          </a:p>
        </p:txBody>
      </p:sp>
    </p:spTree>
    <p:extLst>
      <p:ext uri="{BB962C8B-B14F-4D97-AF65-F5344CB8AC3E}">
        <p14:creationId xmlns:p14="http://schemas.microsoft.com/office/powerpoint/2010/main" val="92942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Gagandeep Ghatahora</dc:creator>
  <cp:lastModifiedBy>Gagandeep Ghatahora</cp:lastModifiedBy>
  <cp:revision>1</cp:revision>
  <dcterms:created xsi:type="dcterms:W3CDTF">2023-11-25T16:01:42Z</dcterms:created>
  <dcterms:modified xsi:type="dcterms:W3CDTF">2023-11-25T16:11:58Z</dcterms:modified>
</cp:coreProperties>
</file>