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1CAC9-A4B1-48AF-B9BD-2E0321209EE2}" v="1" dt="2023-10-10T17:54:27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andeep GHATAHORA (10373)" userId="10f88e23-6bf6-4f54-8b23-06d0721e4756" providerId="ADAL" clId="{96F1CAC9-A4B1-48AF-B9BD-2E0321209EE2}"/>
    <pc:docChg chg="undo custSel modSld">
      <pc:chgData name="Gagandeep GHATAHORA (10373)" userId="10f88e23-6bf6-4f54-8b23-06d0721e4756" providerId="ADAL" clId="{96F1CAC9-A4B1-48AF-B9BD-2E0321209EE2}" dt="2023-10-10T17:57:25.485" v="43" actId="11529"/>
      <pc:docMkLst>
        <pc:docMk/>
      </pc:docMkLst>
      <pc:sldChg chg="addSp delSp modSp mod">
        <pc:chgData name="Gagandeep GHATAHORA (10373)" userId="10f88e23-6bf6-4f54-8b23-06d0721e4756" providerId="ADAL" clId="{96F1CAC9-A4B1-48AF-B9BD-2E0321209EE2}" dt="2023-10-10T17:57:25.485" v="43" actId="11529"/>
        <pc:sldMkLst>
          <pc:docMk/>
          <pc:sldMk cId="4043202116" sldId="256"/>
        </pc:sldMkLst>
        <pc:spChg chg="add del">
          <ac:chgData name="Gagandeep GHATAHORA (10373)" userId="10f88e23-6bf6-4f54-8b23-06d0721e4756" providerId="ADAL" clId="{96F1CAC9-A4B1-48AF-B9BD-2E0321209EE2}" dt="2023-10-10T17:54:24.364" v="1" actId="22"/>
          <ac:spMkLst>
            <pc:docMk/>
            <pc:sldMk cId="4043202116" sldId="256"/>
            <ac:spMk id="3" creationId="{86E53BA1-0584-6102-8AE0-8DD8C320D3F5}"/>
          </ac:spMkLst>
        </pc:spChg>
        <pc:spChg chg="add del mod">
          <ac:chgData name="Gagandeep GHATAHORA (10373)" userId="10f88e23-6bf6-4f54-8b23-06d0721e4756" providerId="ADAL" clId="{96F1CAC9-A4B1-48AF-B9BD-2E0321209EE2}" dt="2023-10-10T17:57:19.186" v="42" actId="1076"/>
          <ac:spMkLst>
            <pc:docMk/>
            <pc:sldMk cId="4043202116" sldId="256"/>
            <ac:spMk id="5" creationId="{1D04611D-A062-DFCE-D9AB-4C610FA3AFA1}"/>
          </ac:spMkLst>
        </pc:spChg>
        <pc:spChg chg="mod">
          <ac:chgData name="Gagandeep GHATAHORA (10373)" userId="10f88e23-6bf6-4f54-8b23-06d0721e4756" providerId="ADAL" clId="{96F1CAC9-A4B1-48AF-B9BD-2E0321209EE2}" dt="2023-10-10T17:56:16.340" v="28" actId="1076"/>
          <ac:spMkLst>
            <pc:docMk/>
            <pc:sldMk cId="4043202116" sldId="256"/>
            <ac:spMk id="28" creationId="{A7CC21DB-43C2-D9C3-8BB9-3698EA1C3EB1}"/>
          </ac:spMkLst>
        </pc:spChg>
        <pc:spChg chg="mod">
          <ac:chgData name="Gagandeep GHATAHORA (10373)" userId="10f88e23-6bf6-4f54-8b23-06d0721e4756" providerId="ADAL" clId="{96F1CAC9-A4B1-48AF-B9BD-2E0321209EE2}" dt="2023-10-10T17:56:16.340" v="28" actId="1076"/>
          <ac:spMkLst>
            <pc:docMk/>
            <pc:sldMk cId="4043202116" sldId="256"/>
            <ac:spMk id="29" creationId="{04FD002D-A10F-212B-24C7-64F3E6952DF7}"/>
          </ac:spMkLst>
        </pc:spChg>
        <pc:spChg chg="mod">
          <ac:chgData name="Gagandeep GHATAHORA (10373)" userId="10f88e23-6bf6-4f54-8b23-06d0721e4756" providerId="ADAL" clId="{96F1CAC9-A4B1-48AF-B9BD-2E0321209EE2}" dt="2023-10-10T17:56:16.340" v="28" actId="1076"/>
          <ac:spMkLst>
            <pc:docMk/>
            <pc:sldMk cId="4043202116" sldId="256"/>
            <ac:spMk id="30" creationId="{64C31AAD-380F-7A17-450D-5410A83CBC8C}"/>
          </ac:spMkLst>
        </pc:spChg>
        <pc:spChg chg="mod">
          <ac:chgData name="Gagandeep GHATAHORA (10373)" userId="10f88e23-6bf6-4f54-8b23-06d0721e4756" providerId="ADAL" clId="{96F1CAC9-A4B1-48AF-B9BD-2E0321209EE2}" dt="2023-10-10T17:56:16.340" v="28" actId="1076"/>
          <ac:spMkLst>
            <pc:docMk/>
            <pc:sldMk cId="4043202116" sldId="256"/>
            <ac:spMk id="31" creationId="{B7FF0BC3-0906-1CBB-3095-1B373F39E61B}"/>
          </ac:spMkLst>
        </pc:spChg>
        <pc:spChg chg="mod">
          <ac:chgData name="Gagandeep GHATAHORA (10373)" userId="10f88e23-6bf6-4f54-8b23-06d0721e4756" providerId="ADAL" clId="{96F1CAC9-A4B1-48AF-B9BD-2E0321209EE2}" dt="2023-10-10T17:56:16.340" v="28" actId="1076"/>
          <ac:spMkLst>
            <pc:docMk/>
            <pc:sldMk cId="4043202116" sldId="256"/>
            <ac:spMk id="32" creationId="{CD235A5B-AD2B-BC4E-0164-E52CBDD21B66}"/>
          </ac:spMkLst>
        </pc:spChg>
        <pc:spChg chg="mod">
          <ac:chgData name="Gagandeep GHATAHORA (10373)" userId="10f88e23-6bf6-4f54-8b23-06d0721e4756" providerId="ADAL" clId="{96F1CAC9-A4B1-48AF-B9BD-2E0321209EE2}" dt="2023-10-10T17:56:16.340" v="28" actId="1076"/>
          <ac:spMkLst>
            <pc:docMk/>
            <pc:sldMk cId="4043202116" sldId="256"/>
            <ac:spMk id="36" creationId="{8157AD42-3F6C-CE4C-3B9A-4599FBE25167}"/>
          </ac:spMkLst>
        </pc:spChg>
        <pc:spChg chg="mod">
          <ac:chgData name="Gagandeep GHATAHORA (10373)" userId="10f88e23-6bf6-4f54-8b23-06d0721e4756" providerId="ADAL" clId="{96F1CAC9-A4B1-48AF-B9BD-2E0321209EE2}" dt="2023-10-10T17:56:16.340" v="28" actId="1076"/>
          <ac:spMkLst>
            <pc:docMk/>
            <pc:sldMk cId="4043202116" sldId="256"/>
            <ac:spMk id="37" creationId="{EF3259DE-AC52-DA27-9355-8254A7459BBB}"/>
          </ac:spMkLst>
        </pc:spChg>
        <pc:spChg chg="mod">
          <ac:chgData name="Gagandeep GHATAHORA (10373)" userId="10f88e23-6bf6-4f54-8b23-06d0721e4756" providerId="ADAL" clId="{96F1CAC9-A4B1-48AF-B9BD-2E0321209EE2}" dt="2023-10-10T17:56:16.340" v="28" actId="1076"/>
          <ac:spMkLst>
            <pc:docMk/>
            <pc:sldMk cId="4043202116" sldId="256"/>
            <ac:spMk id="119" creationId="{21FFF1D8-9AD6-6112-078A-C7C342256581}"/>
          </ac:spMkLst>
        </pc:spChg>
        <pc:cxnChg chg="add del">
          <ac:chgData name="Gagandeep GHATAHORA (10373)" userId="10f88e23-6bf6-4f54-8b23-06d0721e4756" providerId="ADAL" clId="{96F1CAC9-A4B1-48AF-B9BD-2E0321209EE2}" dt="2023-10-10T17:55:39.255" v="22" actId="11529"/>
          <ac:cxnSpMkLst>
            <pc:docMk/>
            <pc:sldMk cId="4043202116" sldId="256"/>
            <ac:cxnSpMk id="7" creationId="{E2934B5C-31F5-B387-35BA-783089B7BADD}"/>
          </ac:cxnSpMkLst>
        </pc:cxnChg>
        <pc:cxnChg chg="mod">
          <ac:chgData name="Gagandeep GHATAHORA (10373)" userId="10f88e23-6bf6-4f54-8b23-06d0721e4756" providerId="ADAL" clId="{96F1CAC9-A4B1-48AF-B9BD-2E0321209EE2}" dt="2023-10-10T17:57:07.187" v="40" actId="14100"/>
          <ac:cxnSpMkLst>
            <pc:docMk/>
            <pc:sldMk cId="4043202116" sldId="256"/>
            <ac:cxnSpMk id="41" creationId="{EC3DD15F-82E6-7A57-CF20-1F4B74595190}"/>
          </ac:cxnSpMkLst>
        </pc:cxnChg>
        <pc:cxnChg chg="mod">
          <ac:chgData name="Gagandeep GHATAHORA (10373)" userId="10f88e23-6bf6-4f54-8b23-06d0721e4756" providerId="ADAL" clId="{96F1CAC9-A4B1-48AF-B9BD-2E0321209EE2}" dt="2023-10-10T17:56:16.340" v="28" actId="1076"/>
          <ac:cxnSpMkLst>
            <pc:docMk/>
            <pc:sldMk cId="4043202116" sldId="256"/>
            <ac:cxnSpMk id="43" creationId="{5FCFF907-8FC3-F5C5-6068-2E23128B1CB7}"/>
          </ac:cxnSpMkLst>
        </pc:cxnChg>
        <pc:cxnChg chg="mod">
          <ac:chgData name="Gagandeep GHATAHORA (10373)" userId="10f88e23-6bf6-4f54-8b23-06d0721e4756" providerId="ADAL" clId="{96F1CAC9-A4B1-48AF-B9BD-2E0321209EE2}" dt="2023-10-10T17:56:16.340" v="28" actId="1076"/>
          <ac:cxnSpMkLst>
            <pc:docMk/>
            <pc:sldMk cId="4043202116" sldId="256"/>
            <ac:cxnSpMk id="45" creationId="{7E92F43D-5BAF-8D06-A8D6-E208A3485F71}"/>
          </ac:cxnSpMkLst>
        </pc:cxnChg>
        <pc:cxnChg chg="add">
          <ac:chgData name="Gagandeep GHATAHORA (10373)" userId="10f88e23-6bf6-4f54-8b23-06d0721e4756" providerId="ADAL" clId="{96F1CAC9-A4B1-48AF-B9BD-2E0321209EE2}" dt="2023-10-10T17:57:25.485" v="43" actId="11529"/>
          <ac:cxnSpMkLst>
            <pc:docMk/>
            <pc:sldMk cId="4043202116" sldId="256"/>
            <ac:cxnSpMk id="48" creationId="{DE87655A-0F70-58F5-CFA1-F5856CAF9762}"/>
          </ac:cxnSpMkLst>
        </pc:cxnChg>
        <pc:cxnChg chg="mod">
          <ac:chgData name="Gagandeep GHATAHORA (10373)" userId="10f88e23-6bf6-4f54-8b23-06d0721e4756" providerId="ADAL" clId="{96F1CAC9-A4B1-48AF-B9BD-2E0321209EE2}" dt="2023-10-10T17:56:16.340" v="28" actId="1076"/>
          <ac:cxnSpMkLst>
            <pc:docMk/>
            <pc:sldMk cId="4043202116" sldId="256"/>
            <ac:cxnSpMk id="51" creationId="{94AA305F-95AD-670F-95F7-EDB7F3B913FC}"/>
          </ac:cxnSpMkLst>
        </pc:cxnChg>
        <pc:cxnChg chg="mod">
          <ac:chgData name="Gagandeep GHATAHORA (10373)" userId="10f88e23-6bf6-4f54-8b23-06d0721e4756" providerId="ADAL" clId="{96F1CAC9-A4B1-48AF-B9BD-2E0321209EE2}" dt="2023-10-10T17:56:16.340" v="28" actId="1076"/>
          <ac:cxnSpMkLst>
            <pc:docMk/>
            <pc:sldMk cId="4043202116" sldId="256"/>
            <ac:cxnSpMk id="53" creationId="{09599E8D-55DC-E4E0-9F5B-A12B7893E490}"/>
          </ac:cxnSpMkLst>
        </pc:cxnChg>
        <pc:cxnChg chg="mod">
          <ac:chgData name="Gagandeep GHATAHORA (10373)" userId="10f88e23-6bf6-4f54-8b23-06d0721e4756" providerId="ADAL" clId="{96F1CAC9-A4B1-48AF-B9BD-2E0321209EE2}" dt="2023-10-10T17:56:57.866" v="38" actId="14100"/>
          <ac:cxnSpMkLst>
            <pc:docMk/>
            <pc:sldMk cId="4043202116" sldId="256"/>
            <ac:cxnSpMk id="61" creationId="{A59609B5-1013-4986-8751-0F487C16A59B}"/>
          </ac:cxnSpMkLst>
        </pc:cxnChg>
        <pc:cxnChg chg="mod">
          <ac:chgData name="Gagandeep GHATAHORA (10373)" userId="10f88e23-6bf6-4f54-8b23-06d0721e4756" providerId="ADAL" clId="{96F1CAC9-A4B1-48AF-B9BD-2E0321209EE2}" dt="2023-10-10T17:57:00.945" v="39" actId="14100"/>
          <ac:cxnSpMkLst>
            <pc:docMk/>
            <pc:sldMk cId="4043202116" sldId="256"/>
            <ac:cxnSpMk id="63" creationId="{BC0D5922-4070-A414-A181-570FB4C09AC1}"/>
          </ac:cxnSpMkLst>
        </pc:cxnChg>
        <pc:cxnChg chg="mod">
          <ac:chgData name="Gagandeep GHATAHORA (10373)" userId="10f88e23-6bf6-4f54-8b23-06d0721e4756" providerId="ADAL" clId="{96F1CAC9-A4B1-48AF-B9BD-2E0321209EE2}" dt="2023-10-10T17:56:39.897" v="33" actId="1076"/>
          <ac:cxnSpMkLst>
            <pc:docMk/>
            <pc:sldMk cId="4043202116" sldId="256"/>
            <ac:cxnSpMk id="75" creationId="{50B9F840-C69F-3A6E-00A9-54D6F2397027}"/>
          </ac:cxnSpMkLst>
        </pc:cxnChg>
        <pc:cxnChg chg="mod">
          <ac:chgData name="Gagandeep GHATAHORA (10373)" userId="10f88e23-6bf6-4f54-8b23-06d0721e4756" providerId="ADAL" clId="{96F1CAC9-A4B1-48AF-B9BD-2E0321209EE2}" dt="2023-10-10T17:56:16.340" v="28" actId="1076"/>
          <ac:cxnSpMkLst>
            <pc:docMk/>
            <pc:sldMk cId="4043202116" sldId="256"/>
            <ac:cxnSpMk id="114" creationId="{40E63F37-A5C4-F891-4E47-E2694A0FA7EA}"/>
          </ac:cxnSpMkLst>
        </pc:cxnChg>
        <pc:cxnChg chg="mod">
          <ac:chgData name="Gagandeep GHATAHORA (10373)" userId="10f88e23-6bf6-4f54-8b23-06d0721e4756" providerId="ADAL" clId="{96F1CAC9-A4B1-48AF-B9BD-2E0321209EE2}" dt="2023-10-10T17:56:16.340" v="28" actId="1076"/>
          <ac:cxnSpMkLst>
            <pc:docMk/>
            <pc:sldMk cId="4043202116" sldId="256"/>
            <ac:cxnSpMk id="118" creationId="{F26F5733-CE47-D896-4BEC-E3CD306B5010}"/>
          </ac:cxnSpMkLst>
        </pc:cxnChg>
        <pc:cxnChg chg="mod">
          <ac:chgData name="Gagandeep GHATAHORA (10373)" userId="10f88e23-6bf6-4f54-8b23-06d0721e4756" providerId="ADAL" clId="{96F1CAC9-A4B1-48AF-B9BD-2E0321209EE2}" dt="2023-10-10T17:56:16.340" v="28" actId="1076"/>
          <ac:cxnSpMkLst>
            <pc:docMk/>
            <pc:sldMk cId="4043202116" sldId="256"/>
            <ac:cxnSpMk id="123" creationId="{51001DC0-0A48-9712-CCCC-249740F15780}"/>
          </ac:cxnSpMkLst>
        </pc:cxnChg>
        <pc:cxnChg chg="mod">
          <ac:chgData name="Gagandeep GHATAHORA (10373)" userId="10f88e23-6bf6-4f54-8b23-06d0721e4756" providerId="ADAL" clId="{96F1CAC9-A4B1-48AF-B9BD-2E0321209EE2}" dt="2023-10-10T17:56:16.340" v="28" actId="1076"/>
          <ac:cxnSpMkLst>
            <pc:docMk/>
            <pc:sldMk cId="4043202116" sldId="256"/>
            <ac:cxnSpMk id="125" creationId="{C2C42282-A35B-18BE-B883-97B09C0970CD}"/>
          </ac:cxnSpMkLst>
        </pc:cxnChg>
        <pc:cxnChg chg="mod">
          <ac:chgData name="Gagandeep GHATAHORA (10373)" userId="10f88e23-6bf6-4f54-8b23-06d0721e4756" providerId="ADAL" clId="{96F1CAC9-A4B1-48AF-B9BD-2E0321209EE2}" dt="2023-10-10T17:56:31.261" v="31" actId="14100"/>
          <ac:cxnSpMkLst>
            <pc:docMk/>
            <pc:sldMk cId="4043202116" sldId="256"/>
            <ac:cxnSpMk id="127" creationId="{E7FFE507-AFF5-3E49-6B70-EF5108D9CE92}"/>
          </ac:cxnSpMkLst>
        </pc:cxnChg>
        <pc:cxnChg chg="mod">
          <ac:chgData name="Gagandeep GHATAHORA (10373)" userId="10f88e23-6bf6-4f54-8b23-06d0721e4756" providerId="ADAL" clId="{96F1CAC9-A4B1-48AF-B9BD-2E0321209EE2}" dt="2023-10-10T17:56:33.328" v="32" actId="14100"/>
          <ac:cxnSpMkLst>
            <pc:docMk/>
            <pc:sldMk cId="4043202116" sldId="256"/>
            <ac:cxnSpMk id="130" creationId="{A60DEFF8-EFB3-8036-06F5-479920A15B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A7DB-487A-185F-C27A-624CFBCA9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370AB-21A5-300B-5BDE-2A0C70A7E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5B3D1-CA72-13D0-8C96-AEC13B02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F0CB-37D2-4E99-8C46-D5EA53FF1B75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60C1-23AA-6526-612C-CBDB43DB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DF19-0CAA-24B2-1EC9-BA9F449D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F993-4149-41EA-A3DF-97C9FA2EE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24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5CBF-9582-759F-8BFA-5494C9CF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BC6AD-D6BB-2D9E-0AE8-FEA53E3A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01ABC-3D45-EEE3-E7E1-2683466F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F0CB-37D2-4E99-8C46-D5EA53FF1B75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EFC7A-4AA7-070E-8AD5-1C2BCE73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47F72-F9D8-147C-533C-0A9D868D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F993-4149-41EA-A3DF-97C9FA2EE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8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FDEBC-0F86-A220-9E3E-565975B22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F98B5-090A-5105-4C96-09C961F67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5340B-E3A5-30F4-EE2C-A4928534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F0CB-37D2-4E99-8C46-D5EA53FF1B75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EF62A-88F4-55FA-A36C-609D89F6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9278-70F4-9FE6-A15D-48A9290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F993-4149-41EA-A3DF-97C9FA2EE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6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A3C1-445B-BD1F-CDAD-D0D3D44B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4713-0AE1-BFC9-4CFE-9BC93779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E298-D084-6D1D-27BE-DDF931AA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F0CB-37D2-4E99-8C46-D5EA53FF1B75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2A13-3A4A-78E0-B917-628F0772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E7ABE-6C43-CACE-687D-78E17564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F993-4149-41EA-A3DF-97C9FA2EE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82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B47A-DF8D-3EC1-1003-0877A951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1E915-629B-0B3A-2573-F5C1DE301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2062-84C6-38EB-926D-183921C7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F0CB-37D2-4E99-8C46-D5EA53FF1B75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89FC-CC61-799E-A9B5-F5BBCD5E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29A2-E619-8369-1BC6-8AA9D2A1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F993-4149-41EA-A3DF-97C9FA2EE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15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603F-A824-E158-2D06-D0775734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CA46-FC38-F950-BA18-6D93A0BFF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BCABF-F406-EEED-BFCC-8DF2B839F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737A3-D81B-B7DA-0EF8-90E5E1BF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F0CB-37D2-4E99-8C46-D5EA53FF1B75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D47F-D313-7E99-A9B6-9E093B4F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1569D-DD9B-9AFF-677D-5E58BE5C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F993-4149-41EA-A3DF-97C9FA2EE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3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60F2-D3C2-B5D7-ED4D-27F746D3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EB9A1-1E42-F381-E5BE-09A5E7B6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75082-C1F8-1845-1BF1-FAC5D61BB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7C33C-9C34-AD23-4ACD-7400B8859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D55E3-857F-C107-0A7E-B987F1543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28306-7862-B082-7384-F5DB0088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F0CB-37D2-4E99-8C46-D5EA53FF1B75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557D-C0E6-49AC-D7A8-56585D41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56289-9E44-9553-5AF1-8AF8B0AC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F993-4149-41EA-A3DF-97C9FA2EE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51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2249-73C7-0C8A-D9A1-00C13164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DD577-9B11-DD56-6FE2-5F76E140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F0CB-37D2-4E99-8C46-D5EA53FF1B75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ECD11-F407-AD7A-E77E-72C4D281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61BBF-200B-E6FD-10DD-2208304D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F993-4149-41EA-A3DF-97C9FA2EE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4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74F8E-5DED-C28F-F080-58799FB9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F0CB-37D2-4E99-8C46-D5EA53FF1B75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AA9ED-9AC9-DFC1-58D5-912353C5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8CE72-B9E6-7D92-46C2-0D8AEA8F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F993-4149-41EA-A3DF-97C9FA2EE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7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0922-59D7-EC8F-C0BB-49D56E0C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2677-9604-82FB-AD91-832D412AC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0781C-7BEC-580B-D65D-0325722F8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946E-68F9-3802-9808-83981A30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F0CB-37D2-4E99-8C46-D5EA53FF1B75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FEB63-094D-40B0-DA29-9F80F254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0CAC8-BF79-B21E-74B1-9698C1FC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F993-4149-41EA-A3DF-97C9FA2EE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90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E3A2-A72E-2334-B8DC-300FE6F1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A8681-8287-4F87-1B9B-4A4DF4127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92F56-D9E2-3FC7-8C4B-85877C622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90D3-D263-A18B-2B42-652F281F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F0CB-37D2-4E99-8C46-D5EA53FF1B75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C9FFA-64E5-BF5D-7201-FF535E0D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6DF5F-4058-DF36-7F0B-21B2BAA0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F993-4149-41EA-A3DF-97C9FA2EE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62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3D36C-55F0-FFCB-6D4E-988FE846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3A164-E630-E989-7C59-0C63BE011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8A71-3B8A-9938-19FE-39EB5D655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F0CB-37D2-4E99-8C46-D5EA53FF1B75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CF9F9-47DA-470D-0494-AC9FDDCF0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7320-ECD1-A94B-E373-9659755A0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F993-4149-41EA-A3DF-97C9FA2EE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2B86D-7BE4-7D10-1AC5-41ADB7F38BF5}"/>
              </a:ext>
            </a:extLst>
          </p:cNvPr>
          <p:cNvSpPr/>
          <p:nvPr/>
        </p:nvSpPr>
        <p:spPr>
          <a:xfrm>
            <a:off x="5598253" y="637562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Game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E186F2-2E03-FF0F-7706-6F1B991D8530}"/>
              </a:ext>
            </a:extLst>
          </p:cNvPr>
          <p:cNvSpPr/>
          <p:nvPr/>
        </p:nvSpPr>
        <p:spPr>
          <a:xfrm>
            <a:off x="1549866" y="3658302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DE9E66-B25F-2E8A-D045-25E5D05587AD}"/>
              </a:ext>
            </a:extLst>
          </p:cNvPr>
          <p:cNvSpPr/>
          <p:nvPr/>
        </p:nvSpPr>
        <p:spPr>
          <a:xfrm>
            <a:off x="731940" y="637561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F9E37C-9D14-0E55-EFD4-F8EBAB9AF649}"/>
              </a:ext>
            </a:extLst>
          </p:cNvPr>
          <p:cNvSpPr/>
          <p:nvPr/>
        </p:nvSpPr>
        <p:spPr>
          <a:xfrm>
            <a:off x="5598253" y="1611733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Sprite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E3EC07-7AB9-1867-26E1-955AF57C477B}"/>
              </a:ext>
            </a:extLst>
          </p:cNvPr>
          <p:cNvSpPr/>
          <p:nvPr/>
        </p:nvSpPr>
        <p:spPr>
          <a:xfrm>
            <a:off x="828412" y="4651692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Weapons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FF728E-90E1-D443-5FD9-0249087FD0E4}"/>
              </a:ext>
            </a:extLst>
          </p:cNvPr>
          <p:cNvSpPr/>
          <p:nvPr/>
        </p:nvSpPr>
        <p:spPr>
          <a:xfrm>
            <a:off x="4860021" y="3729602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Key binds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A1DC10-9D28-8920-7701-71F558368A56}"/>
              </a:ext>
            </a:extLst>
          </p:cNvPr>
          <p:cNvSpPr/>
          <p:nvPr/>
        </p:nvSpPr>
        <p:spPr>
          <a:xfrm>
            <a:off x="4860020" y="2755431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CC21DB-43C2-D9C3-8BB9-3698EA1C3EB1}"/>
              </a:ext>
            </a:extLst>
          </p:cNvPr>
          <p:cNvSpPr/>
          <p:nvPr/>
        </p:nvSpPr>
        <p:spPr>
          <a:xfrm>
            <a:off x="6690919" y="2733582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Enemies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FD002D-A10F-212B-24C7-64F3E6952DF7}"/>
              </a:ext>
            </a:extLst>
          </p:cNvPr>
          <p:cNvSpPr/>
          <p:nvPr/>
        </p:nvSpPr>
        <p:spPr>
          <a:xfrm>
            <a:off x="8632974" y="620260"/>
            <a:ext cx="1005280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Level generation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C31AAD-380F-7A17-450D-5410A83CBC8C}"/>
              </a:ext>
            </a:extLst>
          </p:cNvPr>
          <p:cNvSpPr/>
          <p:nvPr/>
        </p:nvSpPr>
        <p:spPr>
          <a:xfrm>
            <a:off x="9299898" y="1896787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Maze level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FF0BC3-0906-1CBB-3095-1B373F39E61B}"/>
              </a:ext>
            </a:extLst>
          </p:cNvPr>
          <p:cNvSpPr/>
          <p:nvPr/>
        </p:nvSpPr>
        <p:spPr>
          <a:xfrm>
            <a:off x="11117513" y="2287572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A* algorithm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235A5B-AD2B-BC4E-0164-E52CBDD21B66}"/>
              </a:ext>
            </a:extLst>
          </p:cNvPr>
          <p:cNvSpPr/>
          <p:nvPr/>
        </p:nvSpPr>
        <p:spPr>
          <a:xfrm>
            <a:off x="11117513" y="1334724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DJ 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F8646B-31C0-EE9F-FAD3-29550ABDF977}"/>
              </a:ext>
            </a:extLst>
          </p:cNvPr>
          <p:cNvSpPr/>
          <p:nvPr/>
        </p:nvSpPr>
        <p:spPr>
          <a:xfrm>
            <a:off x="2352412" y="4651693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315FDA-8C1B-0122-D115-19C78CD2146F}"/>
              </a:ext>
            </a:extLst>
          </p:cNvPr>
          <p:cNvSpPr/>
          <p:nvPr/>
        </p:nvSpPr>
        <p:spPr>
          <a:xfrm>
            <a:off x="3071070" y="1550220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4497E6-E8EB-F01C-ABC8-27BC439A4B8C}"/>
              </a:ext>
            </a:extLst>
          </p:cNvPr>
          <p:cNvSpPr/>
          <p:nvPr/>
        </p:nvSpPr>
        <p:spPr>
          <a:xfrm>
            <a:off x="3071070" y="2674860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Difficulty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57AD42-3F6C-CE4C-3B9A-4599FBE25167}"/>
              </a:ext>
            </a:extLst>
          </p:cNvPr>
          <p:cNvSpPr/>
          <p:nvPr/>
        </p:nvSpPr>
        <p:spPr>
          <a:xfrm>
            <a:off x="8860872" y="2733582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AI path finding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3259DE-AC52-DA27-9355-8254A7459BBB}"/>
              </a:ext>
            </a:extLst>
          </p:cNvPr>
          <p:cNvSpPr/>
          <p:nvPr/>
        </p:nvSpPr>
        <p:spPr>
          <a:xfrm>
            <a:off x="8044345" y="1896787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Procedural level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DE7B35-35AE-A5DF-F828-4486610D6D7F}"/>
              </a:ext>
            </a:extLst>
          </p:cNvPr>
          <p:cNvCxnSpPr>
            <a:stCxn id="4" idx="1"/>
            <a:endCxn id="23" idx="3"/>
          </p:cNvCxnSpPr>
          <p:nvPr/>
        </p:nvCxnSpPr>
        <p:spPr>
          <a:xfrm flipH="1" flipV="1">
            <a:off x="1710656" y="918593"/>
            <a:ext cx="38875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3DD15F-82E6-7A57-CF20-1F4B74595190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6576969" y="901292"/>
            <a:ext cx="2056005" cy="1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FCFF907-8FC3-F5C5-6068-2E23128B1CB7}"/>
              </a:ext>
            </a:extLst>
          </p:cNvPr>
          <p:cNvCxnSpPr>
            <a:stCxn id="29" idx="2"/>
            <a:endCxn id="37" idx="0"/>
          </p:cNvCxnSpPr>
          <p:nvPr/>
        </p:nvCxnSpPr>
        <p:spPr>
          <a:xfrm rot="5400000">
            <a:off x="8477427" y="1238600"/>
            <a:ext cx="714464" cy="601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E92F43D-5BAF-8D06-A8D6-E208A3485F71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rot="16200000" flipH="1">
            <a:off x="9105203" y="1212734"/>
            <a:ext cx="714464" cy="653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4AA305F-95AD-670F-95F7-EDB7F3B913FC}"/>
              </a:ext>
            </a:extLst>
          </p:cNvPr>
          <p:cNvCxnSpPr>
            <a:stCxn id="31" idx="1"/>
            <a:endCxn id="29" idx="3"/>
          </p:cNvCxnSpPr>
          <p:nvPr/>
        </p:nvCxnSpPr>
        <p:spPr>
          <a:xfrm rot="10800000">
            <a:off x="9638255" y="901292"/>
            <a:ext cx="1479259" cy="1667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9599E8D-55DC-E4E0-9F5B-A12B7893E490}"/>
              </a:ext>
            </a:extLst>
          </p:cNvPr>
          <p:cNvCxnSpPr>
            <a:stCxn id="32" idx="1"/>
            <a:endCxn id="29" idx="3"/>
          </p:cNvCxnSpPr>
          <p:nvPr/>
        </p:nvCxnSpPr>
        <p:spPr>
          <a:xfrm rot="10800000">
            <a:off x="9638255" y="901292"/>
            <a:ext cx="1479259" cy="714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59609B5-1013-4986-8751-0F487C16A59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5400000">
            <a:off x="5427678" y="2095497"/>
            <a:ext cx="581635" cy="738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C0D5922-4070-A414-A181-570FB4C09AC1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6354051" y="1907356"/>
            <a:ext cx="559786" cy="1092666"/>
          </a:xfrm>
          <a:prstGeom prst="bentConnector3">
            <a:avLst>
              <a:gd name="adj1" fmla="val 514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5F81E0E-F488-9237-D509-35314B134DA8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 rot="16200000" flipH="1">
            <a:off x="5143324" y="3523547"/>
            <a:ext cx="41210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B9F840-C69F-3A6E-00A9-54D6F2397027}"/>
              </a:ext>
            </a:extLst>
          </p:cNvPr>
          <p:cNvCxnSpPr>
            <a:cxnSpLocks/>
          </p:cNvCxnSpPr>
          <p:nvPr/>
        </p:nvCxnSpPr>
        <p:spPr>
          <a:xfrm>
            <a:off x="6087612" y="1199624"/>
            <a:ext cx="0" cy="41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8E4120A-D6BE-68A3-26F3-15E10D1DC4A8}"/>
              </a:ext>
            </a:extLst>
          </p:cNvPr>
          <p:cNvCxnSpPr>
            <a:stCxn id="4" idx="1"/>
            <a:endCxn id="34" idx="0"/>
          </p:cNvCxnSpPr>
          <p:nvPr/>
        </p:nvCxnSpPr>
        <p:spPr>
          <a:xfrm rot="10800000" flipV="1">
            <a:off x="3560429" y="918594"/>
            <a:ext cx="2037825" cy="631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37EB08E-38DB-5937-C97A-7132DF7A6A08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560428" y="2112283"/>
            <a:ext cx="0" cy="56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686D841B-D7E2-3A2F-6F2B-C56FF25BA806}"/>
              </a:ext>
            </a:extLst>
          </p:cNvPr>
          <p:cNvCxnSpPr>
            <a:stCxn id="4" idx="1"/>
            <a:endCxn id="22" idx="0"/>
          </p:cNvCxnSpPr>
          <p:nvPr/>
        </p:nvCxnSpPr>
        <p:spPr>
          <a:xfrm rot="10800000" flipV="1">
            <a:off x="2039225" y="918594"/>
            <a:ext cx="3559029" cy="2739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5122CB67-C7F3-C120-71B8-B71B6DD735EC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rot="5400000">
            <a:off x="1462834" y="4075301"/>
            <a:ext cx="431327" cy="721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049936F-4C7B-919B-3E9A-5177334E03A7}"/>
              </a:ext>
            </a:extLst>
          </p:cNvPr>
          <p:cNvCxnSpPr>
            <a:stCxn id="22" idx="2"/>
            <a:endCxn id="33" idx="0"/>
          </p:cNvCxnSpPr>
          <p:nvPr/>
        </p:nvCxnSpPr>
        <p:spPr>
          <a:xfrm rot="16200000" flipH="1">
            <a:off x="2224833" y="4034756"/>
            <a:ext cx="431328" cy="8025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3F57ECCA-B297-7E52-CDC3-488EB595B58B}"/>
              </a:ext>
            </a:extLst>
          </p:cNvPr>
          <p:cNvCxnSpPr>
            <a:stCxn id="26" idx="1"/>
            <a:endCxn id="34" idx="3"/>
          </p:cNvCxnSpPr>
          <p:nvPr/>
        </p:nvCxnSpPr>
        <p:spPr>
          <a:xfrm rot="10800000">
            <a:off x="4049787" y="1831252"/>
            <a:ext cx="810235" cy="2179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D6061CC-80BB-7110-B938-0872E0F28FED}"/>
              </a:ext>
            </a:extLst>
          </p:cNvPr>
          <p:cNvCxnSpPr>
            <a:stCxn id="26" idx="2"/>
            <a:endCxn id="33" idx="3"/>
          </p:cNvCxnSpPr>
          <p:nvPr/>
        </p:nvCxnSpPr>
        <p:spPr>
          <a:xfrm rot="5400000">
            <a:off x="4019724" y="3603070"/>
            <a:ext cx="641060" cy="2018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C9392022-2C5D-EE7D-C4E5-DB5A4318FE23}"/>
              </a:ext>
            </a:extLst>
          </p:cNvPr>
          <p:cNvCxnSpPr>
            <a:stCxn id="26" idx="2"/>
            <a:endCxn id="25" idx="2"/>
          </p:cNvCxnSpPr>
          <p:nvPr/>
        </p:nvCxnSpPr>
        <p:spPr>
          <a:xfrm rot="5400000">
            <a:off x="2872530" y="2736906"/>
            <a:ext cx="922090" cy="4031609"/>
          </a:xfrm>
          <a:prstGeom prst="bentConnector3">
            <a:avLst>
              <a:gd name="adj1" fmla="val 1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40E63F37-A5C4-F891-4E47-E2694A0FA7EA}"/>
              </a:ext>
            </a:extLst>
          </p:cNvPr>
          <p:cNvCxnSpPr>
            <a:stCxn id="31" idx="2"/>
            <a:endCxn id="36" idx="3"/>
          </p:cNvCxnSpPr>
          <p:nvPr/>
        </p:nvCxnSpPr>
        <p:spPr>
          <a:xfrm rot="5400000">
            <a:off x="10640741" y="2048483"/>
            <a:ext cx="164979" cy="1767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26F5733-CE47-D896-4BEC-E3CD306B5010}"/>
              </a:ext>
            </a:extLst>
          </p:cNvPr>
          <p:cNvCxnSpPr>
            <a:cxnSpLocks/>
            <a:stCxn id="36" idx="1"/>
            <a:endCxn id="28" idx="3"/>
          </p:cNvCxnSpPr>
          <p:nvPr/>
        </p:nvCxnSpPr>
        <p:spPr>
          <a:xfrm flipH="1">
            <a:off x="7669635" y="3014614"/>
            <a:ext cx="1191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1FFF1D8-9AD6-6112-078A-C7C342256581}"/>
              </a:ext>
            </a:extLst>
          </p:cNvPr>
          <p:cNvSpPr/>
          <p:nvPr/>
        </p:nvSpPr>
        <p:spPr>
          <a:xfrm>
            <a:off x="7603923" y="4220364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Collision Detection</a:t>
            </a:r>
            <a:endParaRPr lang="en-GB" sz="1400" dirty="0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51001DC0-0A48-9712-CCCC-249740F15780}"/>
              </a:ext>
            </a:extLst>
          </p:cNvPr>
          <p:cNvCxnSpPr>
            <a:stCxn id="28" idx="2"/>
            <a:endCxn id="119" idx="0"/>
          </p:cNvCxnSpPr>
          <p:nvPr/>
        </p:nvCxnSpPr>
        <p:spPr>
          <a:xfrm rot="16200000" flipH="1">
            <a:off x="7174420" y="3301502"/>
            <a:ext cx="924719" cy="913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C2C42282-A35B-18BE-B883-97B09C0970CD}"/>
              </a:ext>
            </a:extLst>
          </p:cNvPr>
          <p:cNvCxnSpPr>
            <a:stCxn id="119" idx="0"/>
          </p:cNvCxnSpPr>
          <p:nvPr/>
        </p:nvCxnSpPr>
        <p:spPr>
          <a:xfrm rot="16200000" flipV="1">
            <a:off x="7176693" y="3303776"/>
            <a:ext cx="920172" cy="913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7FFE507-AFF5-3E49-6B70-EF5108D9CE92}"/>
              </a:ext>
            </a:extLst>
          </p:cNvPr>
          <p:cNvCxnSpPr>
            <a:cxnSpLocks/>
            <a:stCxn id="27" idx="3"/>
            <a:endCxn id="119" idx="1"/>
          </p:cNvCxnSpPr>
          <p:nvPr/>
        </p:nvCxnSpPr>
        <p:spPr>
          <a:xfrm>
            <a:off x="5838736" y="3036463"/>
            <a:ext cx="1765187" cy="1464933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A60DEFF8-EFB3-8036-06F5-479920A15B9C}"/>
              </a:ext>
            </a:extLst>
          </p:cNvPr>
          <p:cNvCxnSpPr>
            <a:cxnSpLocks/>
            <a:stCxn id="119" idx="1"/>
            <a:endCxn id="27" idx="3"/>
          </p:cNvCxnSpPr>
          <p:nvPr/>
        </p:nvCxnSpPr>
        <p:spPr>
          <a:xfrm rot="10800000">
            <a:off x="5838737" y="3036464"/>
            <a:ext cx="1765187" cy="1464933"/>
          </a:xfrm>
          <a:prstGeom prst="bentConnector3">
            <a:avLst>
              <a:gd name="adj1" fmla="val 74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D04611D-A062-DFCE-D9AB-4C610FA3AFA1}"/>
              </a:ext>
            </a:extLst>
          </p:cNvPr>
          <p:cNvSpPr/>
          <p:nvPr/>
        </p:nvSpPr>
        <p:spPr>
          <a:xfrm>
            <a:off x="6896451" y="1611732"/>
            <a:ext cx="978716" cy="562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Game Over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E87655A-0F70-58F5-CFA1-F5856CAF9762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6576969" y="918594"/>
            <a:ext cx="808840" cy="693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0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Gagandeep Ghatahora</dc:creator>
  <cp:lastModifiedBy>Gagandeep Ghatahora</cp:lastModifiedBy>
  <cp:revision>1</cp:revision>
  <dcterms:created xsi:type="dcterms:W3CDTF">2023-10-10T17:33:13Z</dcterms:created>
  <dcterms:modified xsi:type="dcterms:W3CDTF">2023-10-10T17:57:29Z</dcterms:modified>
</cp:coreProperties>
</file>