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70886D-5C98-4707-853A-1555FF2FFB8E}" v="1" dt="2023-11-21T12:30:00.102"/>
    <p1510:client id="{7D14BF58-E32A-4B68-9E0E-4DC765306864}" v="7" dt="2023-11-20T13:17:23.552"/>
    <p1510:client id="{E74CBD35-DE10-D32D-0B90-D5F31C147853}" v="34" dt="2023-11-20T13:06:59.7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gandeep GHATAHORA" userId="10f88e23-6bf6-4f54-8b23-06d0721e4756" providerId="ADAL" clId="{D2630466-D560-544C-8FC2-D798D39F1F0A}"/>
    <pc:docChg chg="undo custSel modSld">
      <pc:chgData name="Gagandeep GHATAHORA" userId="10f88e23-6bf6-4f54-8b23-06d0721e4756" providerId="ADAL" clId="{D2630466-D560-544C-8FC2-D798D39F1F0A}" dt="2023-10-19T10:56:25.811" v="125" actId="14100"/>
      <pc:docMkLst>
        <pc:docMk/>
      </pc:docMkLst>
      <pc:sldChg chg="addSp delSp modSp">
        <pc:chgData name="Gagandeep GHATAHORA" userId="10f88e23-6bf6-4f54-8b23-06d0721e4756" providerId="ADAL" clId="{D2630466-D560-544C-8FC2-D798D39F1F0A}" dt="2023-10-19T10:56:25.811" v="125" actId="14100"/>
        <pc:sldMkLst>
          <pc:docMk/>
          <pc:sldMk cId="2485783375" sldId="256"/>
        </pc:sldMkLst>
        <pc:spChg chg="add mod">
          <ac:chgData name="Gagandeep GHATAHORA" userId="10f88e23-6bf6-4f54-8b23-06d0721e4756" providerId="ADAL" clId="{D2630466-D560-544C-8FC2-D798D39F1F0A}" dt="2023-10-19T10:46:29.287" v="82" actId="1076"/>
          <ac:spMkLst>
            <pc:docMk/>
            <pc:sldMk cId="2485783375" sldId="256"/>
            <ac:spMk id="3" creationId="{7C657EFB-6CDD-A12B-4627-3954D62E3DB7}"/>
          </ac:spMkLst>
        </pc:spChg>
        <pc:spChg chg="mod">
          <ac:chgData name="Gagandeep GHATAHORA" userId="10f88e23-6bf6-4f54-8b23-06d0721e4756" providerId="ADAL" clId="{D2630466-D560-544C-8FC2-D798D39F1F0A}" dt="2023-10-19T10:54:31.737" v="91" actId="20577"/>
          <ac:spMkLst>
            <pc:docMk/>
            <pc:sldMk cId="2485783375" sldId="256"/>
            <ac:spMk id="5" creationId="{FE26F963-B61A-B348-06A2-950558EBBE9B}"/>
          </ac:spMkLst>
        </pc:spChg>
        <pc:spChg chg="add mod">
          <ac:chgData name="Gagandeep GHATAHORA" userId="10f88e23-6bf6-4f54-8b23-06d0721e4756" providerId="ADAL" clId="{D2630466-D560-544C-8FC2-D798D39F1F0A}" dt="2023-10-19T10:55:15.593" v="109" actId="20577"/>
          <ac:spMkLst>
            <pc:docMk/>
            <pc:sldMk cId="2485783375" sldId="256"/>
            <ac:spMk id="8" creationId="{68AF5E0F-6A28-5768-5A2B-FB3165C481A7}"/>
          </ac:spMkLst>
        </pc:spChg>
        <pc:cxnChg chg="add del mod">
          <ac:chgData name="Gagandeep GHATAHORA" userId="10f88e23-6bf6-4f54-8b23-06d0721e4756" providerId="ADAL" clId="{D2630466-D560-544C-8FC2-D798D39F1F0A}" dt="2023-10-19T10:44:50.381" v="45" actId="2642"/>
          <ac:cxnSpMkLst>
            <pc:docMk/>
            <pc:sldMk cId="2485783375" sldId="256"/>
            <ac:cxnSpMk id="8" creationId="{0DCE6B9D-E853-9440-BE31-014F47FA8420}"/>
          </ac:cxnSpMkLst>
        </pc:cxnChg>
        <pc:cxnChg chg="add mod">
          <ac:chgData name="Gagandeep GHATAHORA" userId="10f88e23-6bf6-4f54-8b23-06d0721e4756" providerId="ADAL" clId="{D2630466-D560-544C-8FC2-D798D39F1F0A}" dt="2023-10-19T10:56:25.811" v="125" actId="14100"/>
          <ac:cxnSpMkLst>
            <pc:docMk/>
            <pc:sldMk cId="2485783375" sldId="256"/>
            <ac:cxnSpMk id="10" creationId="{B599CBAB-FEBB-45D6-E605-1528903DF81D}"/>
          </ac:cxnSpMkLst>
        </pc:cxnChg>
        <pc:cxnChg chg="mod">
          <ac:chgData name="Gagandeep GHATAHORA" userId="10f88e23-6bf6-4f54-8b23-06d0721e4756" providerId="ADAL" clId="{D2630466-D560-544C-8FC2-D798D39F1F0A}" dt="2023-10-19T10:43:27.721" v="14" actId="1076"/>
          <ac:cxnSpMkLst>
            <pc:docMk/>
            <pc:sldMk cId="2485783375" sldId="256"/>
            <ac:cxnSpMk id="13" creationId="{F2B9BD7D-8CE0-F49C-48D4-65339565FCEA}"/>
          </ac:cxnSpMkLst>
        </pc:cxnChg>
        <pc:cxnChg chg="mod">
          <ac:chgData name="Gagandeep GHATAHORA" userId="10f88e23-6bf6-4f54-8b23-06d0721e4756" providerId="ADAL" clId="{D2630466-D560-544C-8FC2-D798D39F1F0A}" dt="2023-10-19T10:56:19.070" v="124" actId="1076"/>
          <ac:cxnSpMkLst>
            <pc:docMk/>
            <pc:sldMk cId="2485783375" sldId="256"/>
            <ac:cxnSpMk id="17" creationId="{908C3139-BEA8-E622-D24E-0F4AC4162EAE}"/>
          </ac:cxnSpMkLst>
        </pc:cxnChg>
        <pc:cxnChg chg="add mod">
          <ac:chgData name="Gagandeep GHATAHORA" userId="10f88e23-6bf6-4f54-8b23-06d0721e4756" providerId="ADAL" clId="{D2630466-D560-544C-8FC2-D798D39F1F0A}" dt="2023-10-19T10:46:29.287" v="82" actId="1076"/>
          <ac:cxnSpMkLst>
            <pc:docMk/>
            <pc:sldMk cId="2485783375" sldId="256"/>
            <ac:cxnSpMk id="38" creationId="{EB727D93-AA9A-774A-C769-3F67F1036752}"/>
          </ac:cxnSpMkLst>
        </pc:cxnChg>
      </pc:sldChg>
    </pc:docChg>
  </pc:docChgLst>
  <pc:docChgLst>
    <pc:chgData name="Gagandeep GHATAHORA (10373)" userId="S::10373@dwhs.co.uk::10f88e23-6bf6-4f54-8b23-06d0721e4756" providerId="AD" clId="Web-{552C21F8-7C24-5257-FDD6-2C9759EC06D9}"/>
    <pc:docChg chg="modSld">
      <pc:chgData name="Gagandeep GHATAHORA (10373)" userId="S::10373@dwhs.co.uk::10f88e23-6bf6-4f54-8b23-06d0721e4756" providerId="AD" clId="Web-{552C21F8-7C24-5257-FDD6-2C9759EC06D9}" dt="2023-10-31T10:51:17.964" v="2"/>
      <pc:docMkLst>
        <pc:docMk/>
      </pc:docMkLst>
      <pc:sldChg chg="delSp modSp">
        <pc:chgData name="Gagandeep GHATAHORA (10373)" userId="S::10373@dwhs.co.uk::10f88e23-6bf6-4f54-8b23-06d0721e4756" providerId="AD" clId="Web-{552C21F8-7C24-5257-FDD6-2C9759EC06D9}" dt="2023-10-31T10:51:17.964" v="2"/>
        <pc:sldMkLst>
          <pc:docMk/>
          <pc:sldMk cId="2485783375" sldId="256"/>
        </pc:sldMkLst>
        <pc:spChg chg="mod">
          <ac:chgData name="Gagandeep GHATAHORA (10373)" userId="S::10373@dwhs.co.uk::10f88e23-6bf6-4f54-8b23-06d0721e4756" providerId="AD" clId="Web-{552C21F8-7C24-5257-FDD6-2C9759EC06D9}" dt="2023-10-31T10:51:14.183" v="0" actId="1076"/>
          <ac:spMkLst>
            <pc:docMk/>
            <pc:sldMk cId="2485783375" sldId="256"/>
            <ac:spMk id="6" creationId="{B717D42E-97F6-5A34-8366-523DC9E10985}"/>
          </ac:spMkLst>
        </pc:spChg>
        <pc:cxnChg chg="del mod">
          <ac:chgData name="Gagandeep GHATAHORA (10373)" userId="S::10373@dwhs.co.uk::10f88e23-6bf6-4f54-8b23-06d0721e4756" providerId="AD" clId="Web-{552C21F8-7C24-5257-FDD6-2C9759EC06D9}" dt="2023-10-31T10:51:17.964" v="2"/>
          <ac:cxnSpMkLst>
            <pc:docMk/>
            <pc:sldMk cId="2485783375" sldId="256"/>
            <ac:cxnSpMk id="38" creationId="{EB727D93-AA9A-774A-C769-3F67F1036752}"/>
          </ac:cxnSpMkLst>
        </pc:cxnChg>
      </pc:sldChg>
    </pc:docChg>
  </pc:docChgLst>
  <pc:docChgLst>
    <pc:chgData name="Gagandeep GHATAHORA (10373)" userId="10f88e23-6bf6-4f54-8b23-06d0721e4756" providerId="ADAL" clId="{6A70886D-5C98-4707-853A-1555FF2FFB8E}"/>
    <pc:docChg chg="undo custSel modSld">
      <pc:chgData name="Gagandeep GHATAHORA (10373)" userId="10f88e23-6bf6-4f54-8b23-06d0721e4756" providerId="ADAL" clId="{6A70886D-5C98-4707-853A-1555FF2FFB8E}" dt="2023-11-21T12:30:42.064" v="75" actId="14100"/>
      <pc:docMkLst>
        <pc:docMk/>
      </pc:docMkLst>
      <pc:sldChg chg="addSp delSp modSp mod">
        <pc:chgData name="Gagandeep GHATAHORA (10373)" userId="10f88e23-6bf6-4f54-8b23-06d0721e4756" providerId="ADAL" clId="{6A70886D-5C98-4707-853A-1555FF2FFB8E}" dt="2023-11-21T12:30:42.064" v="75" actId="14100"/>
        <pc:sldMkLst>
          <pc:docMk/>
          <pc:sldMk cId="2485783375" sldId="256"/>
        </pc:sldMkLst>
        <pc:spChg chg="add mod">
          <ac:chgData name="Gagandeep GHATAHORA (10373)" userId="10f88e23-6bf6-4f54-8b23-06d0721e4756" providerId="ADAL" clId="{6A70886D-5C98-4707-853A-1555FF2FFB8E}" dt="2023-11-07T17:11:29.760" v="43" actId="20577"/>
          <ac:spMkLst>
            <pc:docMk/>
            <pc:sldMk cId="2485783375" sldId="256"/>
            <ac:spMk id="2" creationId="{003C4ADF-A156-5360-682C-0B5E915B2BC5}"/>
          </ac:spMkLst>
        </pc:spChg>
        <pc:spChg chg="mod">
          <ac:chgData name="Gagandeep GHATAHORA (10373)" userId="10f88e23-6bf6-4f54-8b23-06d0721e4756" providerId="ADAL" clId="{6A70886D-5C98-4707-853A-1555FF2FFB8E}" dt="2023-10-23T13:14:36.628" v="22" actId="1076"/>
          <ac:spMkLst>
            <pc:docMk/>
            <pc:sldMk cId="2485783375" sldId="256"/>
            <ac:spMk id="3" creationId="{7C657EFB-6CDD-A12B-4627-3954D62E3DB7}"/>
          </ac:spMkLst>
        </pc:spChg>
        <pc:spChg chg="mod">
          <ac:chgData name="Gagandeep GHATAHORA (10373)" userId="10f88e23-6bf6-4f54-8b23-06d0721e4756" providerId="ADAL" clId="{6A70886D-5C98-4707-853A-1555FF2FFB8E}" dt="2023-10-23T13:07:57.519" v="18" actId="1076"/>
          <ac:spMkLst>
            <pc:docMk/>
            <pc:sldMk cId="2485783375" sldId="256"/>
            <ac:spMk id="4" creationId="{11B83F0F-B50F-A068-0D99-6A9556B53763}"/>
          </ac:spMkLst>
        </pc:spChg>
        <pc:spChg chg="mod">
          <ac:chgData name="Gagandeep GHATAHORA (10373)" userId="10f88e23-6bf6-4f54-8b23-06d0721e4756" providerId="ADAL" clId="{6A70886D-5C98-4707-853A-1555FF2FFB8E}" dt="2023-10-19T16:20:47.407" v="11" actId="1076"/>
          <ac:spMkLst>
            <pc:docMk/>
            <pc:sldMk cId="2485783375" sldId="256"/>
            <ac:spMk id="5" creationId="{FE26F963-B61A-B348-06A2-950558EBBE9B}"/>
          </ac:spMkLst>
        </pc:spChg>
        <pc:spChg chg="mod">
          <ac:chgData name="Gagandeep GHATAHORA (10373)" userId="10f88e23-6bf6-4f54-8b23-06d0721e4756" providerId="ADAL" clId="{6A70886D-5C98-4707-853A-1555FF2FFB8E}" dt="2023-10-23T13:14:41.110" v="23" actId="1076"/>
          <ac:spMkLst>
            <pc:docMk/>
            <pc:sldMk cId="2485783375" sldId="256"/>
            <ac:spMk id="6" creationId="{B717D42E-97F6-5A34-8366-523DC9E10985}"/>
          </ac:spMkLst>
        </pc:spChg>
        <pc:spChg chg="mod">
          <ac:chgData name="Gagandeep GHATAHORA (10373)" userId="10f88e23-6bf6-4f54-8b23-06d0721e4756" providerId="ADAL" clId="{6A70886D-5C98-4707-853A-1555FF2FFB8E}" dt="2023-10-19T16:20:37.824" v="10" actId="1076"/>
          <ac:spMkLst>
            <pc:docMk/>
            <pc:sldMk cId="2485783375" sldId="256"/>
            <ac:spMk id="7" creationId="{E1E63CD6-83EB-50D2-8AA7-D065E33961B5}"/>
          </ac:spMkLst>
        </pc:spChg>
        <pc:spChg chg="mod">
          <ac:chgData name="Gagandeep GHATAHORA (10373)" userId="10f88e23-6bf6-4f54-8b23-06d0721e4756" providerId="ADAL" clId="{6A70886D-5C98-4707-853A-1555FF2FFB8E}" dt="2023-10-19T16:20:51.157" v="12" actId="1076"/>
          <ac:spMkLst>
            <pc:docMk/>
            <pc:sldMk cId="2485783375" sldId="256"/>
            <ac:spMk id="8" creationId="{68AF5E0F-6A28-5768-5A2B-FB3165C481A7}"/>
          </ac:spMkLst>
        </pc:spChg>
        <pc:spChg chg="add mod">
          <ac:chgData name="Gagandeep GHATAHORA (10373)" userId="10f88e23-6bf6-4f54-8b23-06d0721e4756" providerId="ADAL" clId="{6A70886D-5C98-4707-853A-1555FF2FFB8E}" dt="2023-11-09T12:06:27.276" v="66" actId="5793"/>
          <ac:spMkLst>
            <pc:docMk/>
            <pc:sldMk cId="2485783375" sldId="256"/>
            <ac:spMk id="14" creationId="{CF021045-EC7C-DCBC-E31F-54356D873D2A}"/>
          </ac:spMkLst>
        </pc:spChg>
        <pc:spChg chg="add mod">
          <ac:chgData name="Gagandeep GHATAHORA (10373)" userId="10f88e23-6bf6-4f54-8b23-06d0721e4756" providerId="ADAL" clId="{6A70886D-5C98-4707-853A-1555FF2FFB8E}" dt="2023-11-09T12:06:23.021" v="56" actId="20577"/>
          <ac:spMkLst>
            <pc:docMk/>
            <pc:sldMk cId="2485783375" sldId="256"/>
            <ac:spMk id="19" creationId="{CFC8CE0E-DA42-CFF5-FF84-D6E2149EC686}"/>
          </ac:spMkLst>
        </pc:spChg>
        <pc:cxnChg chg="mod">
          <ac:chgData name="Gagandeep GHATAHORA (10373)" userId="10f88e23-6bf6-4f54-8b23-06d0721e4756" providerId="ADAL" clId="{6A70886D-5C98-4707-853A-1555FF2FFB8E}" dt="2023-10-19T16:20:22.197" v="7" actId="1076"/>
          <ac:cxnSpMkLst>
            <pc:docMk/>
            <pc:sldMk cId="2485783375" sldId="256"/>
            <ac:cxnSpMk id="9" creationId="{BC3A8153-46E8-7B66-C4B7-1743BD025796}"/>
          </ac:cxnSpMkLst>
        </pc:cxnChg>
        <pc:cxnChg chg="mod">
          <ac:chgData name="Gagandeep GHATAHORA (10373)" userId="10f88e23-6bf6-4f54-8b23-06d0721e4756" providerId="ADAL" clId="{6A70886D-5C98-4707-853A-1555FF2FFB8E}" dt="2023-10-23T13:07:57.519" v="18" actId="1076"/>
          <ac:cxnSpMkLst>
            <pc:docMk/>
            <pc:sldMk cId="2485783375" sldId="256"/>
            <ac:cxnSpMk id="10" creationId="{B599CBAB-FEBB-45D6-E605-1528903DF81D}"/>
          </ac:cxnSpMkLst>
        </pc:cxnChg>
        <pc:cxnChg chg="add mod">
          <ac:chgData name="Gagandeep GHATAHORA (10373)" userId="10f88e23-6bf6-4f54-8b23-06d0721e4756" providerId="ADAL" clId="{6A70886D-5C98-4707-853A-1555FF2FFB8E}" dt="2023-11-07T17:11:06.652" v="28" actId="1076"/>
          <ac:cxnSpMkLst>
            <pc:docMk/>
            <pc:sldMk cId="2485783375" sldId="256"/>
            <ac:cxnSpMk id="11" creationId="{F18E1C8B-D527-7702-359D-5EF823E75126}"/>
          </ac:cxnSpMkLst>
        </pc:cxnChg>
        <pc:cxnChg chg="add del mod">
          <ac:chgData name="Gagandeep GHATAHORA (10373)" userId="10f88e23-6bf6-4f54-8b23-06d0721e4756" providerId="ADAL" clId="{6A70886D-5C98-4707-853A-1555FF2FFB8E}" dt="2023-10-23T13:14:30.595" v="20" actId="11529"/>
          <ac:cxnSpMkLst>
            <pc:docMk/>
            <pc:sldMk cId="2485783375" sldId="256"/>
            <ac:cxnSpMk id="12" creationId="{63B4FDC8-6A63-C04D-2955-F7B987F58F3A}"/>
          </ac:cxnSpMkLst>
        </pc:cxnChg>
        <pc:cxnChg chg="mod">
          <ac:chgData name="Gagandeep GHATAHORA (10373)" userId="10f88e23-6bf6-4f54-8b23-06d0721e4756" providerId="ADAL" clId="{6A70886D-5C98-4707-853A-1555FF2FFB8E}" dt="2023-11-21T12:30:42.064" v="75" actId="14100"/>
          <ac:cxnSpMkLst>
            <pc:docMk/>
            <pc:sldMk cId="2485783375" sldId="256"/>
            <ac:cxnSpMk id="12" creationId="{A9C26774-A94A-E88F-9CF0-0865BA00AA8B}"/>
          </ac:cxnSpMkLst>
        </pc:cxnChg>
        <pc:cxnChg chg="add del">
          <ac:chgData name="Gagandeep GHATAHORA (10373)" userId="10f88e23-6bf6-4f54-8b23-06d0721e4756" providerId="ADAL" clId="{6A70886D-5C98-4707-853A-1555FF2FFB8E}" dt="2023-10-23T13:07:43.480" v="15" actId="11529"/>
          <ac:cxnSpMkLst>
            <pc:docMk/>
            <pc:sldMk cId="2485783375" sldId="256"/>
            <ac:cxnSpMk id="12" creationId="{BE36C1B2-F515-49C4-594D-828FC3EDFC11}"/>
          </ac:cxnSpMkLst>
        </pc:cxnChg>
        <pc:cxnChg chg="mod">
          <ac:chgData name="Gagandeep GHATAHORA (10373)" userId="10f88e23-6bf6-4f54-8b23-06d0721e4756" providerId="ADAL" clId="{6A70886D-5C98-4707-853A-1555FF2FFB8E}" dt="2023-10-23T13:07:57.519" v="18" actId="1076"/>
          <ac:cxnSpMkLst>
            <pc:docMk/>
            <pc:sldMk cId="2485783375" sldId="256"/>
            <ac:cxnSpMk id="13" creationId="{F2B9BD7D-8CE0-F49C-48D4-65339565FCEA}"/>
          </ac:cxnSpMkLst>
        </pc:cxnChg>
        <pc:cxnChg chg="add del mod">
          <ac:chgData name="Gagandeep GHATAHORA (10373)" userId="10f88e23-6bf6-4f54-8b23-06d0721e4756" providerId="ADAL" clId="{6A70886D-5C98-4707-853A-1555FF2FFB8E}" dt="2023-10-23T13:14:58.055" v="26" actId="11529"/>
          <ac:cxnSpMkLst>
            <pc:docMk/>
            <pc:sldMk cId="2485783375" sldId="256"/>
            <ac:cxnSpMk id="15" creationId="{A72313FF-E794-F72E-AB3F-8E38710FF4A0}"/>
          </ac:cxnSpMkLst>
        </pc:cxnChg>
        <pc:cxnChg chg="add">
          <ac:chgData name="Gagandeep GHATAHORA (10373)" userId="10f88e23-6bf6-4f54-8b23-06d0721e4756" providerId="ADAL" clId="{6A70886D-5C98-4707-853A-1555FF2FFB8E}" dt="2023-11-07T17:11:52.505" v="44" actId="11529"/>
          <ac:cxnSpMkLst>
            <pc:docMk/>
            <pc:sldMk cId="2485783375" sldId="256"/>
            <ac:cxnSpMk id="16" creationId="{DF175A7F-940D-6CC0-12F6-18932E450284}"/>
          </ac:cxnSpMkLst>
        </pc:cxnChg>
        <pc:cxnChg chg="mod">
          <ac:chgData name="Gagandeep GHATAHORA (10373)" userId="10f88e23-6bf6-4f54-8b23-06d0721e4756" providerId="ADAL" clId="{6A70886D-5C98-4707-853A-1555FF2FFB8E}" dt="2023-10-23T13:07:57.519" v="18" actId="1076"/>
          <ac:cxnSpMkLst>
            <pc:docMk/>
            <pc:sldMk cId="2485783375" sldId="256"/>
            <ac:cxnSpMk id="17" creationId="{908C3139-BEA8-E622-D24E-0F4AC4162EAE}"/>
          </ac:cxnSpMkLst>
        </pc:cxnChg>
        <pc:cxnChg chg="add del mod">
          <ac:chgData name="Gagandeep GHATAHORA (10373)" userId="10f88e23-6bf6-4f54-8b23-06d0721e4756" providerId="ADAL" clId="{6A70886D-5C98-4707-853A-1555FF2FFB8E}" dt="2023-11-09T12:06:02.263" v="45" actId="478"/>
          <ac:cxnSpMkLst>
            <pc:docMk/>
            <pc:sldMk cId="2485783375" sldId="256"/>
            <ac:cxnSpMk id="18" creationId="{7AB00C35-A82B-99C1-D423-0D408F50CA1A}"/>
          </ac:cxnSpMkLst>
        </pc:cxnChg>
        <pc:cxnChg chg="del mod">
          <ac:chgData name="Gagandeep GHATAHORA (10373)" userId="10f88e23-6bf6-4f54-8b23-06d0721e4756" providerId="ADAL" clId="{6A70886D-5C98-4707-853A-1555FF2FFB8E}" dt="2023-10-23T13:14:44.135" v="24" actId="478"/>
          <ac:cxnSpMkLst>
            <pc:docMk/>
            <pc:sldMk cId="2485783375" sldId="256"/>
            <ac:cxnSpMk id="19" creationId="{80CA2FED-9F76-C976-FB34-D31E64CC8C62}"/>
          </ac:cxnSpMkLst>
        </pc:cxnChg>
        <pc:cxnChg chg="add">
          <ac:chgData name="Gagandeep GHATAHORA (10373)" userId="10f88e23-6bf6-4f54-8b23-06d0721e4756" providerId="ADAL" clId="{6A70886D-5C98-4707-853A-1555FF2FFB8E}" dt="2023-11-21T12:29:58.089" v="70" actId="11529"/>
          <ac:cxnSpMkLst>
            <pc:docMk/>
            <pc:sldMk cId="2485783375" sldId="256"/>
            <ac:cxnSpMk id="20" creationId="{18543E37-E830-B399-E194-4AAEF70DB7E1}"/>
          </ac:cxnSpMkLst>
        </pc:cxnChg>
        <pc:cxnChg chg="add">
          <ac:chgData name="Gagandeep GHATAHORA (10373)" userId="10f88e23-6bf6-4f54-8b23-06d0721e4756" providerId="ADAL" clId="{6A70886D-5C98-4707-853A-1555FF2FFB8E}" dt="2023-11-09T12:06:40.015" v="67" actId="11529"/>
          <ac:cxnSpMkLst>
            <pc:docMk/>
            <pc:sldMk cId="2485783375" sldId="256"/>
            <ac:cxnSpMk id="21" creationId="{13BAB9CF-455F-71CA-E6E2-36C1F1A093CA}"/>
          </ac:cxnSpMkLst>
        </pc:cxnChg>
        <pc:cxnChg chg="add mod">
          <ac:chgData name="Gagandeep GHATAHORA (10373)" userId="10f88e23-6bf6-4f54-8b23-06d0721e4756" providerId="ADAL" clId="{6A70886D-5C98-4707-853A-1555FF2FFB8E}" dt="2023-11-21T12:30:04.289" v="72" actId="1076"/>
          <ac:cxnSpMkLst>
            <pc:docMk/>
            <pc:sldMk cId="2485783375" sldId="256"/>
            <ac:cxnSpMk id="22" creationId="{854B9B33-C882-5247-AC89-FD83207A862E}"/>
          </ac:cxnSpMkLst>
        </pc:cxnChg>
        <pc:cxnChg chg="add">
          <ac:chgData name="Gagandeep GHATAHORA (10373)" userId="10f88e23-6bf6-4f54-8b23-06d0721e4756" providerId="ADAL" clId="{6A70886D-5C98-4707-853A-1555FF2FFB8E}" dt="2023-11-09T12:06:46.153" v="68" actId="11529"/>
          <ac:cxnSpMkLst>
            <pc:docMk/>
            <pc:sldMk cId="2485783375" sldId="256"/>
            <ac:cxnSpMk id="23" creationId="{76ED797D-CF34-CFA4-DF37-B3D1379B303C}"/>
          </ac:cxnSpMkLst>
        </pc:cxnChg>
        <pc:cxnChg chg="add">
          <ac:chgData name="Gagandeep GHATAHORA (10373)" userId="10f88e23-6bf6-4f54-8b23-06d0721e4756" providerId="ADAL" clId="{6A70886D-5C98-4707-853A-1555FF2FFB8E}" dt="2023-11-09T12:06:52.416" v="69" actId="11529"/>
          <ac:cxnSpMkLst>
            <pc:docMk/>
            <pc:sldMk cId="2485783375" sldId="256"/>
            <ac:cxnSpMk id="25" creationId="{3008A896-5AA8-1273-1C5F-400266B9BDCF}"/>
          </ac:cxnSpMkLst>
        </pc:cxnChg>
        <pc:cxnChg chg="add">
          <ac:chgData name="Gagandeep GHATAHORA (10373)" userId="10f88e23-6bf6-4f54-8b23-06d0721e4756" providerId="ADAL" clId="{6A70886D-5C98-4707-853A-1555FF2FFB8E}" dt="2023-11-21T12:30:13.835" v="73" actId="11529"/>
          <ac:cxnSpMkLst>
            <pc:docMk/>
            <pc:sldMk cId="2485783375" sldId="256"/>
            <ac:cxnSpMk id="27" creationId="{69DB99CE-C8F2-3B8B-7882-F40D7DB66794}"/>
          </ac:cxnSpMkLst>
        </pc:cxnChg>
        <pc:cxnChg chg="mod">
          <ac:chgData name="Gagandeep GHATAHORA (10373)" userId="10f88e23-6bf6-4f54-8b23-06d0721e4756" providerId="ADAL" clId="{6A70886D-5C98-4707-853A-1555FF2FFB8E}" dt="2023-10-19T16:20:24.762" v="8" actId="1076"/>
          <ac:cxnSpMkLst>
            <pc:docMk/>
            <pc:sldMk cId="2485783375" sldId="256"/>
            <ac:cxnSpMk id="38" creationId="{EB727D93-AA9A-774A-C769-3F67F1036752}"/>
          </ac:cxnSpMkLst>
        </pc:cxnChg>
        <pc:cxnChg chg="mod">
          <ac:chgData name="Gagandeep GHATAHORA (10373)" userId="10f88e23-6bf6-4f54-8b23-06d0721e4756" providerId="ADAL" clId="{6A70886D-5C98-4707-853A-1555FF2FFB8E}" dt="2023-11-21T12:30:24.762" v="74" actId="1076"/>
          <ac:cxnSpMkLst>
            <pc:docMk/>
            <pc:sldMk cId="2485783375" sldId="256"/>
            <ac:cxnSpMk id="39" creationId="{6891E713-EC13-E985-A57B-9817D953ACD4}"/>
          </ac:cxnSpMkLst>
        </pc:cxnChg>
      </pc:sldChg>
    </pc:docChg>
  </pc:docChgLst>
  <pc:docChgLst>
    <pc:chgData name="Gagandeep GHATAHORA (10373)" userId="S::10373@dwhs.co.uk::10f88e23-6bf6-4f54-8b23-06d0721e4756" providerId="AD" clId="Web-{E74CBD35-DE10-D32D-0B90-D5F31C147853}"/>
    <pc:docChg chg="modSld">
      <pc:chgData name="Gagandeep GHATAHORA (10373)" userId="S::10373@dwhs.co.uk::10f88e23-6bf6-4f54-8b23-06d0721e4756" providerId="AD" clId="Web-{E74CBD35-DE10-D32D-0B90-D5F31C147853}" dt="2023-11-20T13:06:59.721" v="32"/>
      <pc:docMkLst>
        <pc:docMk/>
      </pc:docMkLst>
      <pc:sldChg chg="addSp delSp modSp">
        <pc:chgData name="Gagandeep GHATAHORA (10373)" userId="S::10373@dwhs.co.uk::10f88e23-6bf6-4f54-8b23-06d0721e4756" providerId="AD" clId="Web-{E74CBD35-DE10-D32D-0B90-D5F31C147853}" dt="2023-11-20T13:06:59.721" v="32"/>
        <pc:sldMkLst>
          <pc:docMk/>
          <pc:sldMk cId="2485783375" sldId="256"/>
        </pc:sldMkLst>
        <pc:spChg chg="add mod">
          <ac:chgData name="Gagandeep GHATAHORA (10373)" userId="S::10373@dwhs.co.uk::10f88e23-6bf6-4f54-8b23-06d0721e4756" providerId="AD" clId="Web-{E74CBD35-DE10-D32D-0B90-D5F31C147853}" dt="2023-11-20T13:05:23.748" v="21" actId="1076"/>
          <ac:spMkLst>
            <pc:docMk/>
            <pc:sldMk cId="2485783375" sldId="256"/>
            <ac:spMk id="18" creationId="{AC42A13D-AFC3-549C-351B-1B9DD0B198C7}"/>
          </ac:spMkLst>
        </pc:spChg>
        <pc:spChg chg="add mod">
          <ac:chgData name="Gagandeep GHATAHORA (10373)" userId="S::10373@dwhs.co.uk::10f88e23-6bf6-4f54-8b23-06d0721e4756" providerId="AD" clId="Web-{E74CBD35-DE10-D32D-0B90-D5F31C147853}" dt="2023-11-20T13:05:23.763" v="22" actId="1076"/>
          <ac:spMkLst>
            <pc:docMk/>
            <pc:sldMk cId="2485783375" sldId="256"/>
            <ac:spMk id="20" creationId="{52AE4FC0-BA28-5896-2093-0E8A6D81BDA9}"/>
          </ac:spMkLst>
        </pc:spChg>
        <pc:cxnChg chg="add del">
          <ac:chgData name="Gagandeep GHATAHORA (10373)" userId="S::10373@dwhs.co.uk::10f88e23-6bf6-4f54-8b23-06d0721e4756" providerId="AD" clId="Web-{E74CBD35-DE10-D32D-0B90-D5F31C147853}" dt="2023-11-20T13:05:36.405" v="24"/>
          <ac:cxnSpMkLst>
            <pc:docMk/>
            <pc:sldMk cId="2485783375" sldId="256"/>
            <ac:cxnSpMk id="22" creationId="{90C74F8A-804C-6346-43EC-1DA3FFED9BE5}"/>
          </ac:cxnSpMkLst>
        </pc:cxnChg>
        <pc:cxnChg chg="add del">
          <ac:chgData name="Gagandeep GHATAHORA (10373)" userId="S::10373@dwhs.co.uk::10f88e23-6bf6-4f54-8b23-06d0721e4756" providerId="AD" clId="Web-{E74CBD35-DE10-D32D-0B90-D5F31C147853}" dt="2023-11-20T13:06:44.158" v="28"/>
          <ac:cxnSpMkLst>
            <pc:docMk/>
            <pc:sldMk cId="2485783375" sldId="256"/>
            <ac:cxnSpMk id="24" creationId="{6779D5CB-FE8C-FE43-5B21-CA23E74DFAA8}"/>
          </ac:cxnSpMkLst>
        </pc:cxnChg>
        <pc:cxnChg chg="add del">
          <ac:chgData name="Gagandeep GHATAHORA (10373)" userId="S::10373@dwhs.co.uk::10f88e23-6bf6-4f54-8b23-06d0721e4756" providerId="AD" clId="Web-{E74CBD35-DE10-D32D-0B90-D5F31C147853}" dt="2023-11-20T13:06:43.283" v="27"/>
          <ac:cxnSpMkLst>
            <pc:docMk/>
            <pc:sldMk cId="2485783375" sldId="256"/>
            <ac:cxnSpMk id="26" creationId="{74F32EB7-9EB3-1308-A68D-6C25FB45FE9C}"/>
          </ac:cxnSpMkLst>
        </pc:cxnChg>
        <pc:cxnChg chg="add del mod">
          <ac:chgData name="Gagandeep GHATAHORA (10373)" userId="S::10373@dwhs.co.uk::10f88e23-6bf6-4f54-8b23-06d0721e4756" providerId="AD" clId="Web-{E74CBD35-DE10-D32D-0B90-D5F31C147853}" dt="2023-11-20T13:06:59.721" v="32"/>
          <ac:cxnSpMkLst>
            <pc:docMk/>
            <pc:sldMk cId="2485783375" sldId="256"/>
            <ac:cxnSpMk id="27" creationId="{A5BC0649-B270-EA22-84B1-41C4C531C767}"/>
          </ac:cxnSpMkLst>
        </pc:cxnChg>
      </pc:sldChg>
    </pc:docChg>
  </pc:docChgLst>
  <pc:docChgLst>
    <pc:chgData name="Gagandeep GHATAHORA (10373)" userId="10f88e23-6bf6-4f54-8b23-06d0721e4756" providerId="ADAL" clId="{7D14BF58-E32A-4B68-9E0E-4DC765306864}"/>
    <pc:docChg chg="undo custSel modSld">
      <pc:chgData name="Gagandeep GHATAHORA (10373)" userId="10f88e23-6bf6-4f54-8b23-06d0721e4756" providerId="ADAL" clId="{7D14BF58-E32A-4B68-9E0E-4DC765306864}" dt="2023-11-20T13:20:18.278" v="92" actId="14100"/>
      <pc:docMkLst>
        <pc:docMk/>
      </pc:docMkLst>
      <pc:sldChg chg="addSp delSp modSp mod">
        <pc:chgData name="Gagandeep GHATAHORA (10373)" userId="10f88e23-6bf6-4f54-8b23-06d0721e4756" providerId="ADAL" clId="{7D14BF58-E32A-4B68-9E0E-4DC765306864}" dt="2023-11-20T13:20:18.278" v="92" actId="14100"/>
        <pc:sldMkLst>
          <pc:docMk/>
          <pc:sldMk cId="2485783375" sldId="256"/>
        </pc:sldMkLst>
        <pc:spChg chg="add del">
          <ac:chgData name="Gagandeep GHATAHORA (10373)" userId="10f88e23-6bf6-4f54-8b23-06d0721e4756" providerId="ADAL" clId="{7D14BF58-E32A-4B68-9E0E-4DC765306864}" dt="2023-11-20T13:18:05.312" v="89" actId="478"/>
          <ac:spMkLst>
            <pc:docMk/>
            <pc:sldMk cId="2485783375" sldId="256"/>
            <ac:spMk id="2" creationId="{003C4ADF-A156-5360-682C-0B5E915B2BC5}"/>
          </ac:spMkLst>
        </pc:spChg>
        <pc:spChg chg="add del mod">
          <ac:chgData name="Gagandeep GHATAHORA (10373)" userId="10f88e23-6bf6-4f54-8b23-06d0721e4756" providerId="ADAL" clId="{7D14BF58-E32A-4B68-9E0E-4DC765306864}" dt="2023-11-20T13:18:05.312" v="89" actId="478"/>
          <ac:spMkLst>
            <pc:docMk/>
            <pc:sldMk cId="2485783375" sldId="256"/>
            <ac:spMk id="3" creationId="{7C657EFB-6CDD-A12B-4627-3954D62E3DB7}"/>
          </ac:spMkLst>
        </pc:spChg>
        <pc:spChg chg="add del">
          <ac:chgData name="Gagandeep GHATAHORA (10373)" userId="10f88e23-6bf6-4f54-8b23-06d0721e4756" providerId="ADAL" clId="{7D14BF58-E32A-4B68-9E0E-4DC765306864}" dt="2023-11-20T13:18:05.312" v="89" actId="478"/>
          <ac:spMkLst>
            <pc:docMk/>
            <pc:sldMk cId="2485783375" sldId="256"/>
            <ac:spMk id="4" creationId="{11B83F0F-B50F-A068-0D99-6A9556B53763}"/>
          </ac:spMkLst>
        </pc:spChg>
        <pc:spChg chg="add del mod">
          <ac:chgData name="Gagandeep GHATAHORA (10373)" userId="10f88e23-6bf6-4f54-8b23-06d0721e4756" providerId="ADAL" clId="{7D14BF58-E32A-4B68-9E0E-4DC765306864}" dt="2023-11-20T13:18:05.312" v="89" actId="478"/>
          <ac:spMkLst>
            <pc:docMk/>
            <pc:sldMk cId="2485783375" sldId="256"/>
            <ac:spMk id="5" creationId="{FE26F963-B61A-B348-06A2-950558EBBE9B}"/>
          </ac:spMkLst>
        </pc:spChg>
        <pc:spChg chg="add del mod">
          <ac:chgData name="Gagandeep GHATAHORA (10373)" userId="10f88e23-6bf6-4f54-8b23-06d0721e4756" providerId="ADAL" clId="{7D14BF58-E32A-4B68-9E0E-4DC765306864}" dt="2023-11-20T13:20:12.493" v="91" actId="1076"/>
          <ac:spMkLst>
            <pc:docMk/>
            <pc:sldMk cId="2485783375" sldId="256"/>
            <ac:spMk id="6" creationId="{B717D42E-97F6-5A34-8366-523DC9E10985}"/>
          </ac:spMkLst>
        </pc:spChg>
        <pc:spChg chg="add del mod">
          <ac:chgData name="Gagandeep GHATAHORA (10373)" userId="10f88e23-6bf6-4f54-8b23-06d0721e4756" providerId="ADAL" clId="{7D14BF58-E32A-4B68-9E0E-4DC765306864}" dt="2023-11-20T13:18:05.312" v="89" actId="478"/>
          <ac:spMkLst>
            <pc:docMk/>
            <pc:sldMk cId="2485783375" sldId="256"/>
            <ac:spMk id="7" creationId="{E1E63CD6-83EB-50D2-8AA7-D065E33961B5}"/>
          </ac:spMkLst>
        </pc:spChg>
        <pc:spChg chg="add del mod">
          <ac:chgData name="Gagandeep GHATAHORA (10373)" userId="10f88e23-6bf6-4f54-8b23-06d0721e4756" providerId="ADAL" clId="{7D14BF58-E32A-4B68-9E0E-4DC765306864}" dt="2023-11-20T13:18:05.312" v="89" actId="478"/>
          <ac:spMkLst>
            <pc:docMk/>
            <pc:sldMk cId="2485783375" sldId="256"/>
            <ac:spMk id="14" creationId="{CF021045-EC7C-DCBC-E31F-54356D873D2A}"/>
          </ac:spMkLst>
        </pc:spChg>
        <pc:spChg chg="mod">
          <ac:chgData name="Gagandeep GHATAHORA (10373)" userId="10f88e23-6bf6-4f54-8b23-06d0721e4756" providerId="ADAL" clId="{7D14BF58-E32A-4B68-9E0E-4DC765306864}" dt="2023-11-20T13:16:49.097" v="74" actId="1076"/>
          <ac:spMkLst>
            <pc:docMk/>
            <pc:sldMk cId="2485783375" sldId="256"/>
            <ac:spMk id="18" creationId="{AC42A13D-AFC3-549C-351B-1B9DD0B198C7}"/>
          </ac:spMkLst>
        </pc:spChg>
        <pc:spChg chg="add del mod">
          <ac:chgData name="Gagandeep GHATAHORA (10373)" userId="10f88e23-6bf6-4f54-8b23-06d0721e4756" providerId="ADAL" clId="{7D14BF58-E32A-4B68-9E0E-4DC765306864}" dt="2023-11-20T13:18:05.312" v="89" actId="478"/>
          <ac:spMkLst>
            <pc:docMk/>
            <pc:sldMk cId="2485783375" sldId="256"/>
            <ac:spMk id="19" creationId="{CFC8CE0E-DA42-CFF5-FF84-D6E2149EC686}"/>
          </ac:spMkLst>
        </pc:spChg>
        <pc:spChg chg="del mod">
          <ac:chgData name="Gagandeep GHATAHORA (10373)" userId="10f88e23-6bf6-4f54-8b23-06d0721e4756" providerId="ADAL" clId="{7D14BF58-E32A-4B68-9E0E-4DC765306864}" dt="2023-11-20T13:13:55.679" v="46" actId="478"/>
          <ac:spMkLst>
            <pc:docMk/>
            <pc:sldMk cId="2485783375" sldId="256"/>
            <ac:spMk id="20" creationId="{52AE4FC0-BA28-5896-2093-0E8A6D81BDA9}"/>
          </ac:spMkLst>
        </pc:spChg>
        <pc:spChg chg="add del mod">
          <ac:chgData name="Gagandeep GHATAHORA (10373)" userId="10f88e23-6bf6-4f54-8b23-06d0721e4756" providerId="ADAL" clId="{7D14BF58-E32A-4B68-9E0E-4DC765306864}" dt="2023-11-20T13:08:29.431" v="12" actId="478"/>
          <ac:spMkLst>
            <pc:docMk/>
            <pc:sldMk cId="2485783375" sldId="256"/>
            <ac:spMk id="33" creationId="{74D43416-AA3D-EC2B-7D0B-5D7C67FBB0F8}"/>
          </ac:spMkLst>
        </pc:spChg>
        <pc:spChg chg="add del mod">
          <ac:chgData name="Gagandeep GHATAHORA (10373)" userId="10f88e23-6bf6-4f54-8b23-06d0721e4756" providerId="ADAL" clId="{7D14BF58-E32A-4B68-9E0E-4DC765306864}" dt="2023-11-20T13:18:05.312" v="89" actId="478"/>
          <ac:spMkLst>
            <pc:docMk/>
            <pc:sldMk cId="2485783375" sldId="256"/>
            <ac:spMk id="37" creationId="{23AA877B-5908-6481-695B-931B60E7BACB}"/>
          </ac:spMkLst>
        </pc:spChg>
        <pc:spChg chg="add mod">
          <ac:chgData name="Gagandeep GHATAHORA (10373)" userId="10f88e23-6bf6-4f54-8b23-06d0721e4756" providerId="ADAL" clId="{7D14BF58-E32A-4B68-9E0E-4DC765306864}" dt="2023-11-20T13:16:49.097" v="74" actId="1076"/>
          <ac:spMkLst>
            <pc:docMk/>
            <pc:sldMk cId="2485783375" sldId="256"/>
            <ac:spMk id="53" creationId="{5729FFF5-0E2A-9DAF-6431-131EB2578415}"/>
          </ac:spMkLst>
        </pc:spChg>
        <pc:spChg chg="add mod">
          <ac:chgData name="Gagandeep GHATAHORA (10373)" userId="10f88e23-6bf6-4f54-8b23-06d0721e4756" providerId="ADAL" clId="{7D14BF58-E32A-4B68-9E0E-4DC765306864}" dt="2023-11-20T13:19:40.757" v="90" actId="20577"/>
          <ac:spMkLst>
            <pc:docMk/>
            <pc:sldMk cId="2485783375" sldId="256"/>
            <ac:spMk id="55" creationId="{153DFA1D-B42E-499C-7AC6-0F71ABC1E4AC}"/>
          </ac:spMkLst>
        </pc:spChg>
        <pc:spChg chg="add mod">
          <ac:chgData name="Gagandeep GHATAHORA (10373)" userId="10f88e23-6bf6-4f54-8b23-06d0721e4756" providerId="ADAL" clId="{7D14BF58-E32A-4B68-9E0E-4DC765306864}" dt="2023-11-20T13:17:28.819" v="85" actId="20577"/>
          <ac:spMkLst>
            <pc:docMk/>
            <pc:sldMk cId="2485783375" sldId="256"/>
            <ac:spMk id="61" creationId="{76DD1B7D-FA5A-4808-941C-8AEA6C6FFF73}"/>
          </ac:spMkLst>
        </pc:spChg>
        <pc:cxnChg chg="del">
          <ac:chgData name="Gagandeep GHATAHORA (10373)" userId="10f88e23-6bf6-4f54-8b23-06d0721e4756" providerId="ADAL" clId="{7D14BF58-E32A-4B68-9E0E-4DC765306864}" dt="2023-11-20T13:11:37.412" v="34" actId="478"/>
          <ac:cxnSpMkLst>
            <pc:docMk/>
            <pc:sldMk cId="2485783375" sldId="256"/>
            <ac:cxnSpMk id="9" creationId="{BC3A8153-46E8-7B66-C4B7-1743BD025796}"/>
          </ac:cxnSpMkLst>
        </pc:cxnChg>
        <pc:cxnChg chg="add del mod">
          <ac:chgData name="Gagandeep GHATAHORA (10373)" userId="10f88e23-6bf6-4f54-8b23-06d0721e4756" providerId="ADAL" clId="{7D14BF58-E32A-4B68-9E0E-4DC765306864}" dt="2023-11-20T13:18:05.312" v="89" actId="478"/>
          <ac:cxnSpMkLst>
            <pc:docMk/>
            <pc:sldMk cId="2485783375" sldId="256"/>
            <ac:cxnSpMk id="10" creationId="{B599CBAB-FEBB-45D6-E605-1528903DF81D}"/>
          </ac:cxnSpMkLst>
        </pc:cxnChg>
        <pc:cxnChg chg="add del">
          <ac:chgData name="Gagandeep GHATAHORA (10373)" userId="10f88e23-6bf6-4f54-8b23-06d0721e4756" providerId="ADAL" clId="{7D14BF58-E32A-4B68-9E0E-4DC765306864}" dt="2023-11-20T13:18:05.312" v="89" actId="478"/>
          <ac:cxnSpMkLst>
            <pc:docMk/>
            <pc:sldMk cId="2485783375" sldId="256"/>
            <ac:cxnSpMk id="11" creationId="{F18E1C8B-D527-7702-359D-5EF823E75126}"/>
          </ac:cxnSpMkLst>
        </pc:cxnChg>
        <pc:cxnChg chg="add del mod">
          <ac:chgData name="Gagandeep GHATAHORA (10373)" userId="10f88e23-6bf6-4f54-8b23-06d0721e4756" providerId="ADAL" clId="{7D14BF58-E32A-4B68-9E0E-4DC765306864}" dt="2023-11-20T13:20:12.493" v="91" actId="1076"/>
          <ac:cxnSpMkLst>
            <pc:docMk/>
            <pc:sldMk cId="2485783375" sldId="256"/>
            <ac:cxnSpMk id="12" creationId="{A9C26774-A94A-E88F-9CF0-0865BA00AA8B}"/>
          </ac:cxnSpMkLst>
        </pc:cxnChg>
        <pc:cxnChg chg="add del mod">
          <ac:chgData name="Gagandeep GHATAHORA (10373)" userId="10f88e23-6bf6-4f54-8b23-06d0721e4756" providerId="ADAL" clId="{7D14BF58-E32A-4B68-9E0E-4DC765306864}" dt="2023-11-20T13:18:05.312" v="89" actId="478"/>
          <ac:cxnSpMkLst>
            <pc:docMk/>
            <pc:sldMk cId="2485783375" sldId="256"/>
            <ac:cxnSpMk id="13" creationId="{F2B9BD7D-8CE0-F49C-48D4-65339565FCEA}"/>
          </ac:cxnSpMkLst>
        </pc:cxnChg>
        <pc:cxnChg chg="add del mod">
          <ac:chgData name="Gagandeep GHATAHORA (10373)" userId="10f88e23-6bf6-4f54-8b23-06d0721e4756" providerId="ADAL" clId="{7D14BF58-E32A-4B68-9E0E-4DC765306864}" dt="2023-11-20T13:20:18.278" v="92" actId="14100"/>
          <ac:cxnSpMkLst>
            <pc:docMk/>
            <pc:sldMk cId="2485783375" sldId="256"/>
            <ac:cxnSpMk id="15" creationId="{1949C970-CDF7-C662-E226-714A21C1ECEA}"/>
          </ac:cxnSpMkLst>
        </pc:cxnChg>
        <pc:cxnChg chg="add del mod">
          <ac:chgData name="Gagandeep GHATAHORA (10373)" userId="10f88e23-6bf6-4f54-8b23-06d0721e4756" providerId="ADAL" clId="{7D14BF58-E32A-4B68-9E0E-4DC765306864}" dt="2023-11-20T13:18:05.312" v="89" actId="478"/>
          <ac:cxnSpMkLst>
            <pc:docMk/>
            <pc:sldMk cId="2485783375" sldId="256"/>
            <ac:cxnSpMk id="16" creationId="{DF175A7F-940D-6CC0-12F6-18932E450284}"/>
          </ac:cxnSpMkLst>
        </pc:cxnChg>
        <pc:cxnChg chg="add del mod">
          <ac:chgData name="Gagandeep GHATAHORA (10373)" userId="10f88e23-6bf6-4f54-8b23-06d0721e4756" providerId="ADAL" clId="{7D14BF58-E32A-4B68-9E0E-4DC765306864}" dt="2023-11-20T13:18:05.312" v="89" actId="478"/>
          <ac:cxnSpMkLst>
            <pc:docMk/>
            <pc:sldMk cId="2485783375" sldId="256"/>
            <ac:cxnSpMk id="17" creationId="{908C3139-BEA8-E622-D24E-0F4AC4162EAE}"/>
          </ac:cxnSpMkLst>
        </pc:cxnChg>
        <pc:cxnChg chg="add del mod">
          <ac:chgData name="Gagandeep GHATAHORA (10373)" userId="10f88e23-6bf6-4f54-8b23-06d0721e4756" providerId="ADAL" clId="{7D14BF58-E32A-4B68-9E0E-4DC765306864}" dt="2023-11-20T13:18:05.312" v="89" actId="478"/>
          <ac:cxnSpMkLst>
            <pc:docMk/>
            <pc:sldMk cId="2485783375" sldId="256"/>
            <ac:cxnSpMk id="21" creationId="{13BAB9CF-455F-71CA-E6E2-36C1F1A093CA}"/>
          </ac:cxnSpMkLst>
        </pc:cxnChg>
        <pc:cxnChg chg="add del mod">
          <ac:chgData name="Gagandeep GHATAHORA (10373)" userId="10f88e23-6bf6-4f54-8b23-06d0721e4756" providerId="ADAL" clId="{7D14BF58-E32A-4B68-9E0E-4DC765306864}" dt="2023-11-20T13:18:05.312" v="89" actId="478"/>
          <ac:cxnSpMkLst>
            <pc:docMk/>
            <pc:sldMk cId="2485783375" sldId="256"/>
            <ac:cxnSpMk id="23" creationId="{76ED797D-CF34-CFA4-DF37-B3D1379B303C}"/>
          </ac:cxnSpMkLst>
        </pc:cxnChg>
        <pc:cxnChg chg="add del mod">
          <ac:chgData name="Gagandeep GHATAHORA (10373)" userId="10f88e23-6bf6-4f54-8b23-06d0721e4756" providerId="ADAL" clId="{7D14BF58-E32A-4B68-9E0E-4DC765306864}" dt="2023-11-20T13:18:05.312" v="89" actId="478"/>
          <ac:cxnSpMkLst>
            <pc:docMk/>
            <pc:sldMk cId="2485783375" sldId="256"/>
            <ac:cxnSpMk id="25" creationId="{3008A896-5AA8-1273-1C5F-400266B9BDCF}"/>
          </ac:cxnSpMkLst>
        </pc:cxnChg>
        <pc:cxnChg chg="add del mod">
          <ac:chgData name="Gagandeep GHATAHORA (10373)" userId="10f88e23-6bf6-4f54-8b23-06d0721e4756" providerId="ADAL" clId="{7D14BF58-E32A-4B68-9E0E-4DC765306864}" dt="2023-11-20T13:18:05.312" v="89" actId="478"/>
          <ac:cxnSpMkLst>
            <pc:docMk/>
            <pc:sldMk cId="2485783375" sldId="256"/>
            <ac:cxnSpMk id="26" creationId="{C2695540-C465-E105-6CEA-F1C184116831}"/>
          </ac:cxnSpMkLst>
        </pc:cxnChg>
        <pc:cxnChg chg="add del mod">
          <ac:chgData name="Gagandeep GHATAHORA (10373)" userId="10f88e23-6bf6-4f54-8b23-06d0721e4756" providerId="ADAL" clId="{7D14BF58-E32A-4B68-9E0E-4DC765306864}" dt="2023-11-20T13:18:05.312" v="89" actId="478"/>
          <ac:cxnSpMkLst>
            <pc:docMk/>
            <pc:sldMk cId="2485783375" sldId="256"/>
            <ac:cxnSpMk id="28" creationId="{BD426F11-D628-47C0-9A0A-9636EC99864B}"/>
          </ac:cxnSpMkLst>
        </pc:cxnChg>
        <pc:cxnChg chg="add del mod">
          <ac:chgData name="Gagandeep GHATAHORA (10373)" userId="10f88e23-6bf6-4f54-8b23-06d0721e4756" providerId="ADAL" clId="{7D14BF58-E32A-4B68-9E0E-4DC765306864}" dt="2023-11-20T13:18:05.312" v="89" actId="478"/>
          <ac:cxnSpMkLst>
            <pc:docMk/>
            <pc:sldMk cId="2485783375" sldId="256"/>
            <ac:cxnSpMk id="39" creationId="{6891E713-EC13-E985-A57B-9817D953ACD4}"/>
          </ac:cxnSpMkLst>
        </pc:cxnChg>
        <pc:cxnChg chg="add del mod">
          <ac:chgData name="Gagandeep GHATAHORA (10373)" userId="10f88e23-6bf6-4f54-8b23-06d0721e4756" providerId="ADAL" clId="{7D14BF58-E32A-4B68-9E0E-4DC765306864}" dt="2023-11-20T13:18:05.312" v="89" actId="478"/>
          <ac:cxnSpMkLst>
            <pc:docMk/>
            <pc:sldMk cId="2485783375" sldId="256"/>
            <ac:cxnSpMk id="45" creationId="{17919C5B-7731-22C4-8221-49B63EBFF42C}"/>
          </ac:cxnSpMkLst>
        </pc:cxnChg>
        <pc:cxnChg chg="add del mod">
          <ac:chgData name="Gagandeep GHATAHORA (10373)" userId="10f88e23-6bf6-4f54-8b23-06d0721e4756" providerId="ADAL" clId="{7D14BF58-E32A-4B68-9E0E-4DC765306864}" dt="2023-11-20T13:18:05.312" v="89" actId="478"/>
          <ac:cxnSpMkLst>
            <pc:docMk/>
            <pc:sldMk cId="2485783375" sldId="256"/>
            <ac:cxnSpMk id="57" creationId="{F6A0EEE8-4B7C-69A9-376C-30ED1AC90BD4}"/>
          </ac:cxnSpMkLst>
        </pc:cxnChg>
        <pc:cxnChg chg="add del mod">
          <ac:chgData name="Gagandeep GHATAHORA (10373)" userId="10f88e23-6bf6-4f54-8b23-06d0721e4756" providerId="ADAL" clId="{7D14BF58-E32A-4B68-9E0E-4DC765306864}" dt="2023-11-20T13:18:05.312" v="89" actId="478"/>
          <ac:cxnSpMkLst>
            <pc:docMk/>
            <pc:sldMk cId="2485783375" sldId="256"/>
            <ac:cxnSpMk id="63" creationId="{E2F8280B-EB8C-85D7-FC36-592663F5944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CF6D7-B31E-86F9-307E-3DB871301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32E7D7-0766-1045-C39B-E198CCBB7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449D2-BD29-C071-DC90-D22073483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BF175-4156-44EA-A68F-8EAA788C7486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2C09-5437-7019-85DE-CDE7E595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C9AB0-7F9A-6AA4-3578-C4B1E0AA2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AC0A-B68F-4907-9492-824CE7CF0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765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250B-78BB-DA2E-A333-891A5ADB7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130F5-1D33-0477-BD21-E7983B8EA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90AF1-00B2-E71A-1597-6B4E1255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BF175-4156-44EA-A68F-8EAA788C7486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91146-B385-87E2-459D-DD016D708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49A94-CC2F-16B7-A346-4BE0CF031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AC0A-B68F-4907-9492-824CE7CF0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388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70801D-4061-5ED2-4377-80823B1D0D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C5B3BE-A512-DD1B-C133-EE7CEB9C0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79442-CA3E-34A8-E113-31DDB6127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BF175-4156-44EA-A68F-8EAA788C7486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F8D0A-E715-08BF-B722-05845CEF1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3865F-8C62-258F-8DBD-3052B889F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AC0A-B68F-4907-9492-824CE7CF0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89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C13DD-BD1E-504E-673F-8014B671C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0141D-515F-313A-B999-F10E4B6B9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6AFCD-1C5C-ACF7-BCA7-287750F3E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BF175-4156-44EA-A68F-8EAA788C7486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E701C-48CB-B0D3-E857-52F4A881F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0408A-520A-5D13-1ECA-8EDDAB48E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AC0A-B68F-4907-9492-824CE7CF0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669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25F64-2EA9-9299-E0E0-84D7EAA2C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026BA-66AE-CFB3-25C1-845565051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FD929-DB6D-A648-A94A-2E799641D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BF175-4156-44EA-A68F-8EAA788C7486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438B1-2914-9A20-A09B-1527FE7C5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0EE8C-9A0D-65BF-61F4-088A415E4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AC0A-B68F-4907-9492-824CE7CF0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903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C95E8-C0FE-BD2A-3331-E70E12C04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B125F-951D-0EB8-8237-5DE644CF5B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B14DF-70B0-C12C-C173-E02F99844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E2BE5-1FF6-81D9-7655-D353BFA36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BF175-4156-44EA-A68F-8EAA788C7486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0FCDD-6504-9BBE-5BDA-643705A5F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B9AFE-A537-D566-3B24-62D3C4187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AC0A-B68F-4907-9492-824CE7CF0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4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F2FB2-151E-2B24-EA00-8B40C6BF1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C6053-3E27-61B4-73B4-74FCDD704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F8578D-0253-D839-FEC1-240A1CF39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4435CB-D2F1-DBFC-ECFD-4131BFD3E2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B4F8C0-9D58-5396-390F-61CAA7C9DC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E7A54B-5482-7B12-4A1B-052412B41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BF175-4156-44EA-A68F-8EAA788C7486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AF7301-C6E8-2CC3-D38E-B81D26DF6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28053-ACDD-716A-60D0-6DC391E6F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AC0A-B68F-4907-9492-824CE7CF0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298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BD987-C460-80AD-5278-45E2011E2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799E55-C8A2-6920-FB3B-6A8054BF1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BF175-4156-44EA-A68F-8EAA788C7486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6B8F1-1B36-4E46-5E66-E646B93FD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A0234F-AC94-7E47-A20A-C7F0390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AC0A-B68F-4907-9492-824CE7CF0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604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6097F8-0D06-E1FF-B983-EFF1FC698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BF175-4156-44EA-A68F-8EAA788C7486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39A876-33B6-D414-7760-0A5133E55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EC1C2-55C4-C861-8EFF-1BCCDECFB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AC0A-B68F-4907-9492-824CE7CF0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78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EB2DE-1FBE-8F90-E3E8-0D4AB5C23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6BD9D-5542-D467-C0CB-6D569F06D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141D39-66C9-95EA-0F70-DF3E946DF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312F13-4AAF-B861-6095-59580A11A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BF175-4156-44EA-A68F-8EAA788C7486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5C6E2-E623-3C89-3A8A-D42936C3C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77B84-39D4-9CC1-8840-A435C590C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AC0A-B68F-4907-9492-824CE7CF0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26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59CF-E348-46CD-E0E7-47410042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173EC1-2DAD-F867-3956-B10DD648A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9C5EA1-E881-B6E0-3D29-D3F1BDA0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0DC75-55F1-1B91-B4B7-FF2784329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BF175-4156-44EA-A68F-8EAA788C7486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60FF3-30AD-3DA9-22D1-301FD3A5A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203876-3F9D-27FF-C77B-777CC78B8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AC0A-B68F-4907-9492-824CE7CF0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017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9CCDDE-C346-B3A1-99FC-0A169CEAB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96EF6-1011-0557-7A7B-6DC90CED0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49A79-3BF4-CE8E-C90E-2F0F96DCF4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BF175-4156-44EA-A68F-8EAA788C7486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DDFBB-6ACF-A95C-3C39-58C675428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79363-7292-2720-891B-6DC6907146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C0A-B68F-4907-9492-824CE7CF0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075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B83F0F-B50F-A068-0D99-6A9556B53763}"/>
              </a:ext>
            </a:extLst>
          </p:cNvPr>
          <p:cNvSpPr/>
          <p:nvPr/>
        </p:nvSpPr>
        <p:spPr>
          <a:xfrm>
            <a:off x="5139613" y="901560"/>
            <a:ext cx="1008120" cy="5365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Menu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26F963-B61A-B348-06A2-950558EBBE9B}"/>
              </a:ext>
            </a:extLst>
          </p:cNvPr>
          <p:cNvSpPr/>
          <p:nvPr/>
        </p:nvSpPr>
        <p:spPr>
          <a:xfrm>
            <a:off x="7823905" y="2892489"/>
            <a:ext cx="1008120" cy="5365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Load Game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17D42E-97F6-5A34-8366-523DC9E10985}"/>
              </a:ext>
            </a:extLst>
          </p:cNvPr>
          <p:cNvSpPr/>
          <p:nvPr/>
        </p:nvSpPr>
        <p:spPr>
          <a:xfrm>
            <a:off x="6663193" y="4418326"/>
            <a:ext cx="1008120" cy="5365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Game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63CD6-83EB-50D2-8AA7-D065E33961B5}"/>
              </a:ext>
            </a:extLst>
          </p:cNvPr>
          <p:cNvSpPr/>
          <p:nvPr/>
        </p:nvSpPr>
        <p:spPr>
          <a:xfrm>
            <a:off x="3257575" y="2922554"/>
            <a:ext cx="1008120" cy="5365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Settings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2B9BD7D-8CE0-F49C-48D4-65339565FCEA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>
            <a:off x="3960412" y="1239293"/>
            <a:ext cx="1484484" cy="1882038"/>
          </a:xfrm>
          <a:prstGeom prst="bentConnector3">
            <a:avLst>
              <a:gd name="adj1" fmla="val 488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08C3139-BEA8-E622-D24E-0F4AC4162EAE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16200000" flipH="1">
            <a:off x="6258610" y="823133"/>
            <a:ext cx="1454419" cy="26842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7C657EFB-6CDD-A12B-4627-3954D62E3DB7}"/>
              </a:ext>
            </a:extLst>
          </p:cNvPr>
          <p:cNvSpPr/>
          <p:nvPr/>
        </p:nvSpPr>
        <p:spPr>
          <a:xfrm>
            <a:off x="5685856" y="2892489"/>
            <a:ext cx="1079499" cy="598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Difficulty setting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AF5E0F-6A28-5768-5A2B-FB3165C481A7}"/>
              </a:ext>
            </a:extLst>
          </p:cNvPr>
          <p:cNvSpPr/>
          <p:nvPr/>
        </p:nvSpPr>
        <p:spPr>
          <a:xfrm>
            <a:off x="9373813" y="2892489"/>
            <a:ext cx="1008120" cy="5365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About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B599CBAB-FEBB-45D6-E605-1528903DF81D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6200000" flipH="1">
            <a:off x="7033564" y="48179"/>
            <a:ext cx="1454419" cy="42342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8E1C8B-D527-7702-359D-5EF823E75126}"/>
              </a:ext>
            </a:extLst>
          </p:cNvPr>
          <p:cNvCxnSpPr>
            <a:cxnSpLocks/>
          </p:cNvCxnSpPr>
          <p:nvPr/>
        </p:nvCxnSpPr>
        <p:spPr>
          <a:xfrm flipV="1">
            <a:off x="5643672" y="1438070"/>
            <a:ext cx="1" cy="724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9C26774-A94A-E88F-9CF0-0865BA00AA8B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rot="16200000" flipH="1">
            <a:off x="6232861" y="3483934"/>
            <a:ext cx="927136" cy="941647"/>
          </a:xfrm>
          <a:prstGeom prst="bentConnector3">
            <a:avLst>
              <a:gd name="adj1" fmla="val 518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949C970-CDF7-C662-E226-714A21C1ECE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>
            <a:off x="7252946" y="3343306"/>
            <a:ext cx="989327" cy="1160712"/>
          </a:xfrm>
          <a:prstGeom prst="bentConnector3">
            <a:avLst>
              <a:gd name="adj1" fmla="val 534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03C4ADF-A156-5360-682C-0B5E915B2BC5}"/>
              </a:ext>
            </a:extLst>
          </p:cNvPr>
          <p:cNvSpPr/>
          <p:nvPr/>
        </p:nvSpPr>
        <p:spPr>
          <a:xfrm>
            <a:off x="919364" y="2892489"/>
            <a:ext cx="1008120" cy="5365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Quit Game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F175A7F-940D-6CC0-12F6-18932E450284}"/>
              </a:ext>
            </a:extLst>
          </p:cNvPr>
          <p:cNvCxnSpPr>
            <a:cxnSpLocks/>
            <a:stCxn id="4" idx="2"/>
            <a:endCxn id="2" idx="0"/>
          </p:cNvCxnSpPr>
          <p:nvPr/>
        </p:nvCxnSpPr>
        <p:spPr>
          <a:xfrm rot="5400000">
            <a:off x="2806340" y="55155"/>
            <a:ext cx="1454419" cy="42202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F021045-EC7C-DCBC-E31F-54356D873D2A}"/>
              </a:ext>
            </a:extLst>
          </p:cNvPr>
          <p:cNvSpPr/>
          <p:nvPr/>
        </p:nvSpPr>
        <p:spPr>
          <a:xfrm>
            <a:off x="1403198" y="4418326"/>
            <a:ext cx="1008120" cy="5365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Graphics Settings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8CE0E-DA42-CFF5-FF84-D6E2149EC686}"/>
              </a:ext>
            </a:extLst>
          </p:cNvPr>
          <p:cNvSpPr/>
          <p:nvPr/>
        </p:nvSpPr>
        <p:spPr>
          <a:xfrm>
            <a:off x="4793389" y="4413976"/>
            <a:ext cx="1008120" cy="5365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Settings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3BAB9CF-455F-71CA-E6E2-36C1F1A093CA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 rot="5400000">
            <a:off x="2354816" y="3011507"/>
            <a:ext cx="959262" cy="1854377"/>
          </a:xfrm>
          <a:prstGeom prst="bentConnector3">
            <a:avLst>
              <a:gd name="adj1" fmla="val 482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76ED797D-CF34-CFA4-DF37-B3D1379B303C}"/>
              </a:ext>
            </a:extLst>
          </p:cNvPr>
          <p:cNvCxnSpPr>
            <a:cxnSpLocks/>
            <a:endCxn id="19" idx="0"/>
          </p:cNvCxnSpPr>
          <p:nvPr/>
        </p:nvCxnSpPr>
        <p:spPr>
          <a:xfrm rot="16200000" flipH="1">
            <a:off x="4035218" y="3151745"/>
            <a:ext cx="991026" cy="15334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008A896-5AA8-1273-1C5F-400266B9BDCF}"/>
              </a:ext>
            </a:extLst>
          </p:cNvPr>
          <p:cNvCxnSpPr>
            <a:cxnSpLocks/>
          </p:cNvCxnSpPr>
          <p:nvPr/>
        </p:nvCxnSpPr>
        <p:spPr>
          <a:xfrm flipV="1">
            <a:off x="3761635" y="3422950"/>
            <a:ext cx="2379" cy="495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C42A13D-AFC3-549C-351B-1B9DD0B198C7}"/>
              </a:ext>
            </a:extLst>
          </p:cNvPr>
          <p:cNvSpPr/>
          <p:nvPr/>
        </p:nvSpPr>
        <p:spPr>
          <a:xfrm>
            <a:off x="647108" y="5595851"/>
            <a:ext cx="1008120" cy="5365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Display Mode</a:t>
            </a:r>
            <a:endParaRPr lang="en-US" dirty="0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C2695540-C465-E105-6CEA-F1C184116831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 rot="5400000">
            <a:off x="1208706" y="4897298"/>
            <a:ext cx="641015" cy="7560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D426F11-D628-47C0-9A0A-9636EC99864B}"/>
              </a:ext>
            </a:extLst>
          </p:cNvPr>
          <p:cNvCxnSpPr>
            <a:cxnSpLocks/>
            <a:stCxn id="14" idx="2"/>
          </p:cNvCxnSpPr>
          <p:nvPr/>
        </p:nvCxnSpPr>
        <p:spPr>
          <a:xfrm rot="16200000" flipH="1">
            <a:off x="1793980" y="5068114"/>
            <a:ext cx="646982" cy="4204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3AA877B-5908-6481-695B-931B60E7BACB}"/>
              </a:ext>
            </a:extLst>
          </p:cNvPr>
          <p:cNvSpPr/>
          <p:nvPr/>
        </p:nvSpPr>
        <p:spPr>
          <a:xfrm>
            <a:off x="3250278" y="4409099"/>
            <a:ext cx="1008120" cy="5365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Sound Settings</a:t>
            </a:r>
            <a:endParaRPr lang="en-US" dirty="0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891E713-EC13-E985-A57B-9817D953ACD4}"/>
              </a:ext>
            </a:extLst>
          </p:cNvPr>
          <p:cNvCxnSpPr>
            <a:cxnSpLocks/>
          </p:cNvCxnSpPr>
          <p:nvPr/>
        </p:nvCxnSpPr>
        <p:spPr>
          <a:xfrm flipH="1">
            <a:off x="3754338" y="3448444"/>
            <a:ext cx="9676" cy="986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17919C5B-7731-22C4-8221-49B63EBFF42C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 rot="16200000" flipH="1">
            <a:off x="5207430" y="1874312"/>
            <a:ext cx="1454419" cy="5819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5729FFF5-0E2A-9DAF-6431-131EB2578415}"/>
              </a:ext>
            </a:extLst>
          </p:cNvPr>
          <p:cNvSpPr/>
          <p:nvPr/>
        </p:nvSpPr>
        <p:spPr>
          <a:xfrm>
            <a:off x="1823625" y="5598497"/>
            <a:ext cx="1008120" cy="5365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Resolution</a:t>
            </a:r>
            <a:endParaRPr lang="en-US" sz="14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3DFA1D-B42E-499C-7AC6-0F71ABC1E4AC}"/>
              </a:ext>
            </a:extLst>
          </p:cNvPr>
          <p:cNvSpPr/>
          <p:nvPr/>
        </p:nvSpPr>
        <p:spPr>
          <a:xfrm>
            <a:off x="4793389" y="5596383"/>
            <a:ext cx="1008120" cy="5365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Key binds</a:t>
            </a:r>
            <a:endParaRPr lang="en-US" sz="1600" dirty="0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0EEE8-4B7C-69A9-376C-30ED1AC90BD4}"/>
              </a:ext>
            </a:extLst>
          </p:cNvPr>
          <p:cNvCxnSpPr>
            <a:cxnSpLocks/>
            <a:stCxn id="19" idx="2"/>
            <a:endCxn id="55" idx="0"/>
          </p:cNvCxnSpPr>
          <p:nvPr/>
        </p:nvCxnSpPr>
        <p:spPr>
          <a:xfrm>
            <a:off x="5297449" y="4950486"/>
            <a:ext cx="0" cy="645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76DD1B7D-FA5A-4808-941C-8AEA6C6FFF73}"/>
              </a:ext>
            </a:extLst>
          </p:cNvPr>
          <p:cNvSpPr/>
          <p:nvPr/>
        </p:nvSpPr>
        <p:spPr>
          <a:xfrm>
            <a:off x="3257575" y="5627389"/>
            <a:ext cx="1008120" cy="5365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Volume</a:t>
            </a:r>
            <a:endParaRPr lang="en-US" sz="1400" dirty="0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2F8280B-EB8C-85D7-FC36-592663F59449}"/>
              </a:ext>
            </a:extLst>
          </p:cNvPr>
          <p:cNvCxnSpPr>
            <a:cxnSpLocks/>
            <a:stCxn id="37" idx="2"/>
            <a:endCxn id="61" idx="0"/>
          </p:cNvCxnSpPr>
          <p:nvPr/>
        </p:nvCxnSpPr>
        <p:spPr>
          <a:xfrm>
            <a:off x="3754338" y="4945609"/>
            <a:ext cx="7297" cy="681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8543E37-E830-B399-E194-4AAEF70DB7E1}"/>
              </a:ext>
            </a:extLst>
          </p:cNvPr>
          <p:cNvCxnSpPr>
            <a:stCxn id="55" idx="0"/>
            <a:endCxn id="19" idx="2"/>
          </p:cNvCxnSpPr>
          <p:nvPr/>
        </p:nvCxnSpPr>
        <p:spPr>
          <a:xfrm flipV="1">
            <a:off x="5297449" y="4950486"/>
            <a:ext cx="0" cy="645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54B9B33-C882-5247-AC89-FD83207A862E}"/>
              </a:ext>
            </a:extLst>
          </p:cNvPr>
          <p:cNvCxnSpPr/>
          <p:nvPr/>
        </p:nvCxnSpPr>
        <p:spPr>
          <a:xfrm flipV="1">
            <a:off x="3761635" y="4945609"/>
            <a:ext cx="0" cy="645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9DB99CE-C8F2-3B8B-7882-F40D7DB66794}"/>
              </a:ext>
            </a:extLst>
          </p:cNvPr>
          <p:cNvCxnSpPr>
            <a:endCxn id="14" idx="2"/>
          </p:cNvCxnSpPr>
          <p:nvPr/>
        </p:nvCxnSpPr>
        <p:spPr>
          <a:xfrm flipV="1">
            <a:off x="1907258" y="4954836"/>
            <a:ext cx="0" cy="338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783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e19d87d-c8d7-4349-aa1a-eb4c6cad9ea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C598319E004E44B0437D7AA744714C" ma:contentTypeVersion="16" ma:contentTypeDescription="Create a new document." ma:contentTypeScope="" ma:versionID="dc49ad3ea1ed97e3d0085d7432687659">
  <xsd:schema xmlns:xsd="http://www.w3.org/2001/XMLSchema" xmlns:xs="http://www.w3.org/2001/XMLSchema" xmlns:p="http://schemas.microsoft.com/office/2006/metadata/properties" xmlns:ns3="2e19d87d-c8d7-4349-aa1a-eb4c6cad9eaf" xmlns:ns4="7eee4321-5da6-428a-9be8-b2178ab53d3c" targetNamespace="http://schemas.microsoft.com/office/2006/metadata/properties" ma:root="true" ma:fieldsID="4ec5fa38f15d5d73c9c5110df1fc6f21" ns3:_="" ns4:_="">
    <xsd:import namespace="2e19d87d-c8d7-4349-aa1a-eb4c6cad9eaf"/>
    <xsd:import namespace="7eee4321-5da6-428a-9be8-b2178ab53d3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19d87d-c8d7-4349-aa1a-eb4c6cad9ea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ternalName="MediaServiceLocatio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ee4321-5da6-428a-9be8-b2178ab53d3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C6A012-548A-4E02-A8AE-6342DAFE5FB3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2e19d87d-c8d7-4349-aa1a-eb4c6cad9eaf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7eee4321-5da6-428a-9be8-b2178ab53d3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710D88A-5E4C-48D8-A85C-19E9B5CF358C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2e19d87d-c8d7-4349-aa1a-eb4c6cad9eaf"/>
    <ds:schemaRef ds:uri="7eee4321-5da6-428a-9be8-b2178ab53d3c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386777-FD6B-4EB5-99E9-E504CDD1E2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24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Gagandeep GHATAHORA (10373)</dc:creator>
  <cp:lastModifiedBy>Gagandeep Ghatahora</cp:lastModifiedBy>
  <cp:revision>5</cp:revision>
  <dcterms:created xsi:type="dcterms:W3CDTF">2023-10-19T09:48:31Z</dcterms:created>
  <dcterms:modified xsi:type="dcterms:W3CDTF">2023-11-21T12:30:46Z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0x0101005AC598319E004E44B0437D7AA744714C</vt:lpwstr>
  </property>
</Properties>
</file>