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FBB19E-6BEC-47E6-B84B-5F5FEB99BA9E}" v="1" dt="2023-11-25T15:08:25.0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gandeep GHATAHORA (10373)" userId="10f88e23-6bf6-4f54-8b23-06d0721e4756" providerId="ADAL" clId="{19FBB19E-6BEC-47E6-B84B-5F5FEB99BA9E}"/>
    <pc:docChg chg="addSld modSld">
      <pc:chgData name="Gagandeep GHATAHORA (10373)" userId="10f88e23-6bf6-4f54-8b23-06d0721e4756" providerId="ADAL" clId="{19FBB19E-6BEC-47E6-B84B-5F5FEB99BA9E}" dt="2023-11-25T15:09:59.849" v="45" actId="207"/>
      <pc:docMkLst>
        <pc:docMk/>
      </pc:docMkLst>
      <pc:sldChg chg="addSp modSp new mod">
        <pc:chgData name="Gagandeep GHATAHORA (10373)" userId="10f88e23-6bf6-4f54-8b23-06d0721e4756" providerId="ADAL" clId="{19FBB19E-6BEC-47E6-B84B-5F5FEB99BA9E}" dt="2023-11-25T15:09:59.849" v="45" actId="207"/>
        <pc:sldMkLst>
          <pc:docMk/>
          <pc:sldMk cId="459492892" sldId="256"/>
        </pc:sldMkLst>
        <pc:spChg chg="add mod">
          <ac:chgData name="Gagandeep GHATAHORA (10373)" userId="10f88e23-6bf6-4f54-8b23-06d0721e4756" providerId="ADAL" clId="{19FBB19E-6BEC-47E6-B84B-5F5FEB99BA9E}" dt="2023-11-25T15:08:25.065" v="1"/>
          <ac:spMkLst>
            <pc:docMk/>
            <pc:sldMk cId="459492892" sldId="256"/>
            <ac:spMk id="4" creationId="{4ACD25D8-A260-A295-B14C-16241C78736A}"/>
          </ac:spMkLst>
        </pc:spChg>
        <pc:spChg chg="add mod">
          <ac:chgData name="Gagandeep GHATAHORA (10373)" userId="10f88e23-6bf6-4f54-8b23-06d0721e4756" providerId="ADAL" clId="{19FBB19E-6BEC-47E6-B84B-5F5FEB99BA9E}" dt="2023-11-25T15:08:28.006" v="6" actId="20577"/>
          <ac:spMkLst>
            <pc:docMk/>
            <pc:sldMk cId="459492892" sldId="256"/>
            <ac:spMk id="5" creationId="{28BBE9DE-BD83-9BE8-47EE-A24ECBAD0104}"/>
          </ac:spMkLst>
        </pc:spChg>
        <pc:spChg chg="add mod">
          <ac:chgData name="Gagandeep GHATAHORA (10373)" userId="10f88e23-6bf6-4f54-8b23-06d0721e4756" providerId="ADAL" clId="{19FBB19E-6BEC-47E6-B84B-5F5FEB99BA9E}" dt="2023-11-25T15:08:25.065" v="1"/>
          <ac:spMkLst>
            <pc:docMk/>
            <pc:sldMk cId="459492892" sldId="256"/>
            <ac:spMk id="6" creationId="{64AF926F-6DE7-6BBD-078E-E5E33F16BDBB}"/>
          </ac:spMkLst>
        </pc:spChg>
        <pc:spChg chg="add mod">
          <ac:chgData name="Gagandeep GHATAHORA (10373)" userId="10f88e23-6bf6-4f54-8b23-06d0721e4756" providerId="ADAL" clId="{19FBB19E-6BEC-47E6-B84B-5F5FEB99BA9E}" dt="2023-11-25T15:08:45.636" v="19" actId="1076"/>
          <ac:spMkLst>
            <pc:docMk/>
            <pc:sldMk cId="459492892" sldId="256"/>
            <ac:spMk id="7" creationId="{215DF673-5B11-EF17-DD66-42D7F0869931}"/>
          </ac:spMkLst>
        </pc:spChg>
        <pc:spChg chg="add mod">
          <ac:chgData name="Gagandeep GHATAHORA (10373)" userId="10f88e23-6bf6-4f54-8b23-06d0721e4756" providerId="ADAL" clId="{19FBB19E-6BEC-47E6-B84B-5F5FEB99BA9E}" dt="2023-11-25T15:08:58.498" v="39" actId="1076"/>
          <ac:spMkLst>
            <pc:docMk/>
            <pc:sldMk cId="459492892" sldId="256"/>
            <ac:spMk id="8" creationId="{E147B46B-F95C-940A-AC3F-69A29FF218AA}"/>
          </ac:spMkLst>
        </pc:spChg>
        <pc:spChg chg="add mod">
          <ac:chgData name="Gagandeep GHATAHORA (10373)" userId="10f88e23-6bf6-4f54-8b23-06d0721e4756" providerId="ADAL" clId="{19FBB19E-6BEC-47E6-B84B-5F5FEB99BA9E}" dt="2023-11-25T15:09:59.849" v="45" actId="207"/>
          <ac:spMkLst>
            <pc:docMk/>
            <pc:sldMk cId="459492892" sldId="256"/>
            <ac:spMk id="11" creationId="{A617FE2F-A255-1407-8546-B7D871553E0B}"/>
          </ac:spMkLst>
        </pc:spChg>
        <pc:cxnChg chg="add mod">
          <ac:chgData name="Gagandeep GHATAHORA (10373)" userId="10f88e23-6bf6-4f54-8b23-06d0721e4756" providerId="ADAL" clId="{19FBB19E-6BEC-47E6-B84B-5F5FEB99BA9E}" dt="2023-11-25T15:09:56.042" v="44" actId="208"/>
          <ac:cxnSpMkLst>
            <pc:docMk/>
            <pc:sldMk cId="459492892" sldId="256"/>
            <ac:cxnSpMk id="10" creationId="{A2847FF5-4F88-7DE7-8C22-2EA2849310D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0D86-AD30-B533-CC7D-A75997AA6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50689-BCCC-25B1-097E-2F1BE9C1E2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4E994-2A71-F5C3-6A63-7DF162171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C97E-31E1-4E12-B1AB-E6CCD2B8DF2B}" type="datetimeFigureOut">
              <a:rPr lang="en-GB" smtClean="0"/>
              <a:t>25/11/2023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FB5AA-84D3-8F1E-8844-9F6DA751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5D0F4-38D7-0785-D65F-5B51C56B6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2B07D-2AFD-46EF-B62D-D07570F5B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483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AC949-2EBA-DAC8-C24E-8C01AFF82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284BA-A514-637B-D033-18D55F5C0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36AB3-82D0-FE39-7A12-0D9FB522C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C97E-31E1-4E12-B1AB-E6CCD2B8DF2B}" type="datetimeFigureOut">
              <a:rPr lang="en-GB" smtClean="0"/>
              <a:t>25/11/2023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E4107-7804-4500-7884-5EF28CF6C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29FE6-8C39-CD91-4568-6F13221D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2B07D-2AFD-46EF-B62D-D07570F5B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12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BE77DF-C401-4979-E28A-58278CA97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58A3E-9CAD-83A9-8B43-CE79F03AF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6E46B-FF1E-697C-8E52-C636D26F8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C97E-31E1-4E12-B1AB-E6CCD2B8DF2B}" type="datetimeFigureOut">
              <a:rPr lang="en-GB" smtClean="0"/>
              <a:t>25/11/2023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B395C-D762-CB0A-A69E-373A57C15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A662A-A11D-DC66-A20E-D4DBA0491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2B07D-2AFD-46EF-B62D-D07570F5B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540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F720E-5913-2B85-9048-905DF954C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F007A-00B6-DAFF-6785-5A73C3442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98141-39CA-FEC7-E559-F7145392E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C97E-31E1-4E12-B1AB-E6CCD2B8DF2B}" type="datetimeFigureOut">
              <a:rPr lang="en-GB" smtClean="0"/>
              <a:t>25/11/2023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DDE34-3770-FC3C-D769-8CC97B1D6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16B73-8832-B639-D202-342A9D00D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2B07D-2AFD-46EF-B62D-D07570F5B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288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52340-DE99-9ED2-A9BC-BD78136C9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F5C46-82C4-E198-D38C-BE22FBE69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8B55A-411C-0DDC-7975-08DEB98BA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C97E-31E1-4E12-B1AB-E6CCD2B8DF2B}" type="datetimeFigureOut">
              <a:rPr lang="en-GB" smtClean="0"/>
              <a:t>25/11/2023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9DC52-6226-84AE-E817-9414828FF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12676-6F42-D2BB-BB63-7CFB7F0EE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2B07D-2AFD-46EF-B62D-D07570F5B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349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4543E-AD80-F5DA-0705-B31488F76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3FC12-C83B-F7AE-F2D8-0B17266D91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710F74-18DA-2997-C980-E42F70F70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700E1-8DBD-C7FF-AC06-B14B64313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C97E-31E1-4E12-B1AB-E6CCD2B8DF2B}" type="datetimeFigureOut">
              <a:rPr lang="en-GB" smtClean="0"/>
              <a:t>25/11/2023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C2A97-4125-F4B5-4984-E85A2AA0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8B839-1AAE-9229-7ECA-C93926FFC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2B07D-2AFD-46EF-B62D-D07570F5B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661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470A9-F00B-2628-3AEA-33C13A485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E054C-8A3E-BF62-63BB-32E5CD320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71309E-7028-C900-2CD0-20788F601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DA7F1F-297A-DCCD-B96C-7F900DE643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36779B-6AD8-7410-8124-9B613C0FD0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BB0817-650A-9FF9-E43D-C74B7C9A6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C97E-31E1-4E12-B1AB-E6CCD2B8DF2B}" type="datetimeFigureOut">
              <a:rPr lang="en-GB" smtClean="0"/>
              <a:t>25/11/2023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9D0C2A-852A-7FF3-FED0-8AFABB633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5C127C-E85F-662C-2380-C00989CD2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2B07D-2AFD-46EF-B62D-D07570F5B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033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C4338-CC5F-43CF-2356-90B776EE1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188A83-3DC3-7833-42F4-9BCCE25A7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C97E-31E1-4E12-B1AB-E6CCD2B8DF2B}" type="datetimeFigureOut">
              <a:rPr lang="en-GB" smtClean="0"/>
              <a:t>25/11/2023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4F19A4-97E6-3410-C2B0-CB0FAAA4A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02EA2D-F1B0-3895-24FC-DCA5C68AF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2B07D-2AFD-46EF-B62D-D07570F5B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6081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484DE5-336F-009F-E7F9-692A5BDC2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C97E-31E1-4E12-B1AB-E6CCD2B8DF2B}" type="datetimeFigureOut">
              <a:rPr lang="en-GB" smtClean="0"/>
              <a:t>25/11/2023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FFE04A-9D52-0121-7FC8-F8F3CACDC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32264-78BA-51BE-A050-D6DE8A4C4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2B07D-2AFD-46EF-B62D-D07570F5B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491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838CB-C1A3-0098-0814-5E39784CA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8DA46-9925-C653-621E-BA72C487B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5B874-F2FF-F83D-1F33-3E8E26D2D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85331-5681-4424-409C-8AB5065D9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C97E-31E1-4E12-B1AB-E6CCD2B8DF2B}" type="datetimeFigureOut">
              <a:rPr lang="en-GB" smtClean="0"/>
              <a:t>25/11/2023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7CD97-A229-135A-E13C-46B0A8DD3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35B742-9C08-D9C8-A64A-F2D7AB95C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2B07D-2AFD-46EF-B62D-D07570F5B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756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177A7-250F-367C-1518-AF4FFA3E2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188EBE-55A0-D5ED-9BE8-549D149077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07B40-630B-73AE-6428-5116B8230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90724B-C0E0-BAF3-258E-9603177D7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C97E-31E1-4E12-B1AB-E6CCD2B8DF2B}" type="datetimeFigureOut">
              <a:rPr lang="en-GB" smtClean="0"/>
              <a:t>25/11/2023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B36ED-91C3-BADB-905C-CEE749531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DCFB1-86FC-A96B-C0CF-18F23C518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2B07D-2AFD-46EF-B62D-D07570F5B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113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7D4C9F-15A7-6496-8671-696EDE191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78F4B-02F0-7AE6-C1B2-86BD05B79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4B066-1AFA-A6C1-8964-53584ED419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2C97E-31E1-4E12-B1AB-E6CCD2B8DF2B}" type="datetimeFigureOut">
              <a:rPr lang="en-GB" smtClean="0"/>
              <a:t>25/11/2023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AB27D-4917-BD0E-0926-70CE4FF81C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0AD9C-C53D-2820-D790-2029968A22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2B07D-2AFD-46EF-B62D-D07570F5B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77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ACD04-B8A2-66BB-BCFA-D0226B8CA3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0BF2ED-A97A-FE15-449B-DADCC6B9FE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CD25D8-A260-A295-B14C-16241C78736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BBE9DE-BD83-9BE8-47EE-A24ECBAD0104}"/>
              </a:ext>
            </a:extLst>
          </p:cNvPr>
          <p:cNvSpPr txBox="1"/>
          <p:nvPr/>
        </p:nvSpPr>
        <p:spPr>
          <a:xfrm>
            <a:off x="0" y="216296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>
                <a:solidFill>
                  <a:schemeClr val="bg1"/>
                </a:solidFill>
              </a:rPr>
              <a:t>Sound Settings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AF926F-6DE7-6BBD-078E-E5E33F16BDBB}"/>
              </a:ext>
            </a:extLst>
          </p:cNvPr>
          <p:cNvSpPr/>
          <p:nvPr/>
        </p:nvSpPr>
        <p:spPr>
          <a:xfrm>
            <a:off x="323550" y="6182757"/>
            <a:ext cx="1992019" cy="6254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>
                <a:solidFill>
                  <a:schemeClr val="bg1"/>
                </a:solidFill>
              </a:rPr>
              <a:t>Exit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5DF673-5B11-EF17-DD66-42D7F0869931}"/>
              </a:ext>
            </a:extLst>
          </p:cNvPr>
          <p:cNvSpPr/>
          <p:nvPr/>
        </p:nvSpPr>
        <p:spPr>
          <a:xfrm>
            <a:off x="2885243" y="2138026"/>
            <a:ext cx="1839157" cy="6254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Sound: 50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47B46B-F95C-940A-AC3F-69A29FF218AA}"/>
              </a:ext>
            </a:extLst>
          </p:cNvPr>
          <p:cNvSpPr/>
          <p:nvPr/>
        </p:nvSpPr>
        <p:spPr>
          <a:xfrm>
            <a:off x="4910091" y="3997347"/>
            <a:ext cx="2371817" cy="6254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Mute Sound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847FF5-4F88-7DE7-8C22-2EA2849310D3}"/>
              </a:ext>
            </a:extLst>
          </p:cNvPr>
          <p:cNvCxnSpPr/>
          <p:nvPr/>
        </p:nvCxnSpPr>
        <p:spPr>
          <a:xfrm>
            <a:off x="5104660" y="2450742"/>
            <a:ext cx="355994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A617FE2F-A255-1407-8546-B7D871553E0B}"/>
              </a:ext>
            </a:extLst>
          </p:cNvPr>
          <p:cNvSpPr/>
          <p:nvPr/>
        </p:nvSpPr>
        <p:spPr>
          <a:xfrm>
            <a:off x="6667130" y="2316163"/>
            <a:ext cx="435005" cy="2583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492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Gagandeep Ghatahora</dc:creator>
  <cp:lastModifiedBy>Gagandeep Ghatahora</cp:lastModifiedBy>
  <cp:revision>1</cp:revision>
  <dcterms:created xsi:type="dcterms:W3CDTF">2023-11-25T15:08:20Z</dcterms:created>
  <dcterms:modified xsi:type="dcterms:W3CDTF">2023-11-25T15:10:07Z</dcterms:modified>
</cp:coreProperties>
</file>