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/>
      <p:bold r:id="rId11"/>
    </p:embeddedFont>
    <p:embeddedFont>
      <p:font typeface="Libre Franklin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 /><Relationship Id="rId13" Type="http://schemas.openxmlformats.org/officeDocument/2006/relationships/font" Target="fonts/font7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font" Target="fonts/font1.fntdata" /><Relationship Id="rId12" Type="http://schemas.openxmlformats.org/officeDocument/2006/relationships/font" Target="fonts/font6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font" Target="fonts/font5.fntdata" /><Relationship Id="rId5" Type="http://schemas.openxmlformats.org/officeDocument/2006/relationships/slide" Target="slides/slide4.xml" /><Relationship Id="rId15" Type="http://schemas.openxmlformats.org/officeDocument/2006/relationships/font" Target="fonts/font9.fntdata" /><Relationship Id="rId10" Type="http://schemas.openxmlformats.org/officeDocument/2006/relationships/font" Target="fonts/font4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3.fntdata" /><Relationship Id="rId14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     AICTE, MIC-Student Innovation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 SIH1475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 Student Innovation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Little Six Better Fix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 Nishchit Y V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 C-1307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City Engineering College, BANGALORE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Robotics and Drones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172552" y="3040791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r>
              <a:rPr lang="en-US" b="1"/>
              <a:t>SMERA- Smart Mechatronics Robot Assistant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Interactive domain specified robo.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Interaction in 4-5 different languages.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Sweetest voice assistant (one of your favourite companion).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It could be further Application in warehouse management.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It can also be used as receptionist in various sectors.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Children funny learning toy.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8C0D356-F654-1A46-A6D2-B1B6D269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13" y="2033347"/>
            <a:ext cx="3254563" cy="162520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3EFAC42-EA10-B64E-BAF7-C9BD91D23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13" y="4173477"/>
            <a:ext cx="3844123" cy="2158743"/>
          </a:xfrm>
          <a:prstGeom prst="rect">
            <a:avLst/>
          </a:prstGeom>
        </p:spPr>
      </p:pic>
      <p:sp>
        <p:nvSpPr>
          <p:cNvPr id="6" name="Google Shape;217;p2">
            <a:extLst>
              <a:ext uri="{FF2B5EF4-FFF2-40B4-BE49-F238E27FC236}">
                <a16:creationId xmlns:a16="http://schemas.microsoft.com/office/drawing/2014/main" id="{8A4826F9-B5FD-7441-8AF0-F292368A7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4008" y="2173443"/>
            <a:ext cx="3254564" cy="8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400" u="sng">
                <a:solidFill>
                  <a:schemeClr val="accent3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SMERA</a:t>
            </a:r>
            <a:endParaRPr sz="2400" u="sng">
              <a:solidFill>
                <a:schemeClr val="accent3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4ADC63-A83B-AA4E-890A-DEAC6FA78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95" y="480656"/>
            <a:ext cx="2246643" cy="2246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Voice-based Search  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Answering questions about products and helping customers/clients troubleshoot issues.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Hospitality management of clients/customers without language barrier.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Help desk tasks in various sectors.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165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More  languages compatiblity.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Advanced neural networking.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Implementation of deep learning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Smarter and device compatibility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Etc…..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ADC3AC9-3ABC-4245-A179-2A1E4310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03" y="4315567"/>
            <a:ext cx="1616948" cy="2155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Nishchit Y 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                                                      Stream :AI&amp;ML			Year :  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Vivek kumar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                              	Stream :AI&amp;ML			Year :  I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Harshavardhan 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                            	Stream : AI&amp;ML			Year  : 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Gagan D 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                               	Stream :AI&amp;ML			Year :  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Raihan shariff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	                           Stream :AI&amp;ML			Year :  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Sharon Sara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Btech		                               	Stream :CS     			Year :  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Asst.prof. Vindhya 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: Academic		                              	Expertise : AI&amp;ML, Data science               	Domain Experience (in years):    6+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 Dr. S.Vagdevi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: Academic		                             	Expertise : AI&amp;ML, Data science		Domain Experience (in years):    8+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Unknown User</cp:lastModifiedBy>
  <cp:revision>17</cp:revision>
  <dcterms:created xsi:type="dcterms:W3CDTF">2022-02-11T07:14:46Z</dcterms:created>
  <dcterms:modified xsi:type="dcterms:W3CDTF">2023-09-19T17:12:40Z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