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9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44D4-FBD9-5D4B-BFA3-27D20344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>
                <a:latin typeface="Algerian" pitchFamily="82" charset="0"/>
              </a:rPr>
              <a:t>Food Walk</a:t>
            </a:r>
          </a:p>
        </p:txBody>
      </p:sp>
    </p:spTree>
    <p:extLst>
      <p:ext uri="{BB962C8B-B14F-4D97-AF65-F5344CB8AC3E}">
        <p14:creationId xmlns:p14="http://schemas.microsoft.com/office/powerpoint/2010/main" val="160439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8548-78C8-6B45-9112-48CF4854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Vidhyarthi Bhavan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433F5-64DB-EE4D-8247-C59EA43DE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>
                <a:latin typeface="Amasis MT Pro Black" panose="02000000000000000000" pitchFamily="2" charset="0"/>
                <a:ea typeface="Amasis MT Pro Black" panose="02000000000000000000" pitchFamily="2" charset="0"/>
              </a:rPr>
              <a:t>32, Gandhi Bazaar Main Rd, Gandhi Bazaar, Basavanagudi, Bengaluru,. </a:t>
            </a:r>
          </a:p>
          <a:p>
            <a:pPr algn="ctr"/>
            <a:r>
              <a:rPr lang="en-US" sz="2400">
                <a:latin typeface="Amasis MT Pro Black" panose="02000000000000000000" pitchFamily="2" charset="0"/>
                <a:ea typeface="Amasis MT Pro Black" panose="02000000000000000000" pitchFamily="2" charset="0"/>
              </a:rPr>
              <a:t>Karnataka 560004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E7776C2-414C-C941-8EB7-C7BB2C39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72" y="2518170"/>
            <a:ext cx="4214815" cy="31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76A3-112B-C440-9395-6B4A6840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9682D-6572-C14C-AC32-5F78C11D7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557" y="2211857"/>
            <a:ext cx="11356896" cy="40925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Amasis MT Pro Black" panose="02040A04050005020304" pitchFamily="18" charset="0"/>
              </a:rPr>
              <a:t>1970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Amasis MT Pro Black" panose="02040A04050005020304" pitchFamily="18" charset="0"/>
              </a:rPr>
              <a:t>Vidyarthi Bhavan was taken over by Ramakrishna Adiga ( village near Kundapur).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Amasis MT Pro Black" panose="02040A04050005020304" pitchFamily="18" charset="0"/>
              </a:rPr>
              <a:t>Unchanging 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Amasis MT Pro Black" panose="02040A04050005020304" pitchFamily="18" charset="0"/>
              </a:rPr>
              <a:t> flavour &amp; delicacy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Amasis MT Pro Black" panose="02040A04050005020304" pitchFamily="18" charset="0"/>
              </a:rPr>
              <a:t>Unchanged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Amasis MT Pro Black" panose="02040A04050005020304" pitchFamily="18" charset="0"/>
              </a:rPr>
              <a:t>Arun Kumar Adiga (quitting his Engineering job ) joined his father in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B44-BA61-6743-8771-8802197C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MASALA DOSA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2DE86AD-56DD-9444-A4BF-D0DFA99DDB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865" b="5865"/>
          <a:stretch/>
        </p:blipFill>
        <p:spPr>
          <a:xfrm>
            <a:off x="6467119" y="2336874"/>
            <a:ext cx="3827063" cy="25387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7E2C4-63C1-B343-B85D-F0A0E53F5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533326"/>
            <a:ext cx="3876256" cy="3599315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NUTRITION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Calories: 40kcal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Carbo</a:t>
            </a:r>
            <a:r>
              <a:rPr lang="en-US" sz="5000" b="1" kern="1200">
                <a:solidFill>
                  <a:srgbClr val="FFFFFF"/>
                </a:solidFill>
                <a:effectLst/>
                <a:latin typeface="Amasis MT Pro Black" panose="02000000000000000000" pitchFamily="2" charset="0"/>
                <a:ea typeface="Amasis MT Pro Black" panose="02000000000000000000" pitchFamily="2" charset="0"/>
              </a:rPr>
              <a:t>:</a:t>
            </a:r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hydrates: 6g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Protein: 2g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Fat: 1g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Saturated Fat: 1g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Sodium: 81mg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Potassium: 20mg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Fiber: 2g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Sugar: 1g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Vitamin A: 36IU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Vitamin C: 6mg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Calcium: 9mg</a:t>
            </a:r>
          </a:p>
          <a:p>
            <a:r>
              <a:rPr lang="en-US" sz="50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Iron: 1mg</a:t>
            </a:r>
          </a:p>
        </p:txBody>
      </p:sp>
    </p:spTree>
    <p:extLst>
      <p:ext uri="{BB962C8B-B14F-4D97-AF65-F5344CB8AC3E}">
        <p14:creationId xmlns:p14="http://schemas.microsoft.com/office/powerpoint/2010/main" val="279077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CEDC-E18E-3948-9EB4-10D323D8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3" y="753227"/>
            <a:ext cx="9613857" cy="5176085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latin typeface="Algerian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45533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Berlin</vt:lpstr>
      <vt:lpstr>Food Walk</vt:lpstr>
      <vt:lpstr>Vidhyarthi Bhavan</vt:lpstr>
      <vt:lpstr>About:</vt:lpstr>
      <vt:lpstr>MASALA DOSA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4</cp:revision>
  <dcterms:created xsi:type="dcterms:W3CDTF">2023-04-04T12:13:24Z</dcterms:created>
  <dcterms:modified xsi:type="dcterms:W3CDTF">2023-04-04T13:18:28Z</dcterms:modified>
</cp:coreProperties>
</file>