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0.jpeg" /><Relationship Id="rId5" Type="http://schemas.openxmlformats.org/officeDocument/2006/relationships/image" Target="../media/image29.jpeg" /><Relationship Id="rId4" Type="http://schemas.openxmlformats.org/officeDocument/2006/relationships/image" Target="../media/image13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25E9-60C8-B143-84DE-E75006C4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 anchor="ctr"/>
          <a:lstStyle/>
          <a:p>
            <a:r>
              <a:rPr lang="en-US" sz="4800">
                <a:latin typeface="Amasis MT Pro Black" panose="02000000000000000000" pitchFamily="2" charset="0"/>
                <a:ea typeface="Amasis MT Pro Black" panose="02000000000000000000" pitchFamily="2" charset="0"/>
              </a:rPr>
              <a:t>SOCIAL CONNECT</a:t>
            </a:r>
            <a:br>
              <a:rPr lang="en-US" sz="4800">
                <a:latin typeface="Amasis MT Pro Black" panose="02000000000000000000" pitchFamily="2" charset="0"/>
                <a:ea typeface="Amasis MT Pro Black" panose="02000000000000000000" pitchFamily="2" charset="0"/>
              </a:rPr>
            </a:br>
            <a:r>
              <a:rPr lang="en-US" sz="4800">
                <a:latin typeface="Amasis MT Pro Black" panose="02000000000000000000" pitchFamily="2" charset="0"/>
                <a:ea typeface="Amasis MT Pro Black" panose="02000000000000000000" pitchFamily="2" charset="0"/>
              </a:rPr>
              <a:t>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2174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8C59-7E59-264D-AAE2-176CB744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Demand for organic Farming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61C1E-4924-764C-9D26-37B25DA5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009" y="2861072"/>
            <a:ext cx="5254901" cy="263961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120C686-7722-8B4A-BD1A-24616AB7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24" y="2512449"/>
            <a:ext cx="2890667" cy="36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C1F5-CE8D-C64A-9767-89BA120A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Waste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7DB3-103B-FB4E-A0E1-29AAE9CA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It includes the </a:t>
            </a:r>
            <a:r>
              <a:rPr lang="en-US" b="1">
                <a:solidFill>
                  <a:srgbClr val="FF0000"/>
                </a:solidFill>
              </a:rPr>
              <a:t>processes</a:t>
            </a:r>
            <a:r>
              <a:rPr lang="en-US" b="1"/>
              <a:t> and </a:t>
            </a:r>
            <a:r>
              <a:rPr lang="en-US" b="1">
                <a:solidFill>
                  <a:srgbClr val="FF0000"/>
                </a:solidFill>
              </a:rPr>
              <a:t>actions</a:t>
            </a:r>
            <a:r>
              <a:rPr lang="en-US" b="1"/>
              <a:t> required to manage waste from its </a:t>
            </a:r>
            <a:r>
              <a:rPr lang="en-US" b="1">
                <a:solidFill>
                  <a:srgbClr val="FF0000"/>
                </a:solidFill>
              </a:rPr>
              <a:t>inception to its final disposal</a:t>
            </a:r>
            <a:r>
              <a:rPr lang="en-US" b="1"/>
              <a:t>.This includes the </a:t>
            </a:r>
            <a:r>
              <a:rPr lang="en-US" b="1">
                <a:solidFill>
                  <a:srgbClr val="FF0000"/>
                </a:solidFill>
              </a:rPr>
              <a:t>collection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transport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treatment</a:t>
            </a:r>
            <a:r>
              <a:rPr lang="en-US" b="1"/>
              <a:t> and </a:t>
            </a:r>
            <a:r>
              <a:rPr lang="en-US" b="1">
                <a:solidFill>
                  <a:srgbClr val="FF0000"/>
                </a:solidFill>
              </a:rPr>
              <a:t>disposal</a:t>
            </a:r>
            <a:r>
              <a:rPr lang="en-US" b="1"/>
              <a:t> of waste, together with </a:t>
            </a:r>
            <a:r>
              <a:rPr lang="en-US" b="1">
                <a:solidFill>
                  <a:srgbClr val="FF0000"/>
                </a:solidFill>
              </a:rPr>
              <a:t>monitoring</a:t>
            </a:r>
            <a:r>
              <a:rPr lang="en-US" b="1"/>
              <a:t> and </a:t>
            </a:r>
            <a:r>
              <a:rPr lang="en-US" b="1">
                <a:solidFill>
                  <a:srgbClr val="FF0000"/>
                </a:solidFill>
              </a:rPr>
              <a:t>regulation</a:t>
            </a:r>
            <a:r>
              <a:rPr lang="en-US" b="1"/>
              <a:t> of the waste management process and waste-related laws, technologies, economic mechanisms.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1E5698-DAD7-034C-9D87-F0ABF6FC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86" y="4062673"/>
            <a:ext cx="1847730" cy="18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E1F8-D925-9C4B-9E8B-435C240B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masis MT Pro Black" panose="02040A04050005020304" pitchFamily="18" charset="0"/>
              </a:rPr>
              <a:t>Effective way of waste management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4AB9BF-7578-404B-BC67-08E7E8C4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561" y="2285999"/>
            <a:ext cx="4670877" cy="3871912"/>
          </a:xfrm>
        </p:spPr>
      </p:pic>
    </p:spTree>
    <p:extLst>
      <p:ext uri="{BB962C8B-B14F-4D97-AF65-F5344CB8AC3E}">
        <p14:creationId xmlns:p14="http://schemas.microsoft.com/office/powerpoint/2010/main" val="350586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D055DEE-D062-204F-BA58-0F8653EE3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256" y="647574"/>
            <a:ext cx="9421399" cy="5562852"/>
          </a:xfrm>
        </p:spPr>
      </p:pic>
    </p:spTree>
    <p:extLst>
      <p:ext uri="{BB962C8B-B14F-4D97-AF65-F5344CB8AC3E}">
        <p14:creationId xmlns:p14="http://schemas.microsoft.com/office/powerpoint/2010/main" val="273081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AC941E4-4E8D-9640-A338-10423346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30" y="696515"/>
            <a:ext cx="9037739" cy="5179220"/>
          </a:xfrm>
        </p:spPr>
      </p:pic>
    </p:spTree>
    <p:extLst>
      <p:ext uri="{BB962C8B-B14F-4D97-AF65-F5344CB8AC3E}">
        <p14:creationId xmlns:p14="http://schemas.microsoft.com/office/powerpoint/2010/main" val="348893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9221DF-123E-9F4D-A1A3-703C16331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257" y="984068"/>
            <a:ext cx="9971485" cy="4889863"/>
          </a:xfrm>
        </p:spPr>
      </p:pic>
    </p:spTree>
    <p:extLst>
      <p:ext uri="{BB962C8B-B14F-4D97-AF65-F5344CB8AC3E}">
        <p14:creationId xmlns:p14="http://schemas.microsoft.com/office/powerpoint/2010/main" val="346968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4105-BBEE-1344-81F0-7DCBB340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masis MT Pro Black" panose="02040A04050005020304" pitchFamily="18" charset="0"/>
              </a:rPr>
              <a:t>E- Waste Management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E6C83C-0CA4-4849-8D22-34F29106F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594" y="2718727"/>
            <a:ext cx="4976812" cy="3317875"/>
          </a:xfrm>
        </p:spPr>
      </p:pic>
    </p:spTree>
    <p:extLst>
      <p:ext uri="{BB962C8B-B14F-4D97-AF65-F5344CB8AC3E}">
        <p14:creationId xmlns:p14="http://schemas.microsoft.com/office/powerpoint/2010/main" val="56147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F09F88-9F6C-F347-8BE3-546EE250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010261"/>
            <a:ext cx="4179094" cy="2458091"/>
          </a:xfrm>
        </p:spPr>
        <p:txBody>
          <a:bodyPr/>
          <a:lstStyle/>
          <a:p>
            <a:r>
              <a:rPr lang="en-US"/>
              <a:t>Now in banglore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82F2BB-8F1A-814C-881F-CECA14AE2D4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48806" y="767557"/>
            <a:ext cx="5245100" cy="164306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6569688-D891-BE43-9C58-872EA826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4" y="2668392"/>
            <a:ext cx="5047059" cy="31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4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75BE-D2B3-F544-BC6A-C813027B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02019"/>
            <a:ext cx="9601196" cy="1303867"/>
          </a:xfrm>
        </p:spPr>
        <p:txBody>
          <a:bodyPr>
            <a:normAutofit/>
          </a:bodyPr>
          <a:lstStyle/>
          <a:p>
            <a:r>
              <a:rPr lang="en-US" sz="6600">
                <a:latin typeface="Amasis MT Pro Black" panose="02040A04050005020304" pitchFamily="18" charset="0"/>
              </a:rPr>
              <a:t>Thank you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088A8D-DB9F-0546-9186-721231E9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37" y="2725209"/>
            <a:ext cx="1998363" cy="280112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0902C01-2C7D-5C47-9A0F-BB3593C4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53" y="554169"/>
            <a:ext cx="2466975" cy="18478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EDAD255-5251-1A4A-AD75-8C2EE8385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59" y="581572"/>
            <a:ext cx="2425305" cy="1616870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09E8C942-9FFD-8D4C-B288-3C1CD549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391" y="3536428"/>
            <a:ext cx="2653207" cy="198990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E9A7B8D-7BBA-F540-AA1F-47D7105EA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765" y="3536428"/>
            <a:ext cx="4383754" cy="23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3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11D6-4596-594B-BF12-9292272D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Autofit/>
          </a:bodyPr>
          <a:lstStyle/>
          <a:p>
            <a:r>
              <a:rPr lang="en-US" sz="48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ORGANIC FARMING </a:t>
            </a:r>
            <a:br>
              <a:rPr lang="en-US" sz="4800" b="1">
                <a:latin typeface="Amasis MT Pro Black" panose="02000000000000000000" pitchFamily="2" charset="0"/>
                <a:ea typeface="Amasis MT Pro Black" panose="02000000000000000000" pitchFamily="2" charset="0"/>
              </a:rPr>
            </a:br>
            <a:r>
              <a:rPr lang="en-US" sz="48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AND </a:t>
            </a:r>
            <a:br>
              <a:rPr lang="en-US" sz="4800" b="1">
                <a:latin typeface="Amasis MT Pro Black" panose="02000000000000000000" pitchFamily="2" charset="0"/>
                <a:ea typeface="Amasis MT Pro Black" panose="02000000000000000000" pitchFamily="2" charset="0"/>
              </a:rPr>
            </a:br>
            <a:r>
              <a:rPr lang="en-US" sz="4800" b="1">
                <a:latin typeface="Amasis MT Pro Black" panose="02000000000000000000" pitchFamily="2" charset="0"/>
                <a:ea typeface="Amasis MT Pro Black" panose="02000000000000000000" pitchFamily="2" charset="0"/>
              </a:rPr>
              <a:t>WASTE  MANAGEMENT</a:t>
            </a:r>
          </a:p>
        </p:txBody>
      </p:sp>
    </p:spTree>
    <p:extLst>
      <p:ext uri="{BB962C8B-B14F-4D97-AF65-F5344CB8AC3E}">
        <p14:creationId xmlns:p14="http://schemas.microsoft.com/office/powerpoint/2010/main" val="18499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0751-AC7C-E246-97D2-70CBFBCF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masis MT Pro Black" panose="02040A04050005020304" pitchFamily="18" charset="0"/>
              </a:rPr>
              <a:t>Organic 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9D3-6892-D74A-9A71-DF7BCF3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 An agricultural process that uses </a:t>
            </a:r>
            <a:r>
              <a:rPr lang="en-US">
                <a:solidFill>
                  <a:schemeClr val="accent4"/>
                </a:solidFill>
                <a:latin typeface="Amasis MT Pro Black" panose="02040A04050005020304" pitchFamily="18" charset="0"/>
              </a:rPr>
              <a:t>biological fertilisers </a:t>
            </a:r>
            <a:r>
              <a:rPr lang="en-US">
                <a:latin typeface="Amasis MT Pro Black" panose="02040A04050005020304" pitchFamily="18" charset="0"/>
              </a:rPr>
              <a:t>and </a:t>
            </a:r>
            <a:r>
              <a:rPr lang="en-US">
                <a:solidFill>
                  <a:schemeClr val="accent4"/>
                </a:solidFill>
                <a:latin typeface="Amasis MT Pro Black" panose="02040A04050005020304" pitchFamily="18" charset="0"/>
              </a:rPr>
              <a:t>pest control </a:t>
            </a:r>
            <a:r>
              <a:rPr lang="en-US">
                <a:solidFill>
                  <a:schemeClr val="tx1"/>
                </a:solidFill>
                <a:latin typeface="Amasis MT Pro Black" panose="02040A04050005020304" pitchFamily="18" charset="0"/>
              </a:rPr>
              <a:t>acquired</a:t>
            </a:r>
            <a:r>
              <a:rPr lang="en-US">
                <a:solidFill>
                  <a:schemeClr val="accent4"/>
                </a:solidFill>
                <a:latin typeface="Amasis MT Pro Black" panose="02040A040500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Amasis MT Pro Black" panose="02040A04050005020304" pitchFamily="18" charset="0"/>
              </a:rPr>
              <a:t>from</a:t>
            </a:r>
            <a:r>
              <a:rPr lang="en-US">
                <a:solidFill>
                  <a:schemeClr val="accent4"/>
                </a:solidFill>
                <a:latin typeface="Amasis MT Pro Black" panose="02040A04050005020304" pitchFamily="18" charset="0"/>
              </a:rPr>
              <a:t> animal </a:t>
            </a:r>
            <a:r>
              <a:rPr lang="en-US">
                <a:solidFill>
                  <a:schemeClr val="tx1"/>
                </a:solidFill>
                <a:latin typeface="Amasis MT Pro Black" panose="02040A04050005020304" pitchFamily="18" charset="0"/>
              </a:rPr>
              <a:t>or</a:t>
            </a:r>
            <a:r>
              <a:rPr lang="en-US">
                <a:solidFill>
                  <a:schemeClr val="accent4"/>
                </a:solidFill>
                <a:latin typeface="Amasis MT Pro Black" panose="02040A04050005020304" pitchFamily="18" charset="0"/>
              </a:rPr>
              <a:t> plant waste</a:t>
            </a:r>
            <a:r>
              <a:rPr lang="en-US">
                <a:latin typeface="Amasis MT Pro Black" panose="02040A04050005020304" pitchFamily="18" charset="0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588276-3BDC-D145-A9B1-6C220C74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702632"/>
            <a:ext cx="3055014" cy="22268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7470A4-EEE1-1149-A774-A45EAC8DF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54" y="3513667"/>
            <a:ext cx="4837736" cy="24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156B-C268-6946-868E-15654734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Organic farming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40BB6C-CD0A-8F41-B0D6-F7C0418F3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484" y="2557463"/>
            <a:ext cx="3937032" cy="3317875"/>
          </a:xfrm>
        </p:spPr>
      </p:pic>
    </p:spTree>
    <p:extLst>
      <p:ext uri="{BB962C8B-B14F-4D97-AF65-F5344CB8AC3E}">
        <p14:creationId xmlns:p14="http://schemas.microsoft.com/office/powerpoint/2010/main" val="161731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60D5D4-829E-2944-B0C7-86D5B2F35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298" y="816870"/>
            <a:ext cx="8559404" cy="5533521"/>
          </a:xfrm>
        </p:spPr>
      </p:pic>
    </p:spTree>
    <p:extLst>
      <p:ext uri="{BB962C8B-B14F-4D97-AF65-F5344CB8AC3E}">
        <p14:creationId xmlns:p14="http://schemas.microsoft.com/office/powerpoint/2010/main" val="352417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848254-5441-6741-ABAD-C86EB0B8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5" y="714812"/>
            <a:ext cx="3705223" cy="5428376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3905CB3-A7AC-4D49-B402-613D8FB1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761" y="714812"/>
            <a:ext cx="3723024" cy="248201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FC2C88C-6B60-0046-8502-AE4BE0719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297" y="3455570"/>
            <a:ext cx="4111794" cy="27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9BCC0A-C21F-AB43-9F4F-D7970B80A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67" y="696516"/>
            <a:ext cx="10267105" cy="5464968"/>
          </a:xfrm>
        </p:spPr>
      </p:pic>
    </p:spTree>
    <p:extLst>
      <p:ext uri="{BB962C8B-B14F-4D97-AF65-F5344CB8AC3E}">
        <p14:creationId xmlns:p14="http://schemas.microsoft.com/office/powerpoint/2010/main" val="184415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13F2-E003-6F44-8A81-98F3D91F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Genetically modified crops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3B52-B62C-EB45-843A-8B6EA0BF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Pest resistant</a:t>
            </a:r>
          </a:p>
          <a:p>
            <a:r>
              <a:rPr lang="en-US"/>
              <a:t>Maximize production</a:t>
            </a:r>
          </a:p>
          <a:p>
            <a:r>
              <a:rPr lang="en-US"/>
              <a:t>Low investment</a:t>
            </a:r>
          </a:p>
          <a:p>
            <a:r>
              <a:rPr lang="en-US"/>
              <a:t>Hybridised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B49517-F974-C54B-8131-3D98C8BF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593" y="2765325"/>
            <a:ext cx="4357613" cy="26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714663B-031B-CB41-9983-9D870ABD2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262" y="610728"/>
            <a:ext cx="6677475" cy="5636543"/>
          </a:xfrm>
        </p:spPr>
      </p:pic>
    </p:spTree>
    <p:extLst>
      <p:ext uri="{BB962C8B-B14F-4D97-AF65-F5344CB8AC3E}">
        <p14:creationId xmlns:p14="http://schemas.microsoft.com/office/powerpoint/2010/main" val="40984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SOCIAL CONNECT  &amp; RESPONSIBILITIES</vt:lpstr>
      <vt:lpstr>ORGANIC FARMING  AND  WASTE  MANAGEMENT</vt:lpstr>
      <vt:lpstr>Organic Farming</vt:lpstr>
      <vt:lpstr>Organic farming </vt:lpstr>
      <vt:lpstr>PowerPoint Presentation</vt:lpstr>
      <vt:lpstr>PowerPoint Presentation</vt:lpstr>
      <vt:lpstr>PowerPoint Presentation</vt:lpstr>
      <vt:lpstr>Genetically modified crops</vt:lpstr>
      <vt:lpstr>PowerPoint Presentation</vt:lpstr>
      <vt:lpstr>Demand for organic Farming</vt:lpstr>
      <vt:lpstr>Waste Management</vt:lpstr>
      <vt:lpstr>Effective way of waste management</vt:lpstr>
      <vt:lpstr>PowerPoint Presentation</vt:lpstr>
      <vt:lpstr>PowerPoint Presentation</vt:lpstr>
      <vt:lpstr>PowerPoint Presentation</vt:lpstr>
      <vt:lpstr>E- Waste Management</vt:lpstr>
      <vt:lpstr>Now in banglore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CONNECT  &amp; RESPONSIBILITIES</dc:title>
  <dc:creator>Unknown User</dc:creator>
  <cp:lastModifiedBy>Unknown User</cp:lastModifiedBy>
  <cp:revision>5</cp:revision>
  <dcterms:created xsi:type="dcterms:W3CDTF">2023-04-03T06:08:57Z</dcterms:created>
  <dcterms:modified xsi:type="dcterms:W3CDTF">2023-04-03T08:17:10Z</dcterms:modified>
</cp:coreProperties>
</file>