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3765-4FF5-7649-88FB-FA522B95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b="1">
                <a:latin typeface="Algerian" pitchFamily="82" charset="0"/>
              </a:rPr>
              <a:t>WATER CONSERVATION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47FD1F-CE30-EC49-9574-278AA1EC346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2208878" y="5318522"/>
            <a:ext cx="7124032" cy="144779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“Thousands have lived without love, not one without water.”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F76F0F-D05F-834C-AAE4-6518FCAE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378" y="2214561"/>
            <a:ext cx="3929064" cy="29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6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01CB21-43D0-6545-BF42-3BAFE9BD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398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latin typeface="Algerian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969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7066-846A-E04B-A9DA-12FF07B6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masis MT Pro Black" panose="02040A04050005020304" pitchFamily="18" charset="0"/>
              </a:rPr>
              <a:t>Why do we need to conserve water?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0861CFC-E661-7E48-AE6D-89853930C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777" y="1798531"/>
            <a:ext cx="5813426" cy="4756439"/>
          </a:xfrm>
        </p:spPr>
      </p:pic>
    </p:spTree>
    <p:extLst>
      <p:ext uri="{BB962C8B-B14F-4D97-AF65-F5344CB8AC3E}">
        <p14:creationId xmlns:p14="http://schemas.microsoft.com/office/powerpoint/2010/main" val="253765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A166950-2347-4342-82C2-DC165023A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793" y="417668"/>
            <a:ext cx="9986414" cy="6022663"/>
          </a:xfrm>
        </p:spPr>
      </p:pic>
    </p:spTree>
    <p:extLst>
      <p:ext uri="{BB962C8B-B14F-4D97-AF65-F5344CB8AC3E}">
        <p14:creationId xmlns:p14="http://schemas.microsoft.com/office/powerpoint/2010/main" val="214522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1C63-CD07-6B4F-A579-DE2A84CD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3200" b="1">
                <a:latin typeface="Amasis MT Pro Black" panose="02040A04050005020304" pitchFamily="18" charset="0"/>
              </a:rPr>
              <a:t>key activities to conserve water are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EB62-BFF8-5A4E-B779-EA4F10CF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>
                <a:latin typeface="Amasis MT Pro Black" panose="02040A04050005020304" pitchFamily="18" charset="0"/>
              </a:rPr>
              <a:t>Any beneficial reduction in water loss.</a:t>
            </a:r>
          </a:p>
          <a:p>
            <a:r>
              <a:rPr lang="en-US">
                <a:latin typeface="Amasis MT Pro Black" panose="02040A04050005020304" pitchFamily="18" charset="0"/>
              </a:rPr>
              <a:t>Avoiding use and waste of resources.</a:t>
            </a:r>
          </a:p>
          <a:p>
            <a:r>
              <a:rPr lang="en-US">
                <a:latin typeface="Amasis MT Pro Black" panose="02040A04050005020304" pitchFamily="18" charset="0"/>
              </a:rPr>
              <a:t>Avoiding any damage to water quality.</a:t>
            </a:r>
          </a:p>
          <a:p>
            <a:r>
              <a:rPr lang="en-US">
                <a:latin typeface="Amasis MT Pro Black" panose="02040A04050005020304" pitchFamily="18" charset="0"/>
              </a:rPr>
              <a:t>Improving water management practices .</a:t>
            </a:r>
          </a:p>
          <a:p>
            <a:r>
              <a:rPr lang="en-US">
                <a:latin typeface="Amasis MT Pro Black" panose="02040A04050005020304" pitchFamily="18" charset="0"/>
              </a:rPr>
              <a:t>Ex: Rain water harvesting , groundwater recharge etc.
Avoiding water pollution.</a:t>
            </a:r>
          </a:p>
        </p:txBody>
      </p:sp>
    </p:spTree>
    <p:extLst>
      <p:ext uri="{BB962C8B-B14F-4D97-AF65-F5344CB8AC3E}">
        <p14:creationId xmlns:p14="http://schemas.microsoft.com/office/powerpoint/2010/main" val="130133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A6A-5B66-C64A-B428-8F41EBBD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Rain water harvesting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687691-D9E6-844F-A9D7-E2537522E4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894" y="2635845"/>
            <a:ext cx="3691994" cy="276899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B8999B-8E91-1546-9B36-2E9C1AEB3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249486"/>
            <a:ext cx="4875211" cy="354171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>
                <a:latin typeface="Amasis MT Pro Black" panose="02040A04050005020304" pitchFamily="18" charset="0"/>
              </a:rPr>
              <a:t>Rainwater Harvesting is one of the most commonly used methods to save water. It refers to storing of rainwater for various uses. </a:t>
            </a:r>
          </a:p>
        </p:txBody>
      </p:sp>
    </p:spTree>
    <p:extLst>
      <p:ext uri="{BB962C8B-B14F-4D97-AF65-F5344CB8AC3E}">
        <p14:creationId xmlns:p14="http://schemas.microsoft.com/office/powerpoint/2010/main" val="266986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823C-E5CC-CD46-86C7-35473DBA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Blueprint of rain water harvesting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54715C6-B762-5543-9E59-15BE6C5C05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6755" y="2178050"/>
            <a:ext cx="4554734" cy="3541712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71305C9-7BBA-814F-88EF-EAC1B72149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7223" y="2418159"/>
            <a:ext cx="5518022" cy="3061494"/>
          </a:xfrm>
        </p:spPr>
      </p:pic>
    </p:spTree>
    <p:extLst>
      <p:ext uri="{BB962C8B-B14F-4D97-AF65-F5344CB8AC3E}">
        <p14:creationId xmlns:p14="http://schemas.microsoft.com/office/powerpoint/2010/main" val="251205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00F4-90CB-1E49-8277-D441C0AC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masis MT Pro Black" panose="02040A04050005020304" pitchFamily="18" charset="0"/>
              </a:rPr>
              <a:t>GroundWater Recharge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A0D4-5BBD-C14F-B338-D2050E05BF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>
                <a:latin typeface="Amasis MT Pro Black" panose="02040A04050005020304" pitchFamily="18" charset="0"/>
              </a:rPr>
              <a:t>The process of Recollection of water in earth crust is known as ground water recharge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91BE7A0-8131-E84B-8347-F6D61474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55" y="2097088"/>
            <a:ext cx="4823885" cy="36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CDAEC992-7712-AD44-9535-809D381E35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9597" y="1249363"/>
            <a:ext cx="4105371" cy="410537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B75D88-5296-EF46-AD29-E009FDD47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42818" y="1435241"/>
            <a:ext cx="4789585" cy="3733614"/>
          </a:xfrm>
        </p:spPr>
      </p:pic>
    </p:spTree>
    <p:extLst>
      <p:ext uri="{BB962C8B-B14F-4D97-AF65-F5344CB8AC3E}">
        <p14:creationId xmlns:p14="http://schemas.microsoft.com/office/powerpoint/2010/main" val="149376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9054-4E75-5548-86C0-9830E4B9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560326"/>
          </a:xfrm>
        </p:spPr>
        <p:txBody>
          <a:bodyPr/>
          <a:lstStyle/>
          <a:p>
            <a:r>
              <a:rPr lang="en-US" b="1">
                <a:latin typeface="Amasis MT Pro Black" panose="02040A04050005020304" pitchFamily="18" charset="0"/>
              </a:rPr>
              <a:t>Methodology: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7E32752-6494-C04F-BC62-1C4C659D03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8618" y="3898900"/>
            <a:ext cx="4097843" cy="272692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E500BA5-C599-404D-82DD-0D240A8E39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8619" y="733624"/>
            <a:ext cx="4097842" cy="2726928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9ADD37E-FE04-8E4E-AD9F-E5264365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355937"/>
            <a:ext cx="5142129" cy="412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1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WATER CONSERVATION</vt:lpstr>
      <vt:lpstr>Why do we need to conserve water?</vt:lpstr>
      <vt:lpstr>PowerPoint Presentation</vt:lpstr>
      <vt:lpstr> key activities to conserve water are :</vt:lpstr>
      <vt:lpstr>Rain water harvesting</vt:lpstr>
      <vt:lpstr>Blueprint of rain water harvesting</vt:lpstr>
      <vt:lpstr>GroundWater Recharge</vt:lpstr>
      <vt:lpstr>PowerPoint Presentation</vt:lpstr>
      <vt:lpstr>Methodology: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CONSERVATION</dc:title>
  <dc:creator>Unknown User</dc:creator>
  <cp:lastModifiedBy>Unknown User</cp:lastModifiedBy>
  <cp:revision>3</cp:revision>
  <dcterms:created xsi:type="dcterms:W3CDTF">2023-04-03T14:12:56Z</dcterms:created>
  <dcterms:modified xsi:type="dcterms:W3CDTF">2023-04-03T15:34:43Z</dcterms:modified>
</cp:coreProperties>
</file>