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74" r:id="rId7"/>
    <p:sldId id="261" r:id="rId8"/>
    <p:sldId id="260" r:id="rId9"/>
    <p:sldId id="275" r:id="rId10"/>
    <p:sldId id="276" r:id="rId11"/>
    <p:sldId id="264" r:id="rId12"/>
    <p:sldId id="263" r:id="rId13"/>
    <p:sldId id="266" r:id="rId14"/>
    <p:sldId id="269" r:id="rId15"/>
    <p:sldId id="267" r:id="rId16"/>
    <p:sldId id="268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9099E-EC8F-4FD1-89D0-8BE853F03EE5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FFDAA-7644-4F12-9373-950B39E17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FFDAA-7644-4F12-9373-950B39E1799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1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FA7-4218-BC4B-B5C7-2AE2296B7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4D425-83DC-9A45-88C6-7B94CD08E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EB86-8079-5740-9628-C113E049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6214-2353-0349-9CF9-C1F692F0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D8D67-E481-504E-BD4E-A4B1806F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620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E6C1-DF03-CC42-9554-12956558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6B5F3-CBAE-9146-9B74-605C309C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6437-6DAD-6146-9341-E219CE09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A94B-9B06-4C48-8E10-84BC158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196D-2EC4-654A-81DF-6929038C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689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DECB7-B3F5-114F-B668-A0D3F2ED4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11121-A61F-484D-B284-F1503D758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6AE8-BDE0-5643-BAE4-D2762071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DDD0-94D7-7D49-96FC-D41EDC98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17962-D34A-B34D-B07A-5046BEBC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51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AAFF-E1FB-BA4B-91F8-888B6C57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872E-6F7E-F847-BB8C-56532063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2C4A-CC74-704C-B996-29D1925C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7591-D5F9-2A46-9EB4-0D0CD9FA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4E53-1BE3-394C-9D7F-40B542F5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235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D198-6ED2-2B45-BA6A-6D149D5F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B475-593F-B944-957B-BC8E0E1B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989A-8024-C14E-93C6-A29748AB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67A6-B279-3649-A679-F93B967A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AF72E-66C0-DA4B-8CBE-843563C1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223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A960-650C-BF46-A18C-E1920132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D70A-9A26-3C4E-94C0-086BAA353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2EA77-D17A-B244-B96C-0C1EED09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ADB6-6891-0B44-B4FE-0402246D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18882-B83F-E14C-A2F8-81DB4F45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505C-77FA-D342-872A-E5E227E5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171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988-3B09-B243-8BF7-F24B4C82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8AA1-FD8B-1443-85AC-40497737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E9557-032D-B142-991E-799C0292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48287-36AA-C64A-B04A-5F08E6E9F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550F1-1C56-0A4D-A8A0-3A29F7CB3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658FA-2D8E-C640-A4BA-CB9A7FEB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A5702-1CD3-2F4A-8CAD-32061270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9ED84-04A9-4B42-A5B2-F7532769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164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D842-C24A-6A4B-815A-1238E021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60CD7-BDAA-0C4D-8C08-6C17BD87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D778-78E1-3D41-8B6C-B2CCDF18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E3B3E-428A-F248-A568-89D392CB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45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DC953-8875-EE4A-A82C-6E66DF01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7D23B-F2EE-B443-8AE8-0AB24570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821BB-2ABE-B946-86EA-1658BE88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751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101-5DE2-364F-BA0B-2B17DE7F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F99D-C5CA-4E48-909A-E31FC97B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261BE-C244-214B-8286-860E1DF0F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D075-DC02-1044-92B1-3697EE93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B9FC1-6E71-024D-904E-08844FE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E414-538F-C345-8C0B-08B7F58E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892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16BD-C290-5444-B628-123AEA36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C5EE9-F88D-D849-830F-2986C2E00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A5DCE-7B93-E945-A202-67E3675FC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CD476-0BB9-4B4A-9AAA-5D0B990E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0FF73-123E-F046-A5EB-CB2F6F82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B388-66F1-E143-A59D-70447458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8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84F52-0C66-B24F-B775-AE950F43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B8AC-46AE-5E43-ABDD-F7B5B369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8C56-4958-354F-8E8B-41960668C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B4FA-F338-1A43-9372-348826CC796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4306-277A-CA42-A3AD-15680345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CD9F-1BB7-AB4E-AF65-33B0F833E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562E-9523-0449-B569-E22496B9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728" y="2470440"/>
            <a:ext cx="9522186" cy="143134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DIGITAL VOTING SYSTEM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E02AE8-E43E-014A-9C44-33374A636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1" y="478268"/>
            <a:ext cx="1714500" cy="16192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61AFD01-A62F-AA4A-BF92-35F752F3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2764" y="478268"/>
            <a:ext cx="1569536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2" y="3901786"/>
            <a:ext cx="3906982" cy="2520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2372" y="928617"/>
            <a:ext cx="6553200" cy="1652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ARTIFICIAL INTELLIGENCE &amp; MACHINE LEARNING</a:t>
            </a:r>
            <a:endParaRPr lang="en-IN" sz="2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4614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ER Diagram: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48270"/>
              </p:ext>
            </p:extLst>
          </p:nvPr>
        </p:nvGraphicFramePr>
        <p:xfrm>
          <a:off x="3800475" y="722168"/>
          <a:ext cx="7553325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3" imgW="7553275" imgH="5829159" progId="Acrobat.Document.DC">
                  <p:embed/>
                </p:oleObj>
              </mc:Choice>
              <mc:Fallback>
                <p:oleObj name="Acrobat Document" r:id="rId3" imgW="7553275" imgH="582915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0475" y="722168"/>
                        <a:ext cx="7553325" cy="58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407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0D07-AB5B-0B4F-8D61-DB06ED9F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masis MT Pro Black" panose="02040A04050005020304" pitchFamily="18" charset="0"/>
              </a:rPr>
              <a:t>Demonstration</a:t>
            </a:r>
            <a:endParaRPr lang="en-US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659185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F8D5-9B62-E54D-9829-2607FFC1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Login page</a:t>
            </a:r>
            <a:endParaRPr lang="en-US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127605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DDEE-BCF8-BE48-B518-76ADE647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Registration page</a:t>
            </a:r>
            <a:endParaRPr lang="en-US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2012950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792569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4EAC-EB5E-984B-9462-C513736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ADMIN DASHBOARD</a:t>
            </a:r>
            <a:endParaRPr lang="en-US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6" y="1690688"/>
            <a:ext cx="7739487" cy="4351337"/>
          </a:xfrm>
        </p:spPr>
      </p:pic>
    </p:spTree>
    <p:extLst>
      <p:ext uri="{BB962C8B-B14F-4D97-AF65-F5344CB8AC3E}">
        <p14:creationId xmlns:p14="http://schemas.microsoft.com/office/powerpoint/2010/main" val="3029131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F595-D0FA-9248-93BC-2C8B6D9E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VOTER DASHBOARD</a:t>
            </a:r>
            <a:endParaRPr lang="en-US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482574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455D-2B15-A542-B4E3-2F137FF1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masis MT Pro Black" panose="02040A04050005020304" pitchFamily="18" charset="0"/>
              </a:rPr>
              <a:t>VOTER </a:t>
            </a:r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DASHBOARD EVM</a:t>
            </a:r>
            <a:endParaRPr lang="en-US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3E2325-2357-8145-8C47-D59FE8E56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1987069"/>
            <a:ext cx="8118763" cy="4564573"/>
          </a:xfrm>
        </p:spPr>
      </p:pic>
    </p:spTree>
    <p:extLst>
      <p:ext uri="{BB962C8B-B14F-4D97-AF65-F5344CB8AC3E}">
        <p14:creationId xmlns:p14="http://schemas.microsoft.com/office/powerpoint/2010/main" val="2121992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8930-77F5-B949-BCFC-A6CD4BBF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Nominee </a:t>
            </a:r>
            <a:r>
              <a:rPr lang="en-US" dirty="0" err="1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DashBoard</a:t>
            </a:r>
            <a:endParaRPr lang="en-US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14324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EBAF-65B4-104D-A5AE-BE3BAED5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999" y="65699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88" y="4374685"/>
            <a:ext cx="1872438" cy="2001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31" y="4776355"/>
            <a:ext cx="2847975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235355"/>
            <a:ext cx="3670810" cy="4983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2" y="1611905"/>
            <a:ext cx="1217518" cy="9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7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masis MT Pro Black"/>
              </a:rPr>
              <a:t>Presenting by</a:t>
            </a:r>
            <a:r>
              <a:rPr lang="en-US" dirty="0" smtClean="0">
                <a:solidFill>
                  <a:srgbClr val="C00000"/>
                </a:solidFill>
                <a:latin typeface="Amasis MT Pro Black"/>
              </a:rPr>
              <a:t>:</a:t>
            </a:r>
            <a:endParaRPr lang="en-IN" dirty="0">
              <a:solidFill>
                <a:srgbClr val="C00000"/>
              </a:solidFill>
              <a:latin typeface="Amasis MT Pro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Gagan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D N(1CE21AI009)</a:t>
            </a:r>
          </a:p>
          <a:p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Naman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Bafna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(1CE21AI011)</a:t>
            </a:r>
          </a:p>
          <a:p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Abrar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Ashraf(1CE21AI001)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22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BDAA-CE23-5840-A45E-DD95699B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Problem</a:t>
            </a:r>
            <a:endParaRPr lang="en-US" dirty="0">
              <a:solidFill>
                <a:srgbClr val="C00000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A0FD-E2EC-0041-BFC9-B670C451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40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95CB2"/>
                </a:solidFill>
                <a:latin typeface="-apple-system"/>
              </a:rPr>
              <a:t>Voting difficulties faced my migrants</a:t>
            </a:r>
          </a:p>
          <a:p>
            <a:r>
              <a:rPr lang="en-US" dirty="0" smtClean="0">
                <a:solidFill>
                  <a:srgbClr val="795CB2"/>
                </a:solidFill>
                <a:latin typeface="-apple-system"/>
              </a:rPr>
              <a:t>Apply for voter id and its issuance</a:t>
            </a:r>
          </a:p>
          <a:p>
            <a:r>
              <a:rPr lang="en-US" dirty="0" smtClean="0">
                <a:solidFill>
                  <a:srgbClr val="795CB2"/>
                </a:solidFill>
                <a:latin typeface="-apple-system"/>
              </a:rPr>
              <a:t>Nomination filing</a:t>
            </a:r>
          </a:p>
          <a:p>
            <a:r>
              <a:rPr lang="en-US" dirty="0" smtClean="0">
                <a:solidFill>
                  <a:srgbClr val="795CB2"/>
                </a:solidFill>
                <a:latin typeface="-apple-system"/>
              </a:rPr>
              <a:t>Voter data management </a:t>
            </a:r>
          </a:p>
          <a:p>
            <a:r>
              <a:rPr lang="en-US" dirty="0" smtClean="0">
                <a:solidFill>
                  <a:srgbClr val="795CB2"/>
                </a:solidFill>
                <a:latin typeface="-apple-system"/>
              </a:rPr>
              <a:t>Complexity in Election organizing</a:t>
            </a:r>
          </a:p>
          <a:p>
            <a:r>
              <a:rPr lang="en-US" dirty="0" smtClean="0">
                <a:solidFill>
                  <a:srgbClr val="795CB2"/>
                </a:solidFill>
                <a:latin typeface="-apple-system"/>
              </a:rPr>
              <a:t>Delayed in results and count </a:t>
            </a:r>
          </a:p>
          <a:p>
            <a:r>
              <a:rPr lang="en-US" dirty="0" smtClean="0">
                <a:solidFill>
                  <a:srgbClr val="795CB2"/>
                </a:solidFill>
                <a:latin typeface="-apple-system"/>
              </a:rPr>
              <a:t>EVM cost and maintenance</a:t>
            </a:r>
          </a:p>
          <a:p>
            <a:r>
              <a:rPr lang="en-US" dirty="0" smtClean="0">
                <a:solidFill>
                  <a:srgbClr val="795CB2"/>
                </a:solidFill>
                <a:latin typeface="-apple-system"/>
              </a:rPr>
              <a:t>Cost for organizing and maintenance</a:t>
            </a:r>
          </a:p>
          <a:p>
            <a:pPr marL="0" indent="0">
              <a:buNone/>
            </a:pPr>
            <a:endParaRPr lang="en-US" dirty="0">
              <a:solidFill>
                <a:srgbClr val="795CB2"/>
              </a:solidFill>
              <a:latin typeface="-apple-system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1BA8AA-FF8C-C649-8A52-D0A42130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1963312"/>
            <a:ext cx="5008843" cy="28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97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33A0A5-F924-6441-9A0A-A0C9E9D4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Survey information</a:t>
            </a:r>
            <a:endParaRPr lang="en-US" dirty="0">
              <a:solidFill>
                <a:srgbClr val="C00000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8C59A62-2AD8-1140-A6FB-5679CA8EE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762"/>
            <a:ext cx="5208475" cy="29637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3AD038-67EA-A141-A5FC-B55136A47809}"/>
              </a:ext>
            </a:extLst>
          </p:cNvPr>
          <p:cNvSpPr txBox="1"/>
          <p:nvPr/>
        </p:nvSpPr>
        <p:spPr>
          <a:xfrm>
            <a:off x="6568719" y="2828835"/>
            <a:ext cx="5235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Conduction of Election:</a:t>
            </a:r>
          </a:p>
          <a:p>
            <a:pPr algn="l"/>
            <a:endParaRPr lang="en-US" sz="3200" dirty="0"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  <a:p>
            <a:pPr algn="l"/>
            <a:r>
              <a:rPr lang="en-US" sz="2400" dirty="0" smtClean="0">
                <a:latin typeface="Amasis MT Pro Black" panose="02000000000000000000" pitchFamily="2" charset="0"/>
                <a:ea typeface="Amasis MT Pro Black" panose="02000000000000000000" pitchFamily="2" charset="0"/>
              </a:rPr>
              <a:t>*Nearly cost:100-120Cr</a:t>
            </a:r>
            <a:endParaRPr lang="en-US" sz="2400" dirty="0"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  <a:p>
            <a:pPr algn="l"/>
            <a:r>
              <a:rPr lang="en-US" sz="2400" dirty="0" smtClean="0">
                <a:latin typeface="Amasis MT Pro Black" panose="02000000000000000000" pitchFamily="2" charset="0"/>
                <a:ea typeface="Amasis MT Pro Black" panose="02000000000000000000" pitchFamily="2" charset="0"/>
              </a:rPr>
              <a:t>*40%-EVM Machines(per unit-8600)</a:t>
            </a:r>
            <a:endParaRPr lang="en-US" sz="2400" dirty="0"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  <a:p>
            <a:pPr algn="l"/>
            <a:r>
              <a:rPr lang="en-US" sz="2400" dirty="0" smtClean="0">
                <a:latin typeface="Amasis MT Pro Black" panose="02000000000000000000" pitchFamily="2" charset="0"/>
                <a:ea typeface="Amasis MT Pro Black" panose="02000000000000000000" pitchFamily="2" charset="0"/>
              </a:rPr>
              <a:t>*other </a:t>
            </a:r>
            <a:r>
              <a:rPr lang="en-US" sz="2400" dirty="0" err="1" smtClean="0">
                <a:latin typeface="Amasis MT Pro Black" panose="02000000000000000000" pitchFamily="2" charset="0"/>
                <a:ea typeface="Amasis MT Pro Black" panose="02000000000000000000" pitchFamily="2" charset="0"/>
              </a:rPr>
              <a:t>Expences</a:t>
            </a:r>
            <a:endParaRPr lang="en-US" sz="2400" dirty="0"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  <a:p>
            <a:pPr algn="l"/>
            <a:r>
              <a:rPr lang="en-US" sz="2400" dirty="0" smtClean="0">
                <a:latin typeface="Amasis MT Pro Black" panose="02000000000000000000" pitchFamily="2" charset="0"/>
                <a:ea typeface="Amasis MT Pro Black" panose="02000000000000000000" pitchFamily="2" charset="0"/>
              </a:rPr>
              <a:t>*Rate of voters-64%</a:t>
            </a:r>
            <a:endParaRPr lang="en-US" sz="2400" dirty="0"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36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F03E-8111-4E43-B6C0-6233074D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Solution?</a:t>
            </a:r>
            <a:endParaRPr lang="en-US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2AC0-1C08-024D-A21A-FC9B08A665D3}"/>
              </a:ext>
            </a:extLst>
          </p:cNvPr>
          <p:cNvSpPr txBox="1"/>
          <p:nvPr/>
        </p:nvSpPr>
        <p:spPr>
          <a:xfrm rot="10800000" flipV="1">
            <a:off x="2732186" y="1919769"/>
            <a:ext cx="6727627" cy="5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masis MT Pro Black" panose="02040A04050005020304" pitchFamily="18" charset="0"/>
              </a:rPr>
              <a:t> </a:t>
            </a:r>
            <a:endParaRPr lang="en-US" sz="2800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9B3CD1E-B013-A847-A913-6DAF08155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99" y="2182033"/>
            <a:ext cx="2470134" cy="32212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3" y="3017116"/>
            <a:ext cx="7807036" cy="874199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Digitalization of Voting System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03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C00000"/>
                </a:solidFill>
                <a:latin typeface="Amasis MT Pro Black"/>
              </a:rPr>
              <a:t>DIGITAL VOTING SYSTEM</a:t>
            </a:r>
            <a:endParaRPr lang="en-IN" u="sng" dirty="0">
              <a:solidFill>
                <a:srgbClr val="C00000"/>
              </a:solidFill>
              <a:latin typeface="Amasis MT Pro Black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91" y="1922606"/>
            <a:ext cx="8358617" cy="4595063"/>
          </a:xfrm>
        </p:spPr>
      </p:pic>
    </p:spTree>
    <p:extLst>
      <p:ext uri="{BB962C8B-B14F-4D97-AF65-F5344CB8AC3E}">
        <p14:creationId xmlns:p14="http://schemas.microsoft.com/office/powerpoint/2010/main" val="219751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113D-DCD3-D849-BD42-7FC47955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Advantages </a:t>
            </a:r>
            <a:r>
              <a:rPr lang="en-US" dirty="0">
                <a:solidFill>
                  <a:srgbClr val="C00000"/>
                </a:solidFill>
                <a:latin typeface="Amasis MT Pro Black" panose="02040A04050005020304" pitchFamily="18" charset="0"/>
              </a:rPr>
              <a:t>of </a:t>
            </a:r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Digital  voting System</a:t>
            </a:r>
            <a:endParaRPr lang="en-US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96F0-B810-2F4A-9410-06196ED0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increase efficiency.</a:t>
            </a:r>
          </a:p>
          <a:p>
            <a:r>
              <a:rPr lang="en-US" dirty="0" smtClean="0"/>
              <a:t>Voting from remote areas</a:t>
            </a:r>
          </a:p>
          <a:p>
            <a:r>
              <a:rPr lang="en-US" dirty="0" smtClean="0"/>
              <a:t>To easy to use.</a:t>
            </a:r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cost effective.</a:t>
            </a:r>
            <a:endParaRPr lang="en-US" dirty="0"/>
          </a:p>
          <a:p>
            <a:r>
              <a:rPr lang="en-US" dirty="0" smtClean="0"/>
              <a:t>User friendly.</a:t>
            </a:r>
            <a:endParaRPr lang="en-US" dirty="0"/>
          </a:p>
          <a:p>
            <a:r>
              <a:rPr lang="en-US" dirty="0" smtClean="0"/>
              <a:t>Highly convenient From Traditional system.</a:t>
            </a:r>
            <a:endParaRPr lang="en-US" dirty="0"/>
          </a:p>
          <a:p>
            <a:r>
              <a:rPr lang="en-US" dirty="0" smtClean="0"/>
              <a:t>Easy to maintain voters and nominees data.</a:t>
            </a:r>
            <a:endParaRPr lang="en-US" dirty="0"/>
          </a:p>
          <a:p>
            <a:r>
              <a:rPr lang="en-US" dirty="0" smtClean="0"/>
              <a:t>Simple and easy to organize Elections</a:t>
            </a:r>
            <a:endParaRPr lang="en-US" dirty="0"/>
          </a:p>
          <a:p>
            <a:r>
              <a:rPr lang="en-US" dirty="0" smtClean="0"/>
              <a:t>Instant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68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423C-AD30-2B4D-A12E-24C14A95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masis MT Pro Black" panose="02040A04050005020304" pitchFamily="18" charset="0"/>
              </a:rPr>
              <a:t>Use Case:</a:t>
            </a:r>
            <a:endParaRPr lang="en-US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: </a:t>
            </a:r>
            <a:r>
              <a:rPr lang="en-US" dirty="0" err="1" smtClean="0"/>
              <a:t>Xampp</a:t>
            </a:r>
            <a:endParaRPr lang="en-US" dirty="0" smtClean="0"/>
          </a:p>
          <a:p>
            <a:r>
              <a:rPr lang="en-US" dirty="0" smtClean="0"/>
              <a:t>Languages :HTML , CSS, JS,PHP</a:t>
            </a:r>
          </a:p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Browser : Chrome</a:t>
            </a:r>
          </a:p>
          <a:p>
            <a:r>
              <a:rPr lang="en-US" dirty="0" smtClean="0"/>
              <a:t>Windows10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8974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Schema diagram: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48" y="1825625"/>
            <a:ext cx="8238303" cy="4351338"/>
          </a:xfrm>
        </p:spPr>
      </p:pic>
    </p:spTree>
    <p:extLst>
      <p:ext uri="{BB962C8B-B14F-4D97-AF65-F5344CB8AC3E}">
        <p14:creationId xmlns:p14="http://schemas.microsoft.com/office/powerpoint/2010/main" val="2155670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181</Words>
  <Application>Microsoft Office PowerPoint</Application>
  <PresentationFormat>Widescreen</PresentationFormat>
  <Paragraphs>53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Amasis MT Pro Black</vt:lpstr>
      <vt:lpstr>-apple-system</vt:lpstr>
      <vt:lpstr>Arial</vt:lpstr>
      <vt:lpstr>Calibri</vt:lpstr>
      <vt:lpstr>Calibri Light</vt:lpstr>
      <vt:lpstr>Office Theme</vt:lpstr>
      <vt:lpstr>Adobe Acrobat Document</vt:lpstr>
      <vt:lpstr>DIGITAL VOTING SYSTEM</vt:lpstr>
      <vt:lpstr>Presenting by:</vt:lpstr>
      <vt:lpstr>Problem</vt:lpstr>
      <vt:lpstr>Survey information</vt:lpstr>
      <vt:lpstr>Solution?</vt:lpstr>
      <vt:lpstr>DIGITAL VOTING SYSTEM</vt:lpstr>
      <vt:lpstr>Advantages of Digital  voting System</vt:lpstr>
      <vt:lpstr>Use Case:</vt:lpstr>
      <vt:lpstr>Schema diagram:</vt:lpstr>
      <vt:lpstr>ER Diagram:</vt:lpstr>
      <vt:lpstr>Demonstration</vt:lpstr>
      <vt:lpstr>Login page</vt:lpstr>
      <vt:lpstr>Registration page</vt:lpstr>
      <vt:lpstr>ADMIN DASHBOARD</vt:lpstr>
      <vt:lpstr>VOTER DASHBOARD</vt:lpstr>
      <vt:lpstr>VOTER DASHBOARD EVM</vt:lpstr>
      <vt:lpstr>Nominee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ANALYTICS USING WEKA AND TABLEAU TOOL FOR DATA MINING AND MACHINE LEARNING</dc:title>
  <dc:creator>Unknown User</dc:creator>
  <cp:lastModifiedBy>HAPPY HOME</cp:lastModifiedBy>
  <cp:revision>57</cp:revision>
  <dcterms:created xsi:type="dcterms:W3CDTF">2022-11-01T10:31:57Z</dcterms:created>
  <dcterms:modified xsi:type="dcterms:W3CDTF">2024-03-25T16:05:43Z</dcterms:modified>
</cp:coreProperties>
</file>