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  <p:sldId id="272" r:id="rId16"/>
    <p:sldId id="273" r:id="rId17"/>
    <p:sldId id="274" r:id="rId18"/>
    <p:sldId id="275" r:id="rId19"/>
    <p:sldId id="271" r:id="rId20"/>
    <p:sldId id="276" r:id="rId21"/>
    <p:sldId id="278" r:id="rId22"/>
    <p:sldId id="277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FA7-4218-BC4B-B5C7-2AE2296B7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4D425-83DC-9A45-88C6-7B94CD08E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EB86-8079-5740-9628-C113E049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6214-2353-0349-9CF9-C1F692F0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8D67-E481-504E-BD4E-A4B1806F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620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E6C1-DF03-CC42-9554-12956558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6B5F3-CBAE-9146-9B74-605C309C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6437-6DAD-6146-9341-E219CE09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A94B-9B06-4C48-8E10-84BC158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196D-2EC4-654A-81DF-6929038C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689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DECB7-B3F5-114F-B668-A0D3F2ED4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11121-A61F-484D-B284-F1503D758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6AE8-BDE0-5643-BAE4-D2762071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DDD0-94D7-7D49-96FC-D41EDC98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7962-D34A-B34D-B07A-5046BEBC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51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AAFF-E1FB-BA4B-91F8-888B6C57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72E-6F7E-F847-BB8C-56532063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2C4A-CC74-704C-B996-29D1925C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7591-D5F9-2A46-9EB4-0D0CD9FA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4E53-1BE3-394C-9D7F-40B542F5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235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D198-6ED2-2B45-BA6A-6D149D5F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B475-593F-B944-957B-BC8E0E1B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989A-8024-C14E-93C6-A29748A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67A6-B279-3649-A679-F93B967A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F72E-66C0-DA4B-8CBE-843563C1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23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A960-650C-BF46-A18C-E1920132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D70A-9A26-3C4E-94C0-086BAA35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EA77-D17A-B244-B96C-0C1EED09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ADB6-6891-0B44-B4FE-0402246D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18882-B83F-E14C-A2F8-81DB4F45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505C-77FA-D342-872A-E5E227E5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171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988-3B09-B243-8BF7-F24B4C82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8AA1-FD8B-1443-85AC-40497737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E9557-032D-B142-991E-799C0292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48287-36AA-C64A-B04A-5F08E6E9F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550F1-1C56-0A4D-A8A0-3A29F7CB3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658FA-2D8E-C640-A4BA-CB9A7FEB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A5702-1CD3-2F4A-8CAD-32061270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9ED84-04A9-4B42-A5B2-F7532769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164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D842-C24A-6A4B-815A-1238E021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60CD7-BDAA-0C4D-8C08-6C17BD87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D778-78E1-3D41-8B6C-B2CCDF18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E3B3E-428A-F248-A568-89D392CB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45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DC953-8875-EE4A-A82C-6E66DF0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7D23B-F2EE-B443-8AE8-0AB24570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821BB-2ABE-B946-86EA-1658BE88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751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101-5DE2-364F-BA0B-2B17DE7F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F99D-C5CA-4E48-909A-E31FC97B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61BE-C244-214B-8286-860E1DF0F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D075-DC02-1044-92B1-3697EE93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B9FC1-6E71-024D-904E-08844FE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E414-538F-C345-8C0B-08B7F58E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892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16BD-C290-5444-B628-123AEA3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C5EE9-F88D-D849-830F-2986C2E00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5DCE-7B93-E945-A202-67E3675FC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CD476-0BB9-4B4A-9AAA-5D0B990E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0FF73-123E-F046-A5EB-CB2F6F82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B388-66F1-E143-A59D-70447458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8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84F52-0C66-B24F-B775-AE950F43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B8AC-46AE-5E43-ABDD-F7B5B369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8C56-4958-354F-8E8B-41960668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B4FA-F338-1A43-9372-348826CC79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4306-277A-CA42-A3AD-15680345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CD9F-1BB7-AB4E-AF65-33B0F833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11DC-EB5D-0442-BB31-4057ACAC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m.wikipedia.org/wiki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62E-9523-0449-B569-E22496B9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266" y="30333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DATA ANALYSIS AND ANALYTICS USING WEKA AND TABLEAU TOOL FOR DATA MINING AND MACHINE LEARNING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E02AE8-E43E-014A-9C44-33374A636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40" y="627459"/>
            <a:ext cx="1714500" cy="16192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61AFD01-A62F-AA4A-BF92-35F752F3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887" y="533976"/>
            <a:ext cx="1569536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446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1139-AE56-1F41-BDE0-7000BC1A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47" y="-2183946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A774F5-6E18-FE4F-822C-4F5F6E141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56" y="-214313"/>
            <a:ext cx="10169109" cy="7140012"/>
          </a:xfrm>
        </p:spPr>
      </p:pic>
    </p:spTree>
    <p:extLst>
      <p:ext uri="{BB962C8B-B14F-4D97-AF65-F5344CB8AC3E}">
        <p14:creationId xmlns:p14="http://schemas.microsoft.com/office/powerpoint/2010/main" val="23346589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DDEE-BCF8-BE48-B518-76ADE647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DA76-8071-6D4D-A4F7-391A9600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1)Get Rid of Extra Spaces</a:t>
            </a:r>
          </a:p>
          <a:p>
            <a:pPr marL="0" indent="0">
              <a:buNone/>
            </a:pPr>
            <a:r>
              <a:rPr lang="en-US"/>
              <a:t>2)Select and Treat All Blank Cells</a:t>
            </a:r>
          </a:p>
          <a:p>
            <a:pPr marL="0" indent="0">
              <a:buNone/>
            </a:pPr>
            <a:r>
              <a:rPr lang="en-US"/>
              <a:t>3)Remove Duplicates</a:t>
            </a:r>
          </a:p>
          <a:p>
            <a:pPr marL="0" indent="0">
              <a:buNone/>
            </a:pPr>
            <a:r>
              <a:rPr lang="en-US"/>
              <a:t>4)Convert Numbers Stored as Text into Numbers</a:t>
            </a:r>
          </a:p>
          <a:p>
            <a:pPr marL="0" indent="0">
              <a:buNone/>
            </a:pPr>
            <a:r>
              <a:rPr lang="en-US"/>
              <a:t>5)Highlight Errors</a:t>
            </a:r>
          </a:p>
          <a:p>
            <a:pPr marL="0" indent="0">
              <a:buNone/>
            </a:pPr>
            <a:r>
              <a:rPr lang="en-US"/>
              <a:t>6) Use Find and Replace to Clean Data in Excel</a:t>
            </a:r>
          </a:p>
          <a:p>
            <a:pPr marL="0" indent="0">
              <a:buNone/>
            </a:pPr>
            <a:r>
              <a:rPr lang="en-US"/>
              <a:t>7) Change Text to Lower/Upper/Proper Case</a:t>
            </a:r>
          </a:p>
          <a:p>
            <a:pPr marL="0" indent="0">
              <a:buNone/>
            </a:pPr>
            <a:r>
              <a:rPr lang="en-US"/>
              <a:t>8)Spell Check</a:t>
            </a:r>
          </a:p>
        </p:txBody>
      </p:sp>
    </p:spTree>
    <p:extLst>
      <p:ext uri="{BB962C8B-B14F-4D97-AF65-F5344CB8AC3E}">
        <p14:creationId xmlns:p14="http://schemas.microsoft.com/office/powerpoint/2010/main" val="27925693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4EAC-EB5E-984B-9462-C513736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WEKA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38E2-9B42-B749-98F2-E30B053B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96" y="1690688"/>
            <a:ext cx="9854803" cy="4351338"/>
          </a:xfrm>
        </p:spPr>
        <p:txBody>
          <a:bodyPr>
            <a:normAutofit/>
          </a:bodyPr>
          <a:lstStyle/>
          <a:p>
            <a:r>
              <a:rPr lang="en-US"/>
              <a:t>Open your CSV file in the ARFF-Viewer by clicking the File menu and select Open.
files (*.csv). Select your file and click the Open button. 
You should see a sample of your CSV file loaded into the ARFF-Viewer.
Save your dataset in ARFF format by clicking the File menu and selecting Save as….
Enter a filename with a .arff extension and click the Save button.</a:t>
            </a:r>
          </a:p>
        </p:txBody>
      </p:sp>
    </p:spTree>
    <p:extLst>
      <p:ext uri="{BB962C8B-B14F-4D97-AF65-F5344CB8AC3E}">
        <p14:creationId xmlns:p14="http://schemas.microsoft.com/office/powerpoint/2010/main" val="302913167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595-D0FA-9248-93BC-2C8B6D9E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Data transfering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0E5B-7CFF-C54B-9C6D-0ABE3969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WEKA Tool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B0F158-F971-6642-8042-155807BD6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90688"/>
            <a:ext cx="5791200" cy="43053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849DAE9-2939-5541-9498-CF6EC5F1F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" y="3026966"/>
            <a:ext cx="3552826" cy="2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7445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455D-2B15-A542-B4E3-2F137FF1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Filtering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3E2325-2357-8145-8C47-D59FE8E56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15319"/>
            <a:ext cx="2286000" cy="4171950"/>
          </a:xfrm>
        </p:spPr>
      </p:pic>
    </p:spTree>
    <p:extLst>
      <p:ext uri="{BB962C8B-B14F-4D97-AF65-F5344CB8AC3E}">
        <p14:creationId xmlns:p14="http://schemas.microsoft.com/office/powerpoint/2010/main" val="21219922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8930-77F5-B949-BCFC-A6CD4BBF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Attributes</a:t>
            </a:r>
            <a:r>
              <a:rPr lang="en-US" b="1">
                <a:solidFill>
                  <a:srgbClr val="C00000"/>
                </a:solidFill>
                <a:latin typeface="Amasis MT Pro Black" panose="02040A04050005020304" pitchFamily="18" charset="0"/>
              </a:rPr>
              <a:t> selection</a:t>
            </a:r>
            <a:endParaRPr lang="en-US">
              <a:solidFill>
                <a:srgbClr val="C0000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3DF230-13FA-D047-BF73-E0A7EF2A5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86450" cy="4324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CB590-DCBE-D648-A36B-302999EA329B}"/>
              </a:ext>
            </a:extLst>
          </p:cNvPr>
          <p:cNvSpPr txBox="1"/>
          <p:nvPr/>
        </p:nvSpPr>
        <p:spPr>
          <a:xfrm>
            <a:off x="7479209" y="3153748"/>
            <a:ext cx="3874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Based on our requirements and accuracy</a:t>
            </a:r>
          </a:p>
        </p:txBody>
      </p:sp>
    </p:spTree>
    <p:extLst>
      <p:ext uri="{BB962C8B-B14F-4D97-AF65-F5344CB8AC3E}">
        <p14:creationId xmlns:p14="http://schemas.microsoft.com/office/powerpoint/2010/main" val="1143246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CDE4-29EB-8B49-971B-C9E3A103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Classify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907509-CE96-704A-B4D4-8DC01A109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37" y="1825625"/>
            <a:ext cx="5665125" cy="4351338"/>
          </a:xfrm>
        </p:spPr>
      </p:pic>
    </p:spTree>
    <p:extLst>
      <p:ext uri="{BB962C8B-B14F-4D97-AF65-F5344CB8AC3E}">
        <p14:creationId xmlns:p14="http://schemas.microsoft.com/office/powerpoint/2010/main" val="169908186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2EE-35BC-A34C-AAF5-FAD885EB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83DDE-B4F9-FF37-B6CC-C7119A590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5624"/>
            <a:ext cx="10591800" cy="4814661"/>
          </a:xfrm>
        </p:spPr>
      </p:pic>
    </p:spTree>
    <p:extLst>
      <p:ext uri="{BB962C8B-B14F-4D97-AF65-F5344CB8AC3E}">
        <p14:creationId xmlns:p14="http://schemas.microsoft.com/office/powerpoint/2010/main" val="18273175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86E8-58B2-6E4B-B0D1-A1BC65F7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Visualization in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F02FA-79DA-24BB-21CF-E7E742DAD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7171"/>
            <a:ext cx="10515600" cy="5175704"/>
          </a:xfrm>
        </p:spPr>
      </p:pic>
    </p:spTree>
    <p:extLst>
      <p:ext uri="{BB962C8B-B14F-4D97-AF65-F5344CB8AC3E}">
        <p14:creationId xmlns:p14="http://schemas.microsoft.com/office/powerpoint/2010/main" val="104852298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4CA1-0B88-7743-B8E9-1B6165B2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6A84E-DE3C-5B48-FE0D-51C7D6851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3" y="0"/>
            <a:ext cx="11672913" cy="6694714"/>
          </a:xfrm>
        </p:spPr>
      </p:pic>
    </p:spTree>
    <p:extLst>
      <p:ext uri="{BB962C8B-B14F-4D97-AF65-F5344CB8AC3E}">
        <p14:creationId xmlns:p14="http://schemas.microsoft.com/office/powerpoint/2010/main" val="304403007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BDAA-CE23-5840-A45E-DD95699B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A0FD-E2EC-0041-BFC9-B670C451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2"/>
                </a:solidFill>
                <a:effectLst/>
                <a:latin typeface="-apple-system"/>
              </a:rPr>
              <a:t>a collection of </a:t>
            </a:r>
            <a:r>
              <a:rPr lang="en-US" b="0" i="0" u="none" strike="noStrike">
                <a:solidFill>
                  <a:srgbClr val="795CB2"/>
                </a:solidFill>
                <a:effectLst/>
                <a:latin typeface="-apple-system"/>
                <a:hlinkClick r:id="rId2" tooltip="Data"/>
              </a:rPr>
              <a:t>data</a:t>
            </a:r>
            <a:endParaRPr lang="en-US" b="0" i="0" u="none" strike="noStrike">
              <a:solidFill>
                <a:srgbClr val="795CB2"/>
              </a:solidFill>
              <a:effectLst/>
              <a:latin typeface="-apple-system"/>
            </a:endParaRPr>
          </a:p>
          <a:p>
            <a:r>
              <a:rPr lang="en-US">
                <a:solidFill>
                  <a:srgbClr val="795CB2"/>
                </a:solidFill>
                <a:latin typeface="-apple-system"/>
              </a:rPr>
              <a:t>Arranged in columns and rows</a:t>
            </a:r>
          </a:p>
          <a:p>
            <a:r>
              <a:rPr lang="en-US">
                <a:solidFill>
                  <a:srgbClr val="795CB2"/>
                </a:solidFill>
                <a:latin typeface="-apple-system"/>
              </a:rPr>
              <a:t>Ex: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1BA8AA-FF8C-C649-8A52-D0A421305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86" y="3429000"/>
            <a:ext cx="8835628" cy="32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704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01265-1EC2-B5A2-3F08-EFF0023DB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8225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C3788-A0CC-1738-AB35-063FEF943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745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374455B-1D6D-848F-2F7D-9E31B897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0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459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EBAF-65B4-104D-A5AE-BE3BAED5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54873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33A0A5-F924-6441-9A0A-A0C9E9D4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In class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8C59A62-2AD8-1140-A6FB-5679CA8EE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08475" cy="38438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AD038-67EA-A141-A5FC-B55136A47809}"/>
              </a:ext>
            </a:extLst>
          </p:cNvPr>
          <p:cNvSpPr txBox="1"/>
          <p:nvPr/>
        </p:nvSpPr>
        <p:spPr>
          <a:xfrm>
            <a:off x="6568720" y="2828835"/>
            <a:ext cx="4263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Amasis MT Pro Black" panose="02000000000000000000" pitchFamily="2" charset="0"/>
                <a:ea typeface="Amasis MT Pro Black" panose="02000000000000000000" pitchFamily="2" charset="0"/>
              </a:rPr>
              <a:t>Apple:</a:t>
            </a:r>
          </a:p>
          <a:p>
            <a:pPr algn="l"/>
            <a:r>
              <a:rPr lang="en-US" sz="2400">
                <a:latin typeface="Amasis MT Pro Black" panose="02000000000000000000" pitchFamily="2" charset="0"/>
                <a:ea typeface="Amasis MT Pro Black" panose="02000000000000000000" pitchFamily="2" charset="0"/>
              </a:rPr>
              <a:t>*It is red in colour</a:t>
            </a:r>
          </a:p>
          <a:p>
            <a:pPr algn="l"/>
            <a:r>
              <a:rPr lang="en-US" sz="2400">
                <a:latin typeface="Amasis MT Pro Black" panose="02000000000000000000" pitchFamily="2" charset="0"/>
                <a:ea typeface="Amasis MT Pro Black" panose="02000000000000000000" pitchFamily="2" charset="0"/>
              </a:rPr>
              <a:t>*It is a fruit</a:t>
            </a:r>
          </a:p>
          <a:p>
            <a:pPr algn="l"/>
            <a:r>
              <a:rPr lang="en-US" sz="2400">
                <a:latin typeface="Amasis MT Pro Black" panose="02000000000000000000" pitchFamily="2" charset="0"/>
                <a:ea typeface="Amasis MT Pro Black" panose="02000000000000000000" pitchFamily="2" charset="0"/>
              </a:rPr>
              <a:t>*It is good for health</a:t>
            </a:r>
          </a:p>
          <a:p>
            <a:pPr algn="l"/>
            <a:r>
              <a:rPr lang="en-US" sz="2400">
                <a:latin typeface="Amasis MT Pro Black" panose="02000000000000000000" pitchFamily="2" charset="0"/>
                <a:ea typeface="Amasis MT Pro Black" panose="02000000000000000000" pitchFamily="2" charset="0"/>
              </a:rPr>
              <a:t>*It is round in shape</a:t>
            </a:r>
          </a:p>
        </p:txBody>
      </p:sp>
    </p:spTree>
    <p:extLst>
      <p:ext uri="{BB962C8B-B14F-4D97-AF65-F5344CB8AC3E}">
        <p14:creationId xmlns:p14="http://schemas.microsoft.com/office/powerpoint/2010/main" val="7289368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F03E-8111-4E43-B6C0-6233074D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In exam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E06E1B-9CE8-0749-BBE6-243004765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39" y="2387204"/>
            <a:ext cx="3393924" cy="386879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99FA8F8-22FB-6645-84F8-E6DC8F7E8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39" y="2827790"/>
            <a:ext cx="3040856" cy="3449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E2AC0-1C08-024D-A21A-FC9B08A665D3}"/>
              </a:ext>
            </a:extLst>
          </p:cNvPr>
          <p:cNvSpPr txBox="1"/>
          <p:nvPr/>
        </p:nvSpPr>
        <p:spPr>
          <a:xfrm rot="10800000" flipV="1">
            <a:off x="2898575" y="1294123"/>
            <a:ext cx="6727627" cy="5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  <a:latin typeface="Amasis MT Pro Black" panose="02040A04050005020304" pitchFamily="18" charset="0"/>
              </a:rPr>
              <a:t>Find Which is apple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9B3CD1E-B013-A847-A913-6DAF08155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6" y="4026372"/>
            <a:ext cx="1709738" cy="22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035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23C-AD30-2B4D-A12E-24C14A95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Data visualization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EDEB30-3539-9845-9E48-4CE3B64B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17" y="1496218"/>
            <a:ext cx="10289383" cy="4996657"/>
          </a:xfrm>
        </p:spPr>
      </p:pic>
    </p:spTree>
    <p:extLst>
      <p:ext uri="{BB962C8B-B14F-4D97-AF65-F5344CB8AC3E}">
        <p14:creationId xmlns:p14="http://schemas.microsoft.com/office/powerpoint/2010/main" val="29188974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113D-DCD3-D849-BD42-7FC47955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Need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96F0-B810-2F4A-9410-06196ED0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understand growth of business.</a:t>
            </a:r>
          </a:p>
          <a:p>
            <a:r>
              <a:rPr lang="en-US"/>
              <a:t>To know profits/loss.</a:t>
            </a:r>
          </a:p>
          <a:p>
            <a:r>
              <a:rPr lang="en-US"/>
              <a:t>To understand requirements of customers/clients.</a:t>
            </a:r>
          </a:p>
          <a:p>
            <a:r>
              <a:rPr lang="en-US"/>
              <a:t>Demands on products.</a:t>
            </a:r>
          </a:p>
          <a:p>
            <a:r>
              <a:rPr lang="en-US"/>
              <a:t>To know flow of transactions.</a:t>
            </a:r>
          </a:p>
          <a:p>
            <a:r>
              <a:rPr lang="en-US"/>
              <a:t>Stock maintenance.</a:t>
            </a:r>
          </a:p>
          <a:p>
            <a:r>
              <a:rPr lang="en-US"/>
              <a:t>To know needs of visitors (website or apps).</a:t>
            </a:r>
          </a:p>
          <a:p>
            <a:r>
              <a:rPr lang="en-US"/>
              <a:t>Ex: Google ads, Amazon, search bar suggestions.</a:t>
            </a:r>
          </a:p>
        </p:txBody>
      </p:sp>
    </p:spTree>
    <p:extLst>
      <p:ext uri="{BB962C8B-B14F-4D97-AF65-F5344CB8AC3E}">
        <p14:creationId xmlns:p14="http://schemas.microsoft.com/office/powerpoint/2010/main" val="16559680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7377-A3B9-2E49-864C-AE3003A1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Tools for data analysis and Visualisation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59A4B-2E0A-F84A-8392-4301326A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plenty of tools for data analysis.</a:t>
            </a:r>
          </a:p>
          <a:p>
            <a:r>
              <a:rPr lang="en-US"/>
              <a:t>Excel</a:t>
            </a:r>
          </a:p>
          <a:p>
            <a:r>
              <a:rPr lang="en-US"/>
              <a:t>Jupyter</a:t>
            </a:r>
          </a:p>
          <a:p>
            <a:r>
              <a:rPr lang="en-US"/>
              <a:t>WEKA</a:t>
            </a:r>
          </a:p>
          <a:p>
            <a:r>
              <a:rPr lang="en-US"/>
              <a:t>Tableau</a:t>
            </a:r>
          </a:p>
          <a:p>
            <a:r>
              <a:rPr lang="en-US"/>
              <a:t>Google Analytics</a:t>
            </a:r>
          </a:p>
          <a:p>
            <a:r>
              <a:rPr lang="en-US"/>
              <a:t>Orange</a:t>
            </a:r>
          </a:p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709085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0D07-AB5B-0B4F-8D61-DB06ED9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masis MT Pro Black" panose="02040A04050005020304" pitchFamily="18" charset="0"/>
              </a:rPr>
              <a:t>Instant solutions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D6C843-FA15-8840-9675-DA660546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1" y="2626124"/>
            <a:ext cx="3876716" cy="291921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8E0DDFA-C7EB-CB4D-9D3A-E7FC62906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44" y="1904538"/>
            <a:ext cx="3253978" cy="22374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230B159-130B-6E45-82A8-23C1E04F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15" y="3605769"/>
            <a:ext cx="365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855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F8D5-9B62-E54D-9829-2607FFC1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Amasis MT Pro Black" panose="02040A04050005020304" pitchFamily="18" charset="0"/>
              </a:rPr>
              <a:t>Why weka and Tableau for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8411-4DF8-7B43-86D7-8DB2DB55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Eassy to use</a:t>
            </a:r>
          </a:p>
          <a:p>
            <a:r>
              <a:rPr lang="en-US"/>
              <a:t>User friendly</a:t>
            </a:r>
          </a:p>
          <a:p>
            <a:r>
              <a:rPr lang="en-US"/>
              <a:t>No programimng required</a:t>
            </a:r>
          </a:p>
          <a:p>
            <a:r>
              <a:rPr lang="en-US"/>
              <a:t>Drag and drop</a:t>
            </a:r>
          </a:p>
          <a:p>
            <a:r>
              <a:rPr lang="en-US"/>
              <a:t>Time saving</a:t>
            </a:r>
          </a:p>
          <a:p>
            <a:r>
              <a:rPr lang="en-US"/>
              <a:t>Requires Short time to learn and understand</a:t>
            </a:r>
          </a:p>
          <a:p>
            <a:r>
              <a:rPr lang="en-US"/>
              <a:t>Instantanious</a:t>
            </a:r>
          </a:p>
          <a:p>
            <a:r>
              <a:rPr lang="en-US"/>
              <a:t>Accurate</a:t>
            </a:r>
          </a:p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276058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337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Algerian</vt:lpstr>
      <vt:lpstr>Amasis MT Pro Black</vt:lpstr>
      <vt:lpstr>-apple-system</vt:lpstr>
      <vt:lpstr>Arial</vt:lpstr>
      <vt:lpstr>Calibri</vt:lpstr>
      <vt:lpstr>Calibri Light</vt:lpstr>
      <vt:lpstr>Office Theme</vt:lpstr>
      <vt:lpstr>DATA ANALYSIS AND ANALYTICS USING WEKA AND TABLEAU TOOL FOR DATA MINING AND MACHINE LEARNING</vt:lpstr>
      <vt:lpstr>DATA SET</vt:lpstr>
      <vt:lpstr>In class</vt:lpstr>
      <vt:lpstr>In exam</vt:lpstr>
      <vt:lpstr>Data visualization</vt:lpstr>
      <vt:lpstr>Need of data analysis</vt:lpstr>
      <vt:lpstr>Tools for data analysis and Visualisation</vt:lpstr>
      <vt:lpstr>Instant solutions</vt:lpstr>
      <vt:lpstr>Why weka and Tableau for analysis?</vt:lpstr>
      <vt:lpstr>PowerPoint Presentation</vt:lpstr>
      <vt:lpstr>Data Cleaning</vt:lpstr>
      <vt:lpstr>WEKA TOOL</vt:lpstr>
      <vt:lpstr>Data transfering</vt:lpstr>
      <vt:lpstr>Filtering</vt:lpstr>
      <vt:lpstr>Attributes selection</vt:lpstr>
      <vt:lpstr>Classify</vt:lpstr>
      <vt:lpstr>VISUALIZATION</vt:lpstr>
      <vt:lpstr>Visualization in Tableau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ANALYTICS USING WEKA AND TABLEAU TOOL FOR DATA MINING AND MACHINE LEARNING</dc:title>
  <dc:creator>Unknown User</dc:creator>
  <cp:lastModifiedBy>abhi</cp:lastModifiedBy>
  <cp:revision>17</cp:revision>
  <dcterms:created xsi:type="dcterms:W3CDTF">2022-11-01T10:31:57Z</dcterms:created>
  <dcterms:modified xsi:type="dcterms:W3CDTF">2022-11-03T06:57:58Z</dcterms:modified>
</cp:coreProperties>
</file>