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Web scraping on Flipkart.com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15100"/>
            <a:ext cx="9409885" cy="285101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</a:rPr>
              <a:t>Data science &amp; it’s applications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</a:rPr>
              <a:t>(21ad62)</a:t>
            </a:r>
          </a:p>
          <a:p>
            <a:pPr algn="r"/>
            <a:endParaRPr lang="en-US" dirty="0" smtClean="0">
              <a:solidFill>
                <a:schemeClr val="tx1">
                  <a:lumMod val="95000"/>
                </a:schemeClr>
              </a:solidFill>
              <a:latin typeface="Bahnschrift SemiBold" panose="020B0502040204020203" pitchFamily="34" charset="0"/>
            </a:endParaRPr>
          </a:p>
          <a:p>
            <a:pPr algn="r"/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</a:rPr>
              <a:t>Gagan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</a:rPr>
              <a:t> d n (1ce21ai009)</a:t>
            </a:r>
          </a:p>
          <a:p>
            <a:pPr algn="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</a:rPr>
              <a:t>Kailash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</a:rPr>
              <a:t>rao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</a:rPr>
              <a:t> (1ce21ai010)</a:t>
            </a:r>
            <a:endParaRPr lang="en-IN" dirty="0">
              <a:solidFill>
                <a:schemeClr val="tx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0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v/s rating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1" y="2097088"/>
            <a:ext cx="5738480" cy="4303861"/>
          </a:xfrm>
        </p:spPr>
      </p:pic>
    </p:spTree>
    <p:extLst>
      <p:ext uri="{BB962C8B-B14F-4D97-AF65-F5344CB8AC3E}">
        <p14:creationId xmlns:p14="http://schemas.microsoft.com/office/powerpoint/2010/main" val="34220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v/s rating(</a:t>
            </a:r>
            <a:r>
              <a:rPr lang="en-US" dirty="0" err="1" smtClean="0"/>
              <a:t>hbar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2288677"/>
            <a:ext cx="5960548" cy="4470412"/>
          </a:xfrm>
        </p:spPr>
      </p:pic>
    </p:spTree>
    <p:extLst>
      <p:ext uri="{BB962C8B-B14F-4D97-AF65-F5344CB8AC3E}">
        <p14:creationId xmlns:p14="http://schemas.microsoft.com/office/powerpoint/2010/main" val="282967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v/s rating (plot)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940333"/>
            <a:ext cx="6283235" cy="4712427"/>
          </a:xfrm>
        </p:spPr>
      </p:pic>
    </p:spTree>
    <p:extLst>
      <p:ext uri="{BB962C8B-B14F-4D97-AF65-F5344CB8AC3E}">
        <p14:creationId xmlns:p14="http://schemas.microsoft.com/office/powerpoint/2010/main" val="388914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plot(rating v/s price)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3" y="1988231"/>
            <a:ext cx="6038925" cy="4529194"/>
          </a:xfrm>
        </p:spPr>
      </p:pic>
    </p:spTree>
    <p:extLst>
      <p:ext uri="{BB962C8B-B14F-4D97-AF65-F5344CB8AC3E}">
        <p14:creationId xmlns:p14="http://schemas.microsoft.com/office/powerpoint/2010/main" val="350861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v/s rating(</a:t>
            </a:r>
            <a:r>
              <a:rPr lang="en-US" dirty="0" err="1" smtClean="0"/>
              <a:t>hbar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6" y="2249488"/>
            <a:ext cx="5777668" cy="4333252"/>
          </a:xfrm>
        </p:spPr>
      </p:pic>
    </p:spTree>
    <p:extLst>
      <p:ext uri="{BB962C8B-B14F-4D97-AF65-F5344CB8AC3E}">
        <p14:creationId xmlns:p14="http://schemas.microsoft.com/office/powerpoint/2010/main" val="227200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v/s price(</a:t>
            </a:r>
            <a:r>
              <a:rPr lang="en-US" dirty="0" err="1" smtClean="0"/>
              <a:t>hbar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4" y="2097088"/>
            <a:ext cx="5921360" cy="4441021"/>
          </a:xfrm>
        </p:spPr>
      </p:pic>
    </p:spTree>
    <p:extLst>
      <p:ext uri="{BB962C8B-B14F-4D97-AF65-F5344CB8AC3E}">
        <p14:creationId xmlns:p14="http://schemas.microsoft.com/office/powerpoint/2010/main" val="239131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463078">
            <a:off x="1141412" y="618518"/>
            <a:ext cx="9905999" cy="5298956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1047410" y="655755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0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refers to raw, unprocessed facts, figures, and details that are collected from various sources. </a:t>
            </a:r>
            <a:endParaRPr lang="en-US" dirty="0" smtClean="0"/>
          </a:p>
          <a:p>
            <a:r>
              <a:rPr lang="en-IN" dirty="0"/>
              <a:t>It can be qualitative (descriptive information) or quantitative (numerical information).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57" y="2554038"/>
            <a:ext cx="4590993" cy="2570956"/>
          </a:xfrm>
        </p:spPr>
      </p:pic>
    </p:spTree>
    <p:extLst>
      <p:ext uri="{BB962C8B-B14F-4D97-AF65-F5344CB8AC3E}">
        <p14:creationId xmlns:p14="http://schemas.microsoft.com/office/powerpoint/2010/main" val="25341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Informed </a:t>
            </a:r>
            <a:r>
              <a:rPr lang="en-IN" dirty="0" smtClean="0"/>
              <a:t>Decision-Making</a:t>
            </a:r>
          </a:p>
          <a:p>
            <a:r>
              <a:rPr lang="en-IN" dirty="0"/>
              <a:t>Performance </a:t>
            </a:r>
            <a:r>
              <a:rPr lang="en-IN" dirty="0" smtClean="0"/>
              <a:t>Measurement</a:t>
            </a:r>
          </a:p>
          <a:p>
            <a:r>
              <a:rPr lang="en-IN" dirty="0"/>
              <a:t>Customer </a:t>
            </a:r>
            <a:r>
              <a:rPr lang="en-IN" dirty="0" smtClean="0"/>
              <a:t>Insights</a:t>
            </a:r>
          </a:p>
          <a:p>
            <a:r>
              <a:rPr lang="en-IN" dirty="0"/>
              <a:t>Operational </a:t>
            </a:r>
            <a:r>
              <a:rPr lang="en-IN" dirty="0" smtClean="0"/>
              <a:t>Efficiency</a:t>
            </a:r>
          </a:p>
          <a:p>
            <a:r>
              <a:rPr lang="en-IN" dirty="0"/>
              <a:t>Market </a:t>
            </a:r>
            <a:r>
              <a:rPr lang="en-IN" dirty="0" smtClean="0"/>
              <a:t>Analysis</a:t>
            </a:r>
          </a:p>
          <a:p>
            <a:r>
              <a:rPr lang="en-IN" dirty="0"/>
              <a:t>Innovation and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Risk </a:t>
            </a:r>
            <a:r>
              <a:rPr lang="en-IN" dirty="0" smtClean="0"/>
              <a:t>Management</a:t>
            </a:r>
          </a:p>
          <a:p>
            <a:r>
              <a:rPr lang="en-IN" dirty="0"/>
              <a:t>Compliance and </a:t>
            </a:r>
            <a:r>
              <a:rPr lang="en-IN" dirty="0" smtClean="0"/>
              <a:t>Reporting</a:t>
            </a:r>
          </a:p>
          <a:p>
            <a:r>
              <a:rPr lang="en-IN" dirty="0" smtClean="0"/>
              <a:t>Personalization</a:t>
            </a:r>
          </a:p>
          <a:p>
            <a:r>
              <a:rPr lang="en-IN" dirty="0"/>
              <a:t>Scientific Research</a:t>
            </a:r>
          </a:p>
        </p:txBody>
      </p:sp>
    </p:spTree>
    <p:extLst>
      <p:ext uri="{BB962C8B-B14F-4D97-AF65-F5344CB8AC3E}">
        <p14:creationId xmlns:p14="http://schemas.microsoft.com/office/powerpoint/2010/main" val="152256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&amp; visualization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47086"/>
            <a:ext cx="4760724" cy="285643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8" y="1819994"/>
            <a:ext cx="4336213" cy="4554014"/>
          </a:xfrm>
        </p:spPr>
      </p:pic>
    </p:spTree>
    <p:extLst>
      <p:ext uri="{BB962C8B-B14F-4D97-AF65-F5344CB8AC3E}">
        <p14:creationId xmlns:p14="http://schemas.microsoft.com/office/powerpoint/2010/main" val="395932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Define </a:t>
            </a:r>
            <a:r>
              <a:rPr lang="en-IN" dirty="0" smtClean="0"/>
              <a:t>Objectives</a:t>
            </a:r>
          </a:p>
          <a:p>
            <a:r>
              <a:rPr lang="en-IN" dirty="0"/>
              <a:t>Collect and Prepare </a:t>
            </a:r>
            <a:r>
              <a:rPr lang="en-IN" dirty="0" smtClean="0"/>
              <a:t>Data</a:t>
            </a:r>
          </a:p>
          <a:p>
            <a:r>
              <a:rPr lang="en-IN" dirty="0"/>
              <a:t>Explore and </a:t>
            </a:r>
            <a:r>
              <a:rPr lang="en-IN" dirty="0" err="1"/>
              <a:t>Analyze</a:t>
            </a:r>
            <a:r>
              <a:rPr lang="en-IN" dirty="0"/>
              <a:t> </a:t>
            </a:r>
            <a:r>
              <a:rPr lang="en-IN" dirty="0" smtClean="0"/>
              <a:t>Data</a:t>
            </a:r>
          </a:p>
          <a:p>
            <a:r>
              <a:rPr lang="en-IN" dirty="0"/>
              <a:t>Select Visualization </a:t>
            </a:r>
            <a:r>
              <a:rPr lang="en-IN" dirty="0" smtClean="0"/>
              <a:t>Techniques</a:t>
            </a:r>
          </a:p>
          <a:p>
            <a:r>
              <a:rPr lang="en-IN" dirty="0"/>
              <a:t>Design the Visualization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Implement the </a:t>
            </a:r>
            <a:r>
              <a:rPr lang="en-IN" dirty="0" smtClean="0"/>
              <a:t>Visualization</a:t>
            </a:r>
          </a:p>
          <a:p>
            <a:r>
              <a:rPr lang="en-IN" dirty="0"/>
              <a:t>Test and </a:t>
            </a:r>
            <a:r>
              <a:rPr lang="en-IN" dirty="0" smtClean="0"/>
              <a:t>Refine</a:t>
            </a:r>
          </a:p>
          <a:p>
            <a:r>
              <a:rPr lang="en-IN" dirty="0"/>
              <a:t>Present and </a:t>
            </a:r>
            <a:r>
              <a:rPr lang="en-IN" dirty="0" smtClean="0"/>
              <a:t>Share</a:t>
            </a:r>
          </a:p>
          <a:p>
            <a:r>
              <a:rPr lang="en-IN" dirty="0"/>
              <a:t>Evaluate and Iterate</a:t>
            </a:r>
          </a:p>
        </p:txBody>
      </p:sp>
    </p:spTree>
    <p:extLst>
      <p:ext uri="{BB962C8B-B14F-4D97-AF65-F5344CB8AC3E}">
        <p14:creationId xmlns:p14="http://schemas.microsoft.com/office/powerpoint/2010/main" val="334580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is the automated process of extracting data from websites. 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43" y="3468733"/>
            <a:ext cx="4955020" cy="27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web 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Identify the Target </a:t>
            </a:r>
            <a:r>
              <a:rPr lang="en-IN" dirty="0" smtClean="0"/>
              <a:t>Website</a:t>
            </a:r>
          </a:p>
          <a:p>
            <a:r>
              <a:rPr lang="en-IN" dirty="0"/>
              <a:t>Inspect the Web </a:t>
            </a:r>
            <a:r>
              <a:rPr lang="en-IN" dirty="0" smtClean="0"/>
              <a:t>Page</a:t>
            </a:r>
          </a:p>
          <a:p>
            <a:r>
              <a:rPr lang="en-IN" dirty="0"/>
              <a:t>Set Up the </a:t>
            </a:r>
            <a:r>
              <a:rPr lang="en-IN" dirty="0" smtClean="0"/>
              <a:t>Environment</a:t>
            </a:r>
          </a:p>
          <a:p>
            <a:r>
              <a:rPr lang="en-IN" dirty="0"/>
              <a:t>Send HTTP </a:t>
            </a:r>
            <a:r>
              <a:rPr lang="en-IN" dirty="0" smtClean="0"/>
              <a:t>Requests</a:t>
            </a:r>
          </a:p>
          <a:p>
            <a:r>
              <a:rPr lang="en-IN" dirty="0"/>
              <a:t>Parse the HTML </a:t>
            </a:r>
            <a:r>
              <a:rPr lang="en-IN" dirty="0" smtClean="0"/>
              <a:t>Content</a:t>
            </a:r>
          </a:p>
          <a:p>
            <a:r>
              <a:rPr lang="en-IN" dirty="0"/>
              <a:t>Extract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Handle Pagination and Dynamic </a:t>
            </a:r>
            <a:r>
              <a:rPr lang="en-US" dirty="0" smtClean="0"/>
              <a:t>Content</a:t>
            </a:r>
          </a:p>
          <a:p>
            <a:r>
              <a:rPr lang="en-IN" dirty="0"/>
              <a:t>Store the </a:t>
            </a:r>
            <a:r>
              <a:rPr lang="en-IN" dirty="0" smtClean="0"/>
              <a:t>Data</a:t>
            </a:r>
          </a:p>
          <a:p>
            <a:r>
              <a:rPr lang="en-US" dirty="0"/>
              <a:t>Maintain and Update the Scraper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0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import requests</a:t>
            </a:r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09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284256"/>
            <a:ext cx="9906000" cy="1472176"/>
          </a:xfrm>
        </p:spPr>
      </p:pic>
    </p:spTree>
    <p:extLst>
      <p:ext uri="{BB962C8B-B14F-4D97-AF65-F5344CB8AC3E}">
        <p14:creationId xmlns:p14="http://schemas.microsoft.com/office/powerpoint/2010/main" val="397994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231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Bahnschrift SemiBold</vt:lpstr>
      <vt:lpstr>Trebuchet MS</vt:lpstr>
      <vt:lpstr>Tw Cen MT</vt:lpstr>
      <vt:lpstr>Circuit</vt:lpstr>
      <vt:lpstr>Web scraping on Flipkart.com</vt:lpstr>
      <vt:lpstr>Data:</vt:lpstr>
      <vt:lpstr>Importance of data</vt:lpstr>
      <vt:lpstr>Data analysis &amp; visualization</vt:lpstr>
      <vt:lpstr>Process of data visualization</vt:lpstr>
      <vt:lpstr>Web scraping</vt:lpstr>
      <vt:lpstr>Steps in web scraping</vt:lpstr>
      <vt:lpstr>Python libraries used</vt:lpstr>
      <vt:lpstr>Reading csv file</vt:lpstr>
      <vt:lpstr>Phone v/s rating</vt:lpstr>
      <vt:lpstr>Phone v/s rating(hbar)</vt:lpstr>
      <vt:lpstr>Phone v/s rating (plot)</vt:lpstr>
      <vt:lpstr>Line plot(rating v/s price)</vt:lpstr>
      <vt:lpstr>Phone v/s rating(hbar)</vt:lpstr>
      <vt:lpstr>Rating v/s price(hbar)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on Flipkart.com</dc:title>
  <dc:creator>HAPPY HOME</dc:creator>
  <cp:lastModifiedBy>HAPPY HOME</cp:lastModifiedBy>
  <cp:revision>19</cp:revision>
  <dcterms:created xsi:type="dcterms:W3CDTF">2024-07-29T04:51:14Z</dcterms:created>
  <dcterms:modified xsi:type="dcterms:W3CDTF">2024-07-29T05:54:50Z</dcterms:modified>
</cp:coreProperties>
</file>