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0" roundtripDataSignature="AMtx7mhoykE+mWnVcphLD6wDIsFZJymC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
          <p:cNvSpPr txBox="1"/>
          <p:nvPr>
            <p:ph idx="1" type="subTitle"/>
          </p:nvPr>
        </p:nvSpPr>
        <p:spPr>
          <a:xfrm>
            <a:off x="990600" y="4038600"/>
            <a:ext cx="7338900" cy="2133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800"/>
              <a:buNone/>
            </a:pPr>
            <a:r>
              <a:rPr lang="en-US" sz="2800"/>
              <a:t>Section - C</a:t>
            </a:r>
            <a:endParaRPr/>
          </a:p>
          <a:p>
            <a:pPr indent="0" lvl="0" marL="0" rtl="0" algn="ctr">
              <a:spcBef>
                <a:spcPts val="560"/>
              </a:spcBef>
              <a:spcAft>
                <a:spcPts val="0"/>
              </a:spcAft>
              <a:buClr>
                <a:srgbClr val="888888"/>
              </a:buClr>
              <a:buSzPts val="2800"/>
              <a:buNone/>
            </a:pPr>
            <a:r>
              <a:rPr lang="en-US" sz="2800"/>
              <a:t>Gagan G R- PES1UG19CS156</a:t>
            </a:r>
            <a:br>
              <a:rPr lang="en-US" sz="2800"/>
            </a:br>
            <a:r>
              <a:rPr lang="en-US" sz="2800"/>
              <a:t>Gauthami S- PES1UG19CS166</a:t>
            </a:r>
            <a:endParaRPr sz="2800"/>
          </a:p>
          <a:p>
            <a:pPr indent="0" lvl="0" marL="0" rtl="0" algn="ctr">
              <a:spcBef>
                <a:spcPts val="560"/>
              </a:spcBef>
              <a:spcAft>
                <a:spcPts val="0"/>
              </a:spcAft>
              <a:buClr>
                <a:srgbClr val="888888"/>
              </a:buClr>
              <a:buSzPts val="2800"/>
              <a:buNone/>
            </a:pPr>
            <a:r>
              <a:rPr lang="en-US" sz="2800"/>
              <a:t>Geetanjali Koya-PES1UG19CS168</a:t>
            </a:r>
            <a:endParaRPr sz="2800"/>
          </a:p>
        </p:txBody>
      </p:sp>
      <p:sp>
        <p:nvSpPr>
          <p:cNvPr descr="PES University - Home | Facebook" id="86" name="Google Shape;86;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88" name="Google Shape;88;p1"/>
          <p:cNvSpPr txBox="1"/>
          <p:nvPr/>
        </p:nvSpPr>
        <p:spPr>
          <a:xfrm>
            <a:off x="457200" y="6172200"/>
            <a:ext cx="7772400" cy="5334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888888"/>
              </a:buClr>
              <a:buSzPts val="2800"/>
              <a:buFont typeface="Arial"/>
              <a:buNone/>
            </a:pPr>
            <a:r>
              <a:rPr b="0" i="0" lang="en-US" sz="2800" u="none" cap="none" strike="noStrike">
                <a:solidFill>
                  <a:srgbClr val="888888"/>
                </a:solidFill>
                <a:latin typeface="Calibri"/>
                <a:ea typeface="Calibri"/>
                <a:cs typeface="Calibri"/>
                <a:sym typeface="Calibri"/>
              </a:rPr>
              <a:t>GITHUB Link - </a:t>
            </a:r>
            <a:r>
              <a:rPr b="0" i="0" lang="en-US" sz="2200" u="none" cap="none" strike="noStrike">
                <a:solidFill>
                  <a:srgbClr val="888888"/>
                </a:solidFill>
                <a:latin typeface="Calibri"/>
                <a:ea typeface="Calibri"/>
                <a:cs typeface="Calibri"/>
                <a:sym typeface="Calibri"/>
              </a:rPr>
              <a:t>https://github.com/Gagan-G-R/WaggingTail</a:t>
            </a:r>
            <a:endParaRPr b="0" i="0" sz="2200" u="none" cap="none" strike="noStrike">
              <a:solidFill>
                <a:srgbClr val="888888"/>
              </a:solidFill>
              <a:latin typeface="Calibri"/>
              <a:ea typeface="Calibri"/>
              <a:cs typeface="Calibri"/>
              <a:sym typeface="Calibri"/>
            </a:endParaRPr>
          </a:p>
        </p:txBody>
      </p:sp>
      <p:sp>
        <p:nvSpPr>
          <p:cNvPr id="89" name="Google Shape;89;p1"/>
          <p:cNvSpPr txBox="1"/>
          <p:nvPr/>
        </p:nvSpPr>
        <p:spPr>
          <a:xfrm>
            <a:off x="685800" y="2895600"/>
            <a:ext cx="7772400" cy="9144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Project</a:t>
            </a:r>
            <a:r>
              <a:rPr b="0" i="0" lang="en-US" sz="3200" u="none" cap="none" strike="noStrike">
                <a:solidFill>
                  <a:schemeClr val="dk1"/>
                </a:solidFill>
                <a:latin typeface="Calibri"/>
                <a:ea typeface="Calibri"/>
                <a:cs typeface="Calibri"/>
                <a:sym typeface="Calibri"/>
              </a:rPr>
              <a:t> Title - </a:t>
            </a:r>
            <a:r>
              <a:rPr lang="en-US" sz="3200">
                <a:solidFill>
                  <a:schemeClr val="dk1"/>
                </a:solidFill>
                <a:latin typeface="Calibri"/>
                <a:ea typeface="Calibri"/>
                <a:cs typeface="Calibri"/>
                <a:sym typeface="Calibri"/>
              </a:rPr>
              <a:t>Wagging Tail</a:t>
            </a: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95" name="Google Shape;95;p2"/>
          <p:cNvSpPr txBox="1"/>
          <p:nvPr>
            <p:ph idx="1" type="body"/>
          </p:nvPr>
        </p:nvSpPr>
        <p:spPr>
          <a:xfrm>
            <a:off x="-114300" y="1600200"/>
            <a:ext cx="8801100" cy="5257800"/>
          </a:xfrm>
          <a:prstGeom prst="rect">
            <a:avLst/>
          </a:prstGeom>
          <a:noFill/>
          <a:ln>
            <a:noFill/>
          </a:ln>
        </p:spPr>
        <p:txBody>
          <a:bodyPr anchorCtr="0" anchor="t" bIns="45700" lIns="91425" spcFirstLastPara="1" rIns="91425" wrap="square" tIns="45700">
            <a:normAutofit/>
          </a:bodyPr>
          <a:lstStyle/>
          <a:p>
            <a:pPr indent="-139700" lvl="0" marL="342900" rtl="0" algn="just">
              <a:spcBef>
                <a:spcPts val="0"/>
              </a:spcBef>
              <a:spcAft>
                <a:spcPts val="0"/>
              </a:spcAft>
              <a:buClr>
                <a:schemeClr val="dk1"/>
              </a:buClr>
              <a:buSzPts val="3200"/>
              <a:buNone/>
            </a:pPr>
            <a:r>
              <a:rPr b="1" lang="en-US" sz="2800">
                <a:solidFill>
                  <a:srgbClr val="000000"/>
                </a:solidFill>
              </a:rPr>
              <a:t>Wagging Tail</a:t>
            </a:r>
            <a:r>
              <a:rPr lang="en-US" sz="2800">
                <a:solidFill>
                  <a:srgbClr val="000000"/>
                </a:solidFill>
              </a:rPr>
              <a:t> is  a website where people can adopt dogs </a:t>
            </a:r>
            <a:r>
              <a:rPr lang="en-US" sz="2800">
                <a:solidFill>
                  <a:srgbClr val="000000"/>
                </a:solidFill>
              </a:rPr>
              <a:t>which are rescued or give their pets up for adoption.</a:t>
            </a:r>
            <a:endParaRPr sz="2800">
              <a:solidFill>
                <a:srgbClr val="000000"/>
              </a:solidFill>
            </a:endParaRPr>
          </a:p>
          <a:p>
            <a:pPr indent="-139700" lvl="0" marL="342900" rtl="0" algn="just">
              <a:spcBef>
                <a:spcPts val="0"/>
              </a:spcBef>
              <a:spcAft>
                <a:spcPts val="0"/>
              </a:spcAft>
              <a:buClr>
                <a:schemeClr val="dk1"/>
              </a:buClr>
              <a:buSzPts val="3200"/>
              <a:buNone/>
            </a:pPr>
            <a:r>
              <a:rPr lang="en-US" sz="2800">
                <a:solidFill>
                  <a:srgbClr val="000000"/>
                </a:solidFill>
              </a:rPr>
              <a:t>The people who want to give their pets for rent can create an account and they can add the details of their pet with specifications such as breed, sex, and picture. This  information will be displayed to the others who would want to rent these pets. We have used </a:t>
            </a:r>
            <a:r>
              <a:rPr lang="en-US" sz="2800">
                <a:highlight>
                  <a:srgbClr val="FFFFFF"/>
                </a:highlight>
              </a:rPr>
              <a:t>mongo db to create our database where the  account details of the people is stored. </a:t>
            </a:r>
            <a:endParaRPr sz="2800">
              <a:highlight>
                <a:srgbClr val="FFFFFF"/>
              </a:highlight>
            </a:endParaRPr>
          </a:p>
          <a:p>
            <a:pPr indent="-139700" lvl="0" marL="342900" rtl="0" algn="just">
              <a:spcBef>
                <a:spcPts val="0"/>
              </a:spcBef>
              <a:spcAft>
                <a:spcPts val="0"/>
              </a:spcAft>
              <a:buClr>
                <a:schemeClr val="dk1"/>
              </a:buClr>
              <a:buSzPts val="3200"/>
              <a:buNone/>
            </a:pPr>
            <a:r>
              <a:rPr lang="en-US" sz="2800">
                <a:highlight>
                  <a:srgbClr val="FFFFFF"/>
                </a:highlight>
              </a:rPr>
              <a:t>The ones that are interested to adopt pets can login to the website and look at the information about the pets from which the user can choose their desirable pet.</a:t>
            </a:r>
            <a:endParaRPr sz="2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01" name="Google Shape;101;p3"/>
          <p:cNvSpPr txBox="1"/>
          <p:nvPr>
            <p:ph idx="1" type="body"/>
          </p:nvPr>
        </p:nvSpPr>
        <p:spPr>
          <a:xfrm>
            <a:off x="457200" y="15623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93700" lvl="0" marL="342900" rtl="0" algn="l">
              <a:spcBef>
                <a:spcPts val="0"/>
              </a:spcBef>
              <a:spcAft>
                <a:spcPts val="0"/>
              </a:spcAft>
              <a:buSzPts val="2600"/>
              <a:buChar char="•"/>
            </a:pPr>
            <a:r>
              <a:rPr lang="en-US" sz="2600"/>
              <a:t>Express API is used to define all the routes</a:t>
            </a:r>
            <a:endParaRPr sz="2600"/>
          </a:p>
          <a:p>
            <a:pPr indent="-393700" lvl="0" marL="342900" rtl="0" algn="l">
              <a:spcBef>
                <a:spcPts val="0"/>
              </a:spcBef>
              <a:spcAft>
                <a:spcPts val="0"/>
              </a:spcAft>
              <a:buSzPts val="2600"/>
              <a:buChar char="•"/>
            </a:pPr>
            <a:r>
              <a:rPr lang="en-US" sz="2600"/>
              <a:t>Node JS is used to do the Back End</a:t>
            </a:r>
            <a:endParaRPr sz="2600"/>
          </a:p>
          <a:p>
            <a:pPr indent="-393700" lvl="0" marL="342900" rtl="0" algn="l">
              <a:spcBef>
                <a:spcPts val="0"/>
              </a:spcBef>
              <a:spcAft>
                <a:spcPts val="0"/>
              </a:spcAft>
              <a:buSzPts val="2600"/>
              <a:buChar char="•"/>
            </a:pPr>
            <a:r>
              <a:rPr lang="en-US" sz="2600"/>
              <a:t>MongoDB-for database.</a:t>
            </a:r>
            <a:endParaRPr sz="2600"/>
          </a:p>
          <a:p>
            <a:pPr indent="-393700" lvl="0" marL="342900" rtl="0" algn="l">
              <a:spcBef>
                <a:spcPts val="0"/>
              </a:spcBef>
              <a:spcAft>
                <a:spcPts val="0"/>
              </a:spcAft>
              <a:buSzPts val="2600"/>
              <a:buChar char="•"/>
            </a:pPr>
            <a:r>
              <a:rPr lang="en-US" sz="2600"/>
              <a:t>Multer for uploading the images to the local storage</a:t>
            </a:r>
            <a:endParaRPr sz="2600"/>
          </a:p>
          <a:p>
            <a:pPr indent="-393700" lvl="0" marL="342900" rtl="0" algn="l">
              <a:spcBef>
                <a:spcPts val="0"/>
              </a:spcBef>
              <a:spcAft>
                <a:spcPts val="0"/>
              </a:spcAft>
              <a:buSzPts val="2600"/>
              <a:buChar char="•"/>
            </a:pPr>
            <a:r>
              <a:rPr lang="en-US" sz="2600"/>
              <a:t>Bootstrap-collection of CSS and JavaScript for interface components design.</a:t>
            </a:r>
            <a:endParaRPr sz="2600"/>
          </a:p>
          <a:p>
            <a:pPr indent="-304800" lvl="0" marL="342900" rtl="0" algn="l">
              <a:spcBef>
                <a:spcPts val="0"/>
              </a:spcBef>
              <a:spcAft>
                <a:spcPts val="0"/>
              </a:spcAft>
              <a:buSzPts val="2600"/>
              <a:buChar char="•"/>
            </a:pPr>
            <a:r>
              <a:rPr lang="en-US" sz="2600"/>
              <a:t>EJS to render the Front end HTMLs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600"/>
              <a:t>API(ExpressJS),Database Component(MongoDB): Gagan G 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Back-end Frame Work (NodeJS) : </a:t>
            </a:r>
            <a:r>
              <a:rPr lang="en-US" sz="2600"/>
              <a:t>Gauthami 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600"/>
              <a:t>Front-end Frame Work (ReactJS) : </a:t>
            </a:r>
            <a:r>
              <a:rPr lang="en-US" sz="2600"/>
              <a:t>Geetanjali Koya</a:t>
            </a:r>
            <a:br>
              <a:rPr lang="en-US" sz="2600"/>
            </a:b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2020-11-18T05:59:33Z</dcterms:created>
  <dc:creator>VJ</dc:creator>
</cp:coreProperties>
</file>