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4"/>
  </p:sldMasterIdLst>
  <p:notesMasterIdLst>
    <p:notesMasterId r:id="rId24"/>
  </p:notesMasterIdLst>
  <p:handoutMasterIdLst>
    <p:handoutMasterId r:id="rId25"/>
  </p:handoutMasterIdLst>
  <p:sldIdLst>
    <p:sldId id="296" r:id="rId5"/>
    <p:sldId id="295" r:id="rId6"/>
    <p:sldId id="299" r:id="rId7"/>
    <p:sldId id="312" r:id="rId8"/>
    <p:sldId id="298" r:id="rId9"/>
    <p:sldId id="319" r:id="rId10"/>
    <p:sldId id="320" r:id="rId11"/>
    <p:sldId id="302" r:id="rId12"/>
    <p:sldId id="327" r:id="rId13"/>
    <p:sldId id="321" r:id="rId14"/>
    <p:sldId id="322" r:id="rId15"/>
    <p:sldId id="323" r:id="rId16"/>
    <p:sldId id="324" r:id="rId17"/>
    <p:sldId id="325" r:id="rId18"/>
    <p:sldId id="326" r:id="rId19"/>
    <p:sldId id="315" r:id="rId20"/>
    <p:sldId id="328" r:id="rId21"/>
    <p:sldId id="314" r:id="rId22"/>
    <p:sldId id="31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26" autoAdjust="0"/>
  </p:normalViewPr>
  <p:slideViewPr>
    <p:cSldViewPr snapToGrid="0">
      <p:cViewPr varScale="1">
        <p:scale>
          <a:sx n="75" d="100"/>
          <a:sy n="75" d="100"/>
        </p:scale>
        <p:origin x="540" y="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G:\Data%20Analyst%20and%20Power%20BI%20LRN\NEWTON%20SCHOOL%20DATA%20SCIENCE%20MAY%202025\SQL\PROJECT\chart\year.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G:\Data%20Analyst%20and%20Power%20BI%20LRN\NEWTON%20SCHOOL%20DATA%20SCIENCE%20MAY%202025\SQL\PROJECT\chart\locharts.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G:\Data%20Analyst%20and%20Power%20BI%20LRN\NEWTON%20SCHOOL%20DATA%20SCIENCE%20MAY%202025\SQL\PROJECT\chart\Q4.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G:\Data%20Analyst%20and%20Power%20BI%20LRN\NEWTON%20SCHOOL%20DATA%20SCIENCE%20MAY%202025\SQL\PROJECT\chart\q11.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G:\Data%20Analyst%20and%20Power%20BI%20LRN\NEWTON%20SCHOOL%20DATA%20SCIENCE%20MAY%202025\SQL\PROJECT\chart\q9.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G:\Data%20Analyst%20and%20Power%20BI%20LRN\NEWTON%20SCHOOL%20DATA%20SCIENCE%20MAY%202025\SQL\PROJECT\chart\q6%20s.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G:\Data%20Analyst%20and%20Power%20BI%20LRN\NEWTON%20SCHOOL%20DATA%20SCIENCE%20MAY%202025\SQL\PROJECT\chart\q6%20s.csv"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r>
              <a:rPr lang="en-US" b="1" dirty="0"/>
              <a:t>Total</a:t>
            </a:r>
            <a:r>
              <a:rPr lang="en-US" b="1" baseline="0" dirty="0"/>
              <a:t> Tracks sold By Year</a:t>
            </a:r>
            <a:endParaRPr lang="en-US" b="1" dirty="0"/>
          </a:p>
        </c:rich>
      </c:tx>
      <c:overlay val="0"/>
      <c:spPr>
        <a:noFill/>
        <a:ln>
          <a:noFill/>
        </a:ln>
        <a:effectLst/>
      </c:spPr>
      <c:txPr>
        <a:bodyPr rot="0" spcFirstLastPara="1" vertOverflow="ellipsis" vert="horz" wrap="square" anchor="ctr" anchorCtr="1"/>
        <a:lstStyle/>
        <a:p>
          <a:pPr>
            <a:defRPr sz="1862" b="0" i="0" u="none" strike="noStrike" kern="1200" cap="none" spc="20" baseline="0">
              <a:solidFill>
                <a:schemeClr val="dk1">
                  <a:lumMod val="50000"/>
                  <a:lumOff val="50000"/>
                </a:schemeClr>
              </a:solidFill>
              <a:latin typeface="+mn-lt"/>
              <a:ea typeface="+mn-ea"/>
              <a:cs typeface="+mn-cs"/>
            </a:defRPr>
          </a:pPr>
          <a:endParaRPr lang="en-US"/>
        </a:p>
      </c:txPr>
    </c:title>
    <c:autoTitleDeleted val="0"/>
    <c:plotArea>
      <c:layout/>
      <c:scatterChart>
        <c:scatterStyle val="lineMarker"/>
        <c:varyColors val="0"/>
        <c:ser>
          <c:idx val="0"/>
          <c:order val="0"/>
          <c:tx>
            <c:strRef>
              <c:f>year!$B$1</c:f>
              <c:strCache>
                <c:ptCount val="1"/>
                <c:pt idx="0">
                  <c:v>total_tracks_sold</c:v>
                </c:pt>
              </c:strCache>
            </c:strRef>
          </c:tx>
          <c:spPr>
            <a:ln w="9525" cap="flat" cmpd="sng" algn="ctr">
              <a:solidFill>
                <a:schemeClr val="accent1">
                  <a:alpha val="70000"/>
                </a:schemeClr>
              </a:solidFill>
              <a:prstDash val="sysDot"/>
              <a:round/>
            </a:ln>
            <a:effectLst/>
          </c:spPr>
          <c:marker>
            <c:symbol val="circle"/>
            <c:size val="5"/>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xVal>
            <c:numRef>
              <c:f>year!$A$2:$A$5</c:f>
              <c:numCache>
                <c:formatCode>General</c:formatCode>
                <c:ptCount val="4"/>
                <c:pt idx="0">
                  <c:v>2017</c:v>
                </c:pt>
                <c:pt idx="1">
                  <c:v>2018</c:v>
                </c:pt>
                <c:pt idx="2">
                  <c:v>2019</c:v>
                </c:pt>
                <c:pt idx="3">
                  <c:v>2020</c:v>
                </c:pt>
              </c:numCache>
            </c:numRef>
          </c:xVal>
          <c:yVal>
            <c:numRef>
              <c:f>year!$B$2:$B$5</c:f>
              <c:numCache>
                <c:formatCode>General</c:formatCode>
                <c:ptCount val="4"/>
                <c:pt idx="0">
                  <c:v>1214</c:v>
                </c:pt>
                <c:pt idx="1">
                  <c:v>1159</c:v>
                </c:pt>
                <c:pt idx="2">
                  <c:v>1234</c:v>
                </c:pt>
                <c:pt idx="3">
                  <c:v>1150</c:v>
                </c:pt>
              </c:numCache>
            </c:numRef>
          </c:yVal>
          <c:smooth val="0"/>
          <c:extLst>
            <c:ext xmlns:c16="http://schemas.microsoft.com/office/drawing/2014/chart" uri="{C3380CC4-5D6E-409C-BE32-E72D297353CC}">
              <c16:uniqueId val="{00000000-D10F-4176-8F86-D3B66817D697}"/>
            </c:ext>
          </c:extLst>
        </c:ser>
        <c:dLbls>
          <c:showLegendKey val="0"/>
          <c:showVal val="0"/>
          <c:showCatName val="0"/>
          <c:showSerName val="0"/>
          <c:showPercent val="0"/>
          <c:showBubbleSize val="0"/>
        </c:dLbls>
        <c:axId val="1401413711"/>
        <c:axId val="1401410351"/>
      </c:scatterChart>
      <c:valAx>
        <c:axId val="1401413711"/>
        <c:scaling>
          <c:orientation val="minMax"/>
        </c:scaling>
        <c:delete val="0"/>
        <c:axPos val="b"/>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197" b="0" i="0" u="none" strike="noStrike" kern="1200" spc="0" baseline="0">
                <a:solidFill>
                  <a:schemeClr val="dk1">
                    <a:lumMod val="65000"/>
                    <a:lumOff val="35000"/>
                  </a:schemeClr>
                </a:solidFill>
                <a:latin typeface="+mn-lt"/>
                <a:ea typeface="+mn-ea"/>
                <a:cs typeface="+mn-cs"/>
              </a:defRPr>
            </a:pPr>
            <a:endParaRPr lang="en-US"/>
          </a:p>
        </c:txPr>
        <c:crossAx val="1401410351"/>
        <c:crosses val="autoZero"/>
        <c:crossBetween val="midCat"/>
      </c:valAx>
      <c:valAx>
        <c:axId val="1401410351"/>
        <c:scaling>
          <c:orientation val="minMax"/>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w="9525" cap="rnd">
            <a:solidFill>
              <a:schemeClr val="dk1">
                <a:lumMod val="25000"/>
                <a:lumOff val="75000"/>
              </a:schemeClr>
            </a:solidFill>
            <a:round/>
          </a:ln>
          <a:effectLst/>
        </c:spPr>
        <c:txPr>
          <a:bodyPr rot="-60000000" spcFirstLastPara="1" vertOverflow="ellipsis" vert="horz" wrap="square" anchor="ctr" anchorCtr="1"/>
          <a:lstStyle/>
          <a:p>
            <a:pPr>
              <a:defRPr sz="1197" b="0" i="0" u="none" strike="noStrike" kern="1200" spc="0" baseline="0">
                <a:solidFill>
                  <a:schemeClr val="dk1">
                    <a:lumMod val="65000"/>
                    <a:lumOff val="35000"/>
                  </a:schemeClr>
                </a:solidFill>
                <a:latin typeface="+mn-lt"/>
                <a:ea typeface="+mn-ea"/>
                <a:cs typeface="+mn-cs"/>
              </a:defRPr>
            </a:pPr>
            <a:endParaRPr lang="en-US"/>
          </a:p>
        </c:txPr>
        <c:crossAx val="1401413711"/>
        <c:crosses val="autoZero"/>
        <c:crossBetween val="midCat"/>
      </c:valAx>
      <c:spPr>
        <a:gradFill>
          <a:gsLst>
            <a:gs pos="100000">
              <a:schemeClr val="lt1">
                <a:lumMod val="95000"/>
              </a:schemeClr>
            </a:gs>
            <a:gs pos="0">
              <a:schemeClr val="lt1">
                <a:alpha val="0"/>
              </a:schemeClr>
            </a:gs>
          </a:gsLst>
          <a:lin ang="5400000" scaled="0"/>
        </a:gradFill>
        <a:ln>
          <a:noFill/>
        </a:ln>
        <a:effectLst/>
      </c:spPr>
    </c:plotArea>
    <c:plotVisOnly val="1"/>
    <c:dispBlanksAs val="gap"/>
    <c:showDLblsOverMax val="0"/>
  </c:chart>
  <c:spPr>
    <a:solidFill>
      <a:schemeClr val="lt1"/>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[locharts.csv]Sheet1!PivotTable11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Customer</a:t>
            </a:r>
            <a:r>
              <a:rPr lang="en-US" b="1" baseline="0" dirty="0"/>
              <a:t> Count</a:t>
            </a:r>
            <a:r>
              <a:rPr lang="en-US" b="1" dirty="0"/>
              <a:t> by Country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c:f>
              <c:strCache>
                <c:ptCount val="1"/>
                <c:pt idx="0">
                  <c:v>Total</c:v>
                </c:pt>
              </c:strCache>
            </c:strRef>
          </c:tx>
          <c:spPr>
            <a:solidFill>
              <a:schemeClr val="accent1"/>
            </a:solidFill>
            <a:ln>
              <a:noFill/>
            </a:ln>
            <a:effectLst/>
          </c:spPr>
          <c:invertIfNegative val="0"/>
          <c:cat>
            <c:strRef>
              <c:f>Sheet1!$A$4:$A$27</c:f>
              <c:strCache>
                <c:ptCount val="24"/>
                <c:pt idx="0">
                  <c:v>USA</c:v>
                </c:pt>
                <c:pt idx="1">
                  <c:v>Canada</c:v>
                </c:pt>
                <c:pt idx="2">
                  <c:v>France</c:v>
                </c:pt>
                <c:pt idx="3">
                  <c:v>Brazil</c:v>
                </c:pt>
                <c:pt idx="4">
                  <c:v>Germany</c:v>
                </c:pt>
                <c:pt idx="5">
                  <c:v>Portugal</c:v>
                </c:pt>
                <c:pt idx="6">
                  <c:v>United Kingdom</c:v>
                </c:pt>
                <c:pt idx="7">
                  <c:v>India</c:v>
                </c:pt>
                <c:pt idx="8">
                  <c:v>Denmark</c:v>
                </c:pt>
                <c:pt idx="9">
                  <c:v>Chile</c:v>
                </c:pt>
                <c:pt idx="10">
                  <c:v>Norway</c:v>
                </c:pt>
                <c:pt idx="11">
                  <c:v>Finland</c:v>
                </c:pt>
                <c:pt idx="12">
                  <c:v>Sweden</c:v>
                </c:pt>
                <c:pt idx="13">
                  <c:v>Belgium</c:v>
                </c:pt>
                <c:pt idx="14">
                  <c:v>Netherlands</c:v>
                </c:pt>
                <c:pt idx="15">
                  <c:v>Argentina</c:v>
                </c:pt>
                <c:pt idx="16">
                  <c:v>Poland</c:v>
                </c:pt>
                <c:pt idx="17">
                  <c:v>Hungary</c:v>
                </c:pt>
                <c:pt idx="18">
                  <c:v>Spain</c:v>
                </c:pt>
                <c:pt idx="19">
                  <c:v>Australia</c:v>
                </c:pt>
                <c:pt idx="20">
                  <c:v>Czech Republic</c:v>
                </c:pt>
                <c:pt idx="21">
                  <c:v>Austria</c:v>
                </c:pt>
                <c:pt idx="22">
                  <c:v>Italy</c:v>
                </c:pt>
                <c:pt idx="23">
                  <c:v>Ireland</c:v>
                </c:pt>
              </c:strCache>
            </c:strRef>
          </c:cat>
          <c:val>
            <c:numRef>
              <c:f>Sheet1!$B$4:$B$27</c:f>
              <c:numCache>
                <c:formatCode>0.00%</c:formatCode>
                <c:ptCount val="24"/>
                <c:pt idx="0">
                  <c:v>0.22641509433962265</c:v>
                </c:pt>
                <c:pt idx="1">
                  <c:v>0.15094339622641509</c:v>
                </c:pt>
                <c:pt idx="2">
                  <c:v>7.5471698113207544E-2</c:v>
                </c:pt>
                <c:pt idx="3">
                  <c:v>7.5471698113207544E-2</c:v>
                </c:pt>
                <c:pt idx="4">
                  <c:v>5.6603773584905662E-2</c:v>
                </c:pt>
                <c:pt idx="5">
                  <c:v>3.7735849056603772E-2</c:v>
                </c:pt>
                <c:pt idx="6">
                  <c:v>3.7735849056603772E-2</c:v>
                </c:pt>
                <c:pt idx="7">
                  <c:v>3.7735849056603772E-2</c:v>
                </c:pt>
                <c:pt idx="8">
                  <c:v>1.8867924528301886E-2</c:v>
                </c:pt>
                <c:pt idx="9">
                  <c:v>1.8867924528301886E-2</c:v>
                </c:pt>
                <c:pt idx="10">
                  <c:v>1.8867924528301886E-2</c:v>
                </c:pt>
                <c:pt idx="11">
                  <c:v>1.8867924528301886E-2</c:v>
                </c:pt>
                <c:pt idx="12">
                  <c:v>1.8867924528301886E-2</c:v>
                </c:pt>
                <c:pt idx="13">
                  <c:v>1.8867924528301886E-2</c:v>
                </c:pt>
                <c:pt idx="14">
                  <c:v>1.8867924528301886E-2</c:v>
                </c:pt>
                <c:pt idx="15">
                  <c:v>1.8867924528301886E-2</c:v>
                </c:pt>
                <c:pt idx="16">
                  <c:v>1.8867924528301886E-2</c:v>
                </c:pt>
                <c:pt idx="17">
                  <c:v>1.8867924528301886E-2</c:v>
                </c:pt>
                <c:pt idx="18">
                  <c:v>1.8867924528301886E-2</c:v>
                </c:pt>
                <c:pt idx="19">
                  <c:v>1.8867924528301886E-2</c:v>
                </c:pt>
                <c:pt idx="20">
                  <c:v>1.8867924528301886E-2</c:v>
                </c:pt>
                <c:pt idx="21">
                  <c:v>1.8867924528301886E-2</c:v>
                </c:pt>
                <c:pt idx="22">
                  <c:v>1.8867924528301886E-2</c:v>
                </c:pt>
                <c:pt idx="23">
                  <c:v>1.8867924528301886E-2</c:v>
                </c:pt>
              </c:numCache>
            </c:numRef>
          </c:val>
          <c:extLst>
            <c:ext xmlns:c16="http://schemas.microsoft.com/office/drawing/2014/chart" uri="{C3380CC4-5D6E-409C-BE32-E72D297353CC}">
              <c16:uniqueId val="{00000000-D48A-4FBC-80E3-B4CD0D946A66}"/>
            </c:ext>
          </c:extLst>
        </c:ser>
        <c:dLbls>
          <c:showLegendKey val="0"/>
          <c:showVal val="0"/>
          <c:showCatName val="0"/>
          <c:showSerName val="0"/>
          <c:showPercent val="0"/>
          <c:showBubbleSize val="0"/>
        </c:dLbls>
        <c:gapWidth val="219"/>
        <c:overlap val="-27"/>
        <c:axId val="376417824"/>
        <c:axId val="376410144"/>
      </c:barChart>
      <c:catAx>
        <c:axId val="376417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6410144"/>
        <c:crosses val="autoZero"/>
        <c:auto val="1"/>
        <c:lblAlgn val="ctr"/>
        <c:lblOffset val="100"/>
        <c:noMultiLvlLbl val="0"/>
      </c:catAx>
      <c:valAx>
        <c:axId val="376410144"/>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641782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[Q4.csv]Q4!PivotTable26</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Total</a:t>
            </a:r>
            <a:r>
              <a:rPr lang="en-US" b="1" baseline="0" dirty="0"/>
              <a:t> Revenue by Country</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'Q4'!$I$3</c:f>
              <c:strCache>
                <c:ptCount val="1"/>
                <c:pt idx="0">
                  <c:v>Total</c:v>
                </c:pt>
              </c:strCache>
            </c:strRef>
          </c:tx>
          <c:spPr>
            <a:solidFill>
              <a:schemeClr val="accent1"/>
            </a:solidFill>
            <a:ln>
              <a:noFill/>
            </a:ln>
            <a:effectLst/>
          </c:spPr>
          <c:invertIfNegative val="0"/>
          <c:cat>
            <c:strRef>
              <c:f>'Q4'!$H$4:$H$28</c:f>
              <c:strCache>
                <c:ptCount val="24"/>
                <c:pt idx="0">
                  <c:v>USA</c:v>
                </c:pt>
                <c:pt idx="1">
                  <c:v>Canada</c:v>
                </c:pt>
                <c:pt idx="2">
                  <c:v>Brazil</c:v>
                </c:pt>
                <c:pt idx="3">
                  <c:v>France</c:v>
                </c:pt>
                <c:pt idx="4">
                  <c:v>Germany</c:v>
                </c:pt>
                <c:pt idx="5">
                  <c:v>Czech Republic</c:v>
                </c:pt>
                <c:pt idx="6">
                  <c:v>United Kingdom</c:v>
                </c:pt>
                <c:pt idx="7">
                  <c:v>Portugal</c:v>
                </c:pt>
                <c:pt idx="8">
                  <c:v>India</c:v>
                </c:pt>
                <c:pt idx="9">
                  <c:v>Ireland</c:v>
                </c:pt>
                <c:pt idx="10">
                  <c:v>Spain</c:v>
                </c:pt>
                <c:pt idx="11">
                  <c:v>Chile</c:v>
                </c:pt>
                <c:pt idx="12">
                  <c:v>Australia</c:v>
                </c:pt>
                <c:pt idx="13">
                  <c:v>Finland</c:v>
                </c:pt>
                <c:pt idx="14">
                  <c:v>Hungary</c:v>
                </c:pt>
                <c:pt idx="15">
                  <c:v>Poland</c:v>
                </c:pt>
                <c:pt idx="16">
                  <c:v>Sweden</c:v>
                </c:pt>
                <c:pt idx="17">
                  <c:v>Norway</c:v>
                </c:pt>
                <c:pt idx="18">
                  <c:v>Austria</c:v>
                </c:pt>
                <c:pt idx="19">
                  <c:v>Netherlands</c:v>
                </c:pt>
                <c:pt idx="20">
                  <c:v>Belgium</c:v>
                </c:pt>
                <c:pt idx="21">
                  <c:v>Italy</c:v>
                </c:pt>
                <c:pt idx="22">
                  <c:v>Argentina</c:v>
                </c:pt>
                <c:pt idx="23">
                  <c:v>Denmark</c:v>
                </c:pt>
              </c:strCache>
            </c:strRef>
          </c:cat>
          <c:val>
            <c:numRef>
              <c:f>'Q4'!$I$4:$I$28</c:f>
              <c:numCache>
                <c:formatCode>0.00%</c:formatCode>
                <c:ptCount val="24"/>
                <c:pt idx="0">
                  <c:v>0.22093756569266343</c:v>
                </c:pt>
                <c:pt idx="1">
                  <c:v>0.11372713895312171</c:v>
                </c:pt>
                <c:pt idx="2">
                  <c:v>9.0813537944082395E-2</c:v>
                </c:pt>
                <c:pt idx="3">
                  <c:v>8.2615093546352728E-2</c:v>
                </c:pt>
                <c:pt idx="4">
                  <c:v>7.1053184780323728E-2</c:v>
                </c:pt>
                <c:pt idx="5">
                  <c:v>5.8019760353163759E-2</c:v>
                </c:pt>
                <c:pt idx="6">
                  <c:v>5.213369770863989E-2</c:v>
                </c:pt>
                <c:pt idx="7">
                  <c:v>3.9310489804498631E-2</c:v>
                </c:pt>
                <c:pt idx="8">
                  <c:v>3.8890056758461217E-2</c:v>
                </c:pt>
                <c:pt idx="9">
                  <c:v>2.4385116670170275E-2</c:v>
                </c:pt>
                <c:pt idx="10">
                  <c:v>2.0811435778852218E-2</c:v>
                </c:pt>
                <c:pt idx="11">
                  <c:v>2.0601219255833508E-2</c:v>
                </c:pt>
                <c:pt idx="12">
                  <c:v>1.7237754887534162E-2</c:v>
                </c:pt>
                <c:pt idx="13">
                  <c:v>1.681732184149674E-2</c:v>
                </c:pt>
                <c:pt idx="14">
                  <c:v>1.6607105318478029E-2</c:v>
                </c:pt>
                <c:pt idx="15">
                  <c:v>1.6186672272440614E-2</c:v>
                </c:pt>
                <c:pt idx="16">
                  <c:v>1.5976455749421904E-2</c:v>
                </c:pt>
                <c:pt idx="17">
                  <c:v>1.5345806180365774E-2</c:v>
                </c:pt>
                <c:pt idx="18">
                  <c:v>1.4715156611309647E-2</c:v>
                </c:pt>
                <c:pt idx="19">
                  <c:v>1.3874290519234812E-2</c:v>
                </c:pt>
                <c:pt idx="20">
                  <c:v>1.2823207904141265E-2</c:v>
                </c:pt>
                <c:pt idx="21">
                  <c:v>1.0721042673954172E-2</c:v>
                </c:pt>
                <c:pt idx="22">
                  <c:v>8.40866092074837E-3</c:v>
                </c:pt>
                <c:pt idx="23">
                  <c:v>7.9882278747109518E-3</c:v>
                </c:pt>
              </c:numCache>
            </c:numRef>
          </c:val>
          <c:extLst>
            <c:ext xmlns:c16="http://schemas.microsoft.com/office/drawing/2014/chart" uri="{C3380CC4-5D6E-409C-BE32-E72D297353CC}">
              <c16:uniqueId val="{00000000-2035-424D-ACA6-8C2940C25148}"/>
            </c:ext>
          </c:extLst>
        </c:ser>
        <c:dLbls>
          <c:showLegendKey val="0"/>
          <c:showVal val="0"/>
          <c:showCatName val="0"/>
          <c:showSerName val="0"/>
          <c:showPercent val="0"/>
          <c:showBubbleSize val="0"/>
        </c:dLbls>
        <c:gapWidth val="68"/>
        <c:overlap val="3"/>
        <c:axId val="309514464"/>
        <c:axId val="309515424"/>
      </c:barChart>
      <c:catAx>
        <c:axId val="3095144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515424"/>
        <c:crosses val="autoZero"/>
        <c:auto val="1"/>
        <c:lblAlgn val="ctr"/>
        <c:lblOffset val="100"/>
        <c:noMultiLvlLbl val="0"/>
      </c:catAx>
      <c:valAx>
        <c:axId val="309515424"/>
        <c:scaling>
          <c:orientation val="minMax"/>
        </c:scaling>
        <c:delete val="0"/>
        <c:axPos val="b"/>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95144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[q11.csv]q11!PivotTable2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Total</a:t>
            </a:r>
            <a:r>
              <a:rPr lang="en-US" b="1" baseline="0" dirty="0"/>
              <a:t> Sales by Genre(USA)</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'q11'!$G$6</c:f>
              <c:strCache>
                <c:ptCount val="1"/>
                <c:pt idx="0">
                  <c:v>Total</c:v>
                </c:pt>
              </c:strCache>
            </c:strRef>
          </c:tx>
          <c:spPr>
            <a:solidFill>
              <a:schemeClr val="accent1"/>
            </a:solidFill>
            <a:ln>
              <a:noFill/>
            </a:ln>
            <a:effectLst/>
          </c:spPr>
          <c:invertIfNegative val="0"/>
          <c:cat>
            <c:strRef>
              <c:f>'q11'!$F$7:$F$24</c:f>
              <c:strCache>
                <c:ptCount val="17"/>
                <c:pt idx="0">
                  <c:v>Rock</c:v>
                </c:pt>
                <c:pt idx="1">
                  <c:v>Alternative &amp; Punk</c:v>
                </c:pt>
                <c:pt idx="2">
                  <c:v>Metal</c:v>
                </c:pt>
                <c:pt idx="3">
                  <c:v>R&amp;B/Soul</c:v>
                </c:pt>
                <c:pt idx="4">
                  <c:v>Blues</c:v>
                </c:pt>
                <c:pt idx="5">
                  <c:v>Alternative</c:v>
                </c:pt>
                <c:pt idx="6">
                  <c:v>Latin</c:v>
                </c:pt>
                <c:pt idx="7">
                  <c:v>Pop</c:v>
                </c:pt>
                <c:pt idx="8">
                  <c:v>Hip Hop/Rap</c:v>
                </c:pt>
                <c:pt idx="9">
                  <c:v>Jazz</c:v>
                </c:pt>
                <c:pt idx="10">
                  <c:v>Easy Listening</c:v>
                </c:pt>
                <c:pt idx="11">
                  <c:v>Reggae</c:v>
                </c:pt>
                <c:pt idx="12">
                  <c:v>Electronica/Dance</c:v>
                </c:pt>
                <c:pt idx="13">
                  <c:v>Classical</c:v>
                </c:pt>
                <c:pt idx="14">
                  <c:v>Heavy Metal</c:v>
                </c:pt>
                <c:pt idx="15">
                  <c:v>Soundtrack</c:v>
                </c:pt>
                <c:pt idx="16">
                  <c:v>TV Shows</c:v>
                </c:pt>
              </c:strCache>
            </c:strRef>
          </c:cat>
          <c:val>
            <c:numRef>
              <c:f>'q11'!$G$7:$G$24</c:f>
              <c:numCache>
                <c:formatCode>General</c:formatCode>
                <c:ptCount val="17"/>
                <c:pt idx="0">
                  <c:v>555.39</c:v>
                </c:pt>
                <c:pt idx="1">
                  <c:v>128.69999999999999</c:v>
                </c:pt>
                <c:pt idx="2">
                  <c:v>122.76</c:v>
                </c:pt>
                <c:pt idx="3">
                  <c:v>52.47</c:v>
                </c:pt>
                <c:pt idx="4">
                  <c:v>35.64</c:v>
                </c:pt>
                <c:pt idx="5">
                  <c:v>34.65</c:v>
                </c:pt>
                <c:pt idx="6">
                  <c:v>21.78</c:v>
                </c:pt>
                <c:pt idx="7">
                  <c:v>21.78</c:v>
                </c:pt>
                <c:pt idx="8">
                  <c:v>19.8</c:v>
                </c:pt>
                <c:pt idx="9">
                  <c:v>13.86</c:v>
                </c:pt>
                <c:pt idx="10">
                  <c:v>12.87</c:v>
                </c:pt>
                <c:pt idx="11">
                  <c:v>5.94</c:v>
                </c:pt>
                <c:pt idx="12">
                  <c:v>4.95</c:v>
                </c:pt>
                <c:pt idx="13">
                  <c:v>3.96</c:v>
                </c:pt>
                <c:pt idx="14">
                  <c:v>2.97</c:v>
                </c:pt>
                <c:pt idx="15">
                  <c:v>1.98</c:v>
                </c:pt>
                <c:pt idx="16">
                  <c:v>0.99</c:v>
                </c:pt>
              </c:numCache>
            </c:numRef>
          </c:val>
          <c:extLst>
            <c:ext xmlns:c16="http://schemas.microsoft.com/office/drawing/2014/chart" uri="{C3380CC4-5D6E-409C-BE32-E72D297353CC}">
              <c16:uniqueId val="{00000000-3CD4-40D3-830F-A28EA8F9A80F}"/>
            </c:ext>
          </c:extLst>
        </c:ser>
        <c:dLbls>
          <c:showLegendKey val="0"/>
          <c:showVal val="0"/>
          <c:showCatName val="0"/>
          <c:showSerName val="0"/>
          <c:showPercent val="0"/>
          <c:showBubbleSize val="0"/>
        </c:dLbls>
        <c:gapWidth val="182"/>
        <c:axId val="1754242607"/>
        <c:axId val="1754246927"/>
      </c:barChart>
      <c:catAx>
        <c:axId val="1754242607"/>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4246927"/>
        <c:crosses val="autoZero"/>
        <c:auto val="1"/>
        <c:lblAlgn val="ctr"/>
        <c:lblOffset val="100"/>
        <c:noMultiLvlLbl val="0"/>
      </c:catAx>
      <c:valAx>
        <c:axId val="175424692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5424260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[q9.csv]q9!PivotTable1</c:name>
    <c:fmtId val="-1"/>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Sales Percentage By Genre</a:t>
            </a:r>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c:spPr>
        <c:marker>
          <c:symbol val="circle"/>
          <c:size val="5"/>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3">
              <a:lumMod val="80000"/>
              <a:lumOff val="20000"/>
            </a:schemeClr>
          </a:solidFill>
          <a:ln w="19050">
            <a:solidFill>
              <a:schemeClr val="lt1"/>
            </a:solidFill>
          </a:ln>
          <a:effectLst/>
        </c:spPr>
        <c:dLbl>
          <c:idx val="0"/>
          <c:layout>
            <c:manualLayout>
              <c:x val="-2.084569116360455E-2"/>
              <c:y val="3.256671041119860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19050">
            <a:solidFill>
              <a:schemeClr val="lt1"/>
            </a:solidFill>
          </a:ln>
          <a:effectLst/>
        </c:spPr>
      </c:pivotFmt>
      <c:pivotFmt>
        <c:idx val="4"/>
        <c:spPr>
          <a:solidFill>
            <a:schemeClr val="accent1"/>
          </a:solidFill>
          <a:ln w="19050">
            <a:solidFill>
              <a:schemeClr val="lt1"/>
            </a:solidFill>
          </a:ln>
          <a:effectLst/>
        </c:spPr>
      </c:pivotFmt>
      <c:pivotFmt>
        <c:idx val="5"/>
        <c:spPr>
          <a:solidFill>
            <a:schemeClr val="accent1"/>
          </a:solidFill>
          <a:ln w="19050">
            <a:solidFill>
              <a:schemeClr val="lt1"/>
            </a:solidFill>
          </a:ln>
          <a:effectLst/>
        </c:spPr>
      </c:pivotFmt>
      <c:pivotFmt>
        <c:idx val="6"/>
        <c:spPr>
          <a:solidFill>
            <a:schemeClr val="accent1"/>
          </a:solidFill>
          <a:ln w="19050">
            <a:solidFill>
              <a:schemeClr val="lt1"/>
            </a:solidFill>
          </a:ln>
          <a:effectLst/>
        </c:spPr>
      </c:pivotFmt>
      <c:pivotFmt>
        <c:idx val="7"/>
        <c:spPr>
          <a:solidFill>
            <a:schemeClr val="accent1"/>
          </a:solidFill>
          <a:ln w="19050">
            <a:solidFill>
              <a:schemeClr val="lt1"/>
            </a:solidFill>
          </a:ln>
          <a:effectLst/>
        </c:spPr>
      </c:pivotFmt>
      <c:pivotFmt>
        <c:idx val="8"/>
        <c:spPr>
          <a:solidFill>
            <a:schemeClr val="accent1"/>
          </a:solidFill>
          <a:ln w="19050">
            <a:solidFill>
              <a:schemeClr val="lt1"/>
            </a:solidFill>
          </a:ln>
          <a:effectLst/>
        </c:spPr>
      </c:pivotFmt>
      <c:pivotFmt>
        <c:idx val="9"/>
        <c:spPr>
          <a:solidFill>
            <a:schemeClr val="accent1"/>
          </a:solidFill>
          <a:ln w="19050">
            <a:solidFill>
              <a:schemeClr val="lt1"/>
            </a:solidFill>
          </a:ln>
          <a:effectLst/>
        </c:spPr>
      </c:pivotFmt>
      <c:pivotFmt>
        <c:idx val="10"/>
        <c:spPr>
          <a:solidFill>
            <a:schemeClr val="accent1"/>
          </a:solidFill>
          <a:ln w="19050">
            <a:solidFill>
              <a:schemeClr val="lt1"/>
            </a:solidFill>
          </a:ln>
          <a:effectLst/>
        </c:spPr>
      </c:pivotFmt>
      <c:pivotFmt>
        <c:idx val="11"/>
        <c:spPr>
          <a:solidFill>
            <a:schemeClr val="accent1"/>
          </a:solidFill>
          <a:ln w="19050">
            <a:solidFill>
              <a:schemeClr val="lt1"/>
            </a:solidFill>
          </a:ln>
          <a:effectLst/>
        </c:spPr>
      </c:pivotFmt>
      <c:pivotFmt>
        <c:idx val="12"/>
        <c:spPr>
          <a:solidFill>
            <a:schemeClr val="accent1"/>
          </a:solidFill>
          <a:ln w="19050">
            <a:solidFill>
              <a:schemeClr val="lt1"/>
            </a:solidFill>
          </a:ln>
          <a:effectLst/>
        </c:spPr>
      </c:pivotFmt>
      <c:pivotFmt>
        <c:idx val="13"/>
        <c:spPr>
          <a:solidFill>
            <a:schemeClr val="accent1"/>
          </a:solidFill>
          <a:ln w="19050">
            <a:solidFill>
              <a:schemeClr val="lt1"/>
            </a:solidFill>
          </a:ln>
          <a:effectLst/>
        </c:spPr>
      </c:pivotFmt>
      <c:pivotFmt>
        <c:idx val="14"/>
        <c:spPr>
          <a:solidFill>
            <a:schemeClr val="accent1"/>
          </a:solidFill>
          <a:ln w="19050">
            <a:solidFill>
              <a:schemeClr val="lt1"/>
            </a:solidFill>
          </a:ln>
          <a:effectLst/>
        </c:spPr>
      </c:pivotFmt>
      <c:pivotFmt>
        <c:idx val="15"/>
        <c:spPr>
          <a:solidFill>
            <a:schemeClr val="accent1"/>
          </a:solidFill>
          <a:ln w="19050">
            <a:solidFill>
              <a:schemeClr val="lt1"/>
            </a:solidFill>
          </a:ln>
          <a:effectLst/>
        </c:spPr>
      </c:pivotFmt>
      <c:pivotFmt>
        <c:idx val="16"/>
        <c:spPr>
          <a:solidFill>
            <a:schemeClr val="accent1"/>
          </a:solidFill>
          <a:ln w="19050">
            <a:solidFill>
              <a:schemeClr val="lt1"/>
            </a:solidFill>
          </a:ln>
          <a:effectLst/>
        </c:spPr>
      </c:pivotFmt>
      <c:pivotFmt>
        <c:idx val="17"/>
        <c:spPr>
          <a:solidFill>
            <a:schemeClr val="accent1"/>
          </a:solidFill>
          <a:ln w="19050">
            <a:solidFill>
              <a:schemeClr val="lt1"/>
            </a:solidFill>
          </a:ln>
          <a:effectLst/>
        </c:spPr>
        <c:dLbl>
          <c:idx val="0"/>
          <c:layout>
            <c:manualLayout>
              <c:x val="-2.084569116360455E-2"/>
              <c:y val="3.256671041119860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w="19050">
            <a:solidFill>
              <a:schemeClr val="lt1"/>
            </a:solidFill>
          </a:ln>
          <a:effectLst/>
        </c:spPr>
      </c:pivotFmt>
      <c:pivotFmt>
        <c:idx val="19"/>
        <c:spPr>
          <a:solidFill>
            <a:schemeClr val="accent1"/>
          </a:solidFill>
          <a:ln w="19050">
            <a:solidFill>
              <a:schemeClr val="lt1"/>
            </a:solidFill>
          </a:ln>
          <a:effectLst/>
        </c:spPr>
      </c:pivotFmt>
      <c:pivotFmt>
        <c:idx val="20"/>
        <c:spPr>
          <a:solidFill>
            <a:schemeClr val="accent1"/>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w="19050">
            <a:solidFill>
              <a:schemeClr val="lt1"/>
            </a:solidFill>
          </a:ln>
          <a:effectLst/>
        </c:spPr>
      </c:pivotFmt>
      <c:pivotFmt>
        <c:idx val="22"/>
        <c:spPr>
          <a:solidFill>
            <a:schemeClr val="accent1"/>
          </a:solidFill>
          <a:ln w="19050">
            <a:solidFill>
              <a:schemeClr val="lt1"/>
            </a:solidFill>
          </a:ln>
          <a:effectLst/>
        </c:spPr>
      </c:pivotFmt>
      <c:pivotFmt>
        <c:idx val="23"/>
        <c:spPr>
          <a:solidFill>
            <a:schemeClr val="accent1"/>
          </a:solidFill>
          <a:ln w="19050">
            <a:solidFill>
              <a:schemeClr val="lt1"/>
            </a:solidFill>
          </a:ln>
          <a:effectLst/>
        </c:spPr>
      </c:pivotFmt>
      <c:pivotFmt>
        <c:idx val="24"/>
        <c:spPr>
          <a:solidFill>
            <a:schemeClr val="accent1"/>
          </a:solidFill>
          <a:ln w="19050">
            <a:solidFill>
              <a:schemeClr val="lt1"/>
            </a:solidFill>
          </a:ln>
          <a:effectLst/>
        </c:spPr>
      </c:pivotFmt>
      <c:pivotFmt>
        <c:idx val="25"/>
        <c:spPr>
          <a:solidFill>
            <a:schemeClr val="accent1"/>
          </a:solidFill>
          <a:ln w="19050">
            <a:solidFill>
              <a:schemeClr val="lt1"/>
            </a:solidFill>
          </a:ln>
          <a:effectLst/>
        </c:spPr>
      </c:pivotFmt>
      <c:pivotFmt>
        <c:idx val="26"/>
        <c:spPr>
          <a:solidFill>
            <a:schemeClr val="accent1"/>
          </a:solidFill>
          <a:ln w="19050">
            <a:solidFill>
              <a:schemeClr val="lt1"/>
            </a:solidFill>
          </a:ln>
          <a:effectLst/>
        </c:spPr>
      </c:pivotFmt>
      <c:pivotFmt>
        <c:idx val="27"/>
        <c:spPr>
          <a:solidFill>
            <a:schemeClr val="accent1"/>
          </a:solidFill>
          <a:ln w="19050">
            <a:solidFill>
              <a:schemeClr val="lt1"/>
            </a:solidFill>
          </a:ln>
          <a:effectLst/>
        </c:spPr>
      </c:pivotFmt>
      <c:pivotFmt>
        <c:idx val="28"/>
        <c:spPr>
          <a:solidFill>
            <a:schemeClr val="accent1"/>
          </a:solidFill>
          <a:ln w="19050">
            <a:solidFill>
              <a:schemeClr val="lt1"/>
            </a:solidFill>
          </a:ln>
          <a:effectLst/>
        </c:spPr>
      </c:pivotFmt>
      <c:pivotFmt>
        <c:idx val="29"/>
        <c:spPr>
          <a:solidFill>
            <a:schemeClr val="accent1"/>
          </a:solidFill>
          <a:ln w="19050">
            <a:solidFill>
              <a:schemeClr val="lt1"/>
            </a:solidFill>
          </a:ln>
          <a:effectLst/>
        </c:spPr>
      </c:pivotFmt>
      <c:pivotFmt>
        <c:idx val="30"/>
        <c:spPr>
          <a:solidFill>
            <a:schemeClr val="accent1"/>
          </a:solidFill>
          <a:ln w="19050">
            <a:solidFill>
              <a:schemeClr val="lt1"/>
            </a:solidFill>
          </a:ln>
          <a:effectLst/>
        </c:spPr>
      </c:pivotFmt>
      <c:pivotFmt>
        <c:idx val="31"/>
        <c:spPr>
          <a:solidFill>
            <a:schemeClr val="accent1"/>
          </a:solidFill>
          <a:ln w="19050">
            <a:solidFill>
              <a:schemeClr val="lt1"/>
            </a:solidFill>
          </a:ln>
          <a:effectLst/>
        </c:spPr>
      </c:pivotFmt>
      <c:pivotFmt>
        <c:idx val="32"/>
        <c:spPr>
          <a:solidFill>
            <a:schemeClr val="accent1"/>
          </a:solidFill>
          <a:ln w="19050">
            <a:solidFill>
              <a:schemeClr val="lt1"/>
            </a:solidFill>
          </a:ln>
          <a:effectLst/>
        </c:spPr>
      </c:pivotFmt>
      <c:pivotFmt>
        <c:idx val="33"/>
        <c:spPr>
          <a:solidFill>
            <a:schemeClr val="accent1"/>
          </a:solidFill>
          <a:ln w="19050">
            <a:solidFill>
              <a:schemeClr val="lt1"/>
            </a:solidFill>
          </a:ln>
          <a:effectLst/>
        </c:spPr>
      </c:pivotFmt>
      <c:pivotFmt>
        <c:idx val="34"/>
        <c:spPr>
          <a:solidFill>
            <a:schemeClr val="accent1"/>
          </a:solidFill>
          <a:ln w="19050">
            <a:solidFill>
              <a:schemeClr val="lt1"/>
            </a:solidFill>
          </a:ln>
          <a:effectLst/>
        </c:spPr>
      </c:pivotFmt>
      <c:pivotFmt>
        <c:idx val="35"/>
        <c:spPr>
          <a:solidFill>
            <a:schemeClr val="accent1"/>
          </a:solidFill>
          <a:ln w="19050">
            <a:solidFill>
              <a:schemeClr val="lt1"/>
            </a:solidFill>
          </a:ln>
          <a:effectLst/>
        </c:spPr>
        <c:dLbl>
          <c:idx val="0"/>
          <c:layout>
            <c:manualLayout>
              <c:x val="-2.084569116360455E-2"/>
              <c:y val="3.2566710411198602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1"/>
          </a:solidFill>
          <a:ln w="19050">
            <a:solidFill>
              <a:schemeClr val="lt1"/>
            </a:solidFill>
          </a:ln>
          <a:effectLst/>
        </c:spPr>
      </c:pivotFmt>
      <c:pivotFmt>
        <c:idx val="37"/>
        <c:spPr>
          <a:solidFill>
            <a:schemeClr val="accent1"/>
          </a:solidFill>
          <a:ln w="19050">
            <a:solidFill>
              <a:schemeClr val="lt1"/>
            </a:solidFill>
          </a:ln>
          <a:effectLst/>
        </c:spPr>
      </c:pivotFmt>
    </c:pivotFmts>
    <c:plotArea>
      <c:layout>
        <c:manualLayout>
          <c:layoutTarget val="inner"/>
          <c:xMode val="edge"/>
          <c:yMode val="edge"/>
          <c:x val="8.9005468066491691E-2"/>
          <c:y val="0.22683120255129399"/>
          <c:w val="0.52925896762904634"/>
          <c:h val="0.682914796940705"/>
        </c:manualLayout>
      </c:layout>
      <c:pieChart>
        <c:varyColors val="1"/>
        <c:ser>
          <c:idx val="0"/>
          <c:order val="0"/>
          <c:tx>
            <c:strRef>
              <c:f>'q9'!$H$5</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DBA9-432E-BF24-284132D9E2A1}"/>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DBA9-432E-BF24-284132D9E2A1}"/>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DBA9-432E-BF24-284132D9E2A1}"/>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DBA9-432E-BF24-284132D9E2A1}"/>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DBA9-432E-BF24-284132D9E2A1}"/>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DBA9-432E-BF24-284132D9E2A1}"/>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DBA9-432E-BF24-284132D9E2A1}"/>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DBA9-432E-BF24-284132D9E2A1}"/>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DBA9-432E-BF24-284132D9E2A1}"/>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DBA9-432E-BF24-284132D9E2A1}"/>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5-DBA9-432E-BF24-284132D9E2A1}"/>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7-DBA9-432E-BF24-284132D9E2A1}"/>
              </c:ext>
            </c:extLst>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9-DBA9-432E-BF24-284132D9E2A1}"/>
              </c:ext>
            </c:extLst>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B-DBA9-432E-BF24-284132D9E2A1}"/>
              </c:ext>
            </c:extLst>
          </c:dPt>
          <c:dPt>
            <c:idx val="14"/>
            <c:bubble3D val="0"/>
            <c:spPr>
              <a:solidFill>
                <a:schemeClr val="accent3">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D-DBA9-432E-BF24-284132D9E2A1}"/>
              </c:ext>
            </c:extLst>
          </c:dPt>
          <c:dPt>
            <c:idx val="15"/>
            <c:bubble3D val="0"/>
            <c:spPr>
              <a:solidFill>
                <a:schemeClr val="accent4">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F-DBA9-432E-BF24-284132D9E2A1}"/>
              </c:ext>
            </c:extLst>
          </c:dPt>
          <c:dPt>
            <c:idx val="16"/>
            <c:bubble3D val="0"/>
            <c:spPr>
              <a:solidFill>
                <a:schemeClr val="accent5">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1-DBA9-432E-BF24-284132D9E2A1}"/>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'q9'!$G$6:$G$23</c:f>
              <c:strCache>
                <c:ptCount val="17"/>
                <c:pt idx="0">
                  <c:v>Alternative</c:v>
                </c:pt>
                <c:pt idx="1">
                  <c:v>Alternative &amp; Punk</c:v>
                </c:pt>
                <c:pt idx="2">
                  <c:v>Blues</c:v>
                </c:pt>
                <c:pt idx="3">
                  <c:v>Classical</c:v>
                </c:pt>
                <c:pt idx="4">
                  <c:v>Easy Listening</c:v>
                </c:pt>
                <c:pt idx="5">
                  <c:v>Electronica/Dance</c:v>
                </c:pt>
                <c:pt idx="6">
                  <c:v>Heavy Metal</c:v>
                </c:pt>
                <c:pt idx="7">
                  <c:v>Hip Hop/Rap</c:v>
                </c:pt>
                <c:pt idx="8">
                  <c:v>Jazz</c:v>
                </c:pt>
                <c:pt idx="9">
                  <c:v>Latin</c:v>
                </c:pt>
                <c:pt idx="10">
                  <c:v>Metal</c:v>
                </c:pt>
                <c:pt idx="11">
                  <c:v>Pop</c:v>
                </c:pt>
                <c:pt idx="12">
                  <c:v>R&amp;B/Soul</c:v>
                </c:pt>
                <c:pt idx="13">
                  <c:v>Reggae</c:v>
                </c:pt>
                <c:pt idx="14">
                  <c:v>Rock</c:v>
                </c:pt>
                <c:pt idx="15">
                  <c:v>Soundtrack</c:v>
                </c:pt>
                <c:pt idx="16">
                  <c:v>TV Shows</c:v>
                </c:pt>
              </c:strCache>
            </c:strRef>
          </c:cat>
          <c:val>
            <c:numRef>
              <c:f>'q9'!$H$6:$H$23</c:f>
              <c:numCache>
                <c:formatCode>General</c:formatCode>
                <c:ptCount val="17"/>
                <c:pt idx="0">
                  <c:v>3.33</c:v>
                </c:pt>
                <c:pt idx="1">
                  <c:v>12.37</c:v>
                </c:pt>
                <c:pt idx="2">
                  <c:v>3.43</c:v>
                </c:pt>
                <c:pt idx="3">
                  <c:v>0.38</c:v>
                </c:pt>
                <c:pt idx="4">
                  <c:v>1.24</c:v>
                </c:pt>
                <c:pt idx="5">
                  <c:v>0.48</c:v>
                </c:pt>
                <c:pt idx="6">
                  <c:v>0.28999999999999998</c:v>
                </c:pt>
                <c:pt idx="7">
                  <c:v>1.9</c:v>
                </c:pt>
                <c:pt idx="8">
                  <c:v>1.33</c:v>
                </c:pt>
                <c:pt idx="9">
                  <c:v>2.09</c:v>
                </c:pt>
                <c:pt idx="10">
                  <c:v>11.8</c:v>
                </c:pt>
                <c:pt idx="11">
                  <c:v>2.09</c:v>
                </c:pt>
                <c:pt idx="12">
                  <c:v>5.04</c:v>
                </c:pt>
                <c:pt idx="13">
                  <c:v>0.56999999999999995</c:v>
                </c:pt>
                <c:pt idx="14">
                  <c:v>53.38</c:v>
                </c:pt>
                <c:pt idx="15">
                  <c:v>0.19</c:v>
                </c:pt>
                <c:pt idx="16">
                  <c:v>0.1</c:v>
                </c:pt>
              </c:numCache>
            </c:numRef>
          </c:val>
          <c:extLst>
            <c:ext xmlns:c16="http://schemas.microsoft.com/office/drawing/2014/chart" uri="{C3380CC4-5D6E-409C-BE32-E72D297353CC}">
              <c16:uniqueId val="{00000022-DBA9-432E-BF24-284132D9E2A1}"/>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tr"/>
      <c:layout>
        <c:manualLayout>
          <c:xMode val="edge"/>
          <c:yMode val="edge"/>
          <c:x val="0.76282545931758527"/>
          <c:y val="0.14070188594846697"/>
          <c:w val="0.22050787401574803"/>
          <c:h val="0.7368384215131003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8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Average</a:t>
            </a:r>
            <a:r>
              <a:rPr lang="en-US" b="1" baseline="0" dirty="0"/>
              <a:t> Purchase Frequency by Country</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v>Total</c:v>
          </c:tx>
          <c:spPr>
            <a:solidFill>
              <a:schemeClr val="accent1"/>
            </a:solidFill>
            <a:ln>
              <a:noFill/>
            </a:ln>
            <a:effectLst/>
          </c:spPr>
          <c:invertIfNegative val="0"/>
          <c:cat>
            <c:strLit>
              <c:ptCount val="24"/>
              <c:pt idx="0">
                <c:v>Argentina</c:v>
              </c:pt>
              <c:pt idx="1">
                <c:v>Australia</c:v>
              </c:pt>
              <c:pt idx="2">
                <c:v>Austria</c:v>
              </c:pt>
              <c:pt idx="3">
                <c:v>Belgium</c:v>
              </c:pt>
              <c:pt idx="4">
                <c:v>Brazil</c:v>
              </c:pt>
              <c:pt idx="5">
                <c:v>Canada</c:v>
              </c:pt>
              <c:pt idx="6">
                <c:v>Chile</c:v>
              </c:pt>
              <c:pt idx="7">
                <c:v>Czech Republic</c:v>
              </c:pt>
              <c:pt idx="8">
                <c:v>Denmark</c:v>
              </c:pt>
              <c:pt idx="9">
                <c:v>Finland</c:v>
              </c:pt>
              <c:pt idx="10">
                <c:v>France</c:v>
              </c:pt>
              <c:pt idx="11">
                <c:v>Germany</c:v>
              </c:pt>
              <c:pt idx="12">
                <c:v>Hungary</c:v>
              </c:pt>
              <c:pt idx="13">
                <c:v>India</c:v>
              </c:pt>
              <c:pt idx="14">
                <c:v>Ireland</c:v>
              </c:pt>
              <c:pt idx="15">
                <c:v>Italy</c:v>
              </c:pt>
              <c:pt idx="16">
                <c:v>Netherlands</c:v>
              </c:pt>
              <c:pt idx="17">
                <c:v>Norway</c:v>
              </c:pt>
              <c:pt idx="18">
                <c:v>Poland</c:v>
              </c:pt>
              <c:pt idx="19">
                <c:v>Portugal</c:v>
              </c:pt>
              <c:pt idx="20">
                <c:v>Spain</c:v>
              </c:pt>
              <c:pt idx="21">
                <c:v>Sweden</c:v>
              </c:pt>
              <c:pt idx="22">
                <c:v>United Kingdom</c:v>
              </c:pt>
              <c:pt idx="23">
                <c:v>USA</c:v>
              </c:pt>
            </c:strLit>
          </c:cat>
          <c:val>
            <c:numLit>
              <c:formatCode>General</c:formatCode>
              <c:ptCount val="24"/>
              <c:pt idx="0">
                <c:v>5</c:v>
              </c:pt>
              <c:pt idx="1">
                <c:v>10</c:v>
              </c:pt>
              <c:pt idx="2">
                <c:v>9</c:v>
              </c:pt>
              <c:pt idx="3">
                <c:v>7</c:v>
              </c:pt>
              <c:pt idx="4">
                <c:v>12.5</c:v>
              </c:pt>
              <c:pt idx="5">
                <c:v>9.5</c:v>
              </c:pt>
              <c:pt idx="6">
                <c:v>13</c:v>
              </c:pt>
              <c:pt idx="7">
                <c:v>15</c:v>
              </c:pt>
              <c:pt idx="8">
                <c:v>10</c:v>
              </c:pt>
              <c:pt idx="9">
                <c:v>11</c:v>
              </c:pt>
              <c:pt idx="10">
                <c:v>10.25</c:v>
              </c:pt>
              <c:pt idx="11">
                <c:v>10.333333333333334</c:v>
              </c:pt>
              <c:pt idx="12">
                <c:v>10</c:v>
              </c:pt>
              <c:pt idx="13">
                <c:v>10.5</c:v>
              </c:pt>
              <c:pt idx="14">
                <c:v>13</c:v>
              </c:pt>
              <c:pt idx="15">
                <c:v>9</c:v>
              </c:pt>
              <c:pt idx="16">
                <c:v>10</c:v>
              </c:pt>
              <c:pt idx="17">
                <c:v>9</c:v>
              </c:pt>
              <c:pt idx="18">
                <c:v>10</c:v>
              </c:pt>
              <c:pt idx="19">
                <c:v>14.5</c:v>
              </c:pt>
              <c:pt idx="20">
                <c:v>11</c:v>
              </c:pt>
              <c:pt idx="21">
                <c:v>10</c:v>
              </c:pt>
              <c:pt idx="22">
                <c:v>9.25</c:v>
              </c:pt>
              <c:pt idx="23">
                <c:v>10.083333333333334</c:v>
              </c:pt>
            </c:numLit>
          </c:val>
          <c:extLst>
            <c:ext xmlns:c16="http://schemas.microsoft.com/office/drawing/2014/chart" uri="{C3380CC4-5D6E-409C-BE32-E72D297353CC}">
              <c16:uniqueId val="{00000000-8644-490D-86FE-A2E089B37FFC}"/>
            </c:ext>
          </c:extLst>
        </c:ser>
        <c:dLbls>
          <c:showLegendKey val="0"/>
          <c:showVal val="0"/>
          <c:showCatName val="0"/>
          <c:showSerName val="0"/>
          <c:showPercent val="0"/>
          <c:showBubbleSize val="0"/>
        </c:dLbls>
        <c:gapWidth val="219"/>
        <c:overlap val="-27"/>
        <c:axId val="346728367"/>
        <c:axId val="346723087"/>
      </c:barChart>
      <c:catAx>
        <c:axId val="3467283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723087"/>
        <c:crosses val="autoZero"/>
        <c:auto val="1"/>
        <c:lblAlgn val="ctr"/>
        <c:lblOffset val="100"/>
        <c:noMultiLvlLbl val="0"/>
      </c:catAx>
      <c:valAx>
        <c:axId val="3467230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67283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[q6 s.csv]Sheet2!PivotTable3</c:name>
    <c:fmtId val="7"/>
  </c:pivotSource>
  <c:chart>
    <c:title>
      <c:tx>
        <c:rich>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r>
              <a:rPr lang="en-US"/>
              <a:t>Total Customer</a:t>
            </a:r>
            <a:r>
              <a:rPr lang="en-US" baseline="0"/>
              <a:t> Across Country</a:t>
            </a:r>
            <a:endParaRPr lang="en-US"/>
          </a:p>
        </c:rich>
      </c:tx>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pivotFmt>
      <c:pivotFmt>
        <c:idx val="16"/>
        <c:spPr>
          <a:solidFill>
            <a:schemeClr val="accent1"/>
          </a:solidFill>
          <a:ln>
            <a:noFill/>
          </a:ln>
          <a:effectLst>
            <a:outerShdw blurRad="254000" sx="102000" sy="102000" algn="ctr" rotWithShape="0">
              <a:prstClr val="black">
                <a:alpha val="20000"/>
              </a:prstClr>
            </a:outerShdw>
          </a:effectLst>
        </c:spPr>
      </c:pivotFmt>
      <c:pivotFmt>
        <c:idx val="17"/>
        <c:spPr>
          <a:solidFill>
            <a:schemeClr val="accent1"/>
          </a:solidFill>
          <a:ln>
            <a:noFill/>
          </a:ln>
          <a:effectLst>
            <a:outerShdw blurRad="254000" sx="102000" sy="102000" algn="ctr" rotWithShape="0">
              <a:prstClr val="black">
                <a:alpha val="20000"/>
              </a:prstClr>
            </a:outerShdw>
          </a:effectLst>
        </c:spPr>
      </c:pivotFmt>
      <c:pivotFmt>
        <c:idx val="18"/>
        <c:spPr>
          <a:solidFill>
            <a:schemeClr val="accent1"/>
          </a:solidFill>
          <a:ln>
            <a:noFill/>
          </a:ln>
          <a:effectLst>
            <a:outerShdw blurRad="254000" sx="102000" sy="102000" algn="ctr" rotWithShape="0">
              <a:prstClr val="black">
                <a:alpha val="20000"/>
              </a:prstClr>
            </a:outerShdw>
          </a:effectLst>
        </c:spPr>
      </c:pivotFmt>
      <c:pivotFmt>
        <c:idx val="19"/>
        <c:spPr>
          <a:solidFill>
            <a:schemeClr val="accent1"/>
          </a:solidFill>
          <a:ln>
            <a:noFill/>
          </a:ln>
          <a:effectLst>
            <a:outerShdw blurRad="254000" sx="102000" sy="102000" algn="ctr" rotWithShape="0">
              <a:prstClr val="black">
                <a:alpha val="20000"/>
              </a:prstClr>
            </a:outerShdw>
          </a:effectLst>
        </c:spPr>
      </c:pivotFmt>
      <c:pivotFmt>
        <c:idx val="20"/>
        <c:spPr>
          <a:solidFill>
            <a:schemeClr val="accent1"/>
          </a:solidFill>
          <a:ln>
            <a:noFill/>
          </a:ln>
          <a:effectLst>
            <a:outerShdw blurRad="254000" sx="102000" sy="102000" algn="ctr" rotWithShape="0">
              <a:prstClr val="black">
                <a:alpha val="20000"/>
              </a:prstClr>
            </a:outerShdw>
          </a:effectLst>
        </c:spPr>
      </c:pivotFmt>
      <c:pivotFmt>
        <c:idx val="21"/>
        <c:spPr>
          <a:solidFill>
            <a:schemeClr val="accent1"/>
          </a:solidFill>
          <a:ln>
            <a:noFill/>
          </a:ln>
          <a:effectLst>
            <a:outerShdw blurRad="254000" sx="102000" sy="102000" algn="ctr" rotWithShape="0">
              <a:prstClr val="black">
                <a:alpha val="20000"/>
              </a:prstClr>
            </a:outerShdw>
          </a:effectLst>
        </c:spPr>
      </c:pivotFmt>
      <c:pivotFmt>
        <c:idx val="22"/>
        <c:spPr>
          <a:solidFill>
            <a:schemeClr val="accent1"/>
          </a:solidFill>
          <a:ln>
            <a:noFill/>
          </a:ln>
          <a:effectLst>
            <a:outerShdw blurRad="254000" sx="102000" sy="102000" algn="ctr" rotWithShape="0">
              <a:prstClr val="black">
                <a:alpha val="20000"/>
              </a:prstClr>
            </a:outerShdw>
          </a:effectLst>
        </c:spPr>
      </c:pivotFmt>
      <c:pivotFmt>
        <c:idx val="23"/>
        <c:spPr>
          <a:solidFill>
            <a:schemeClr val="accent1"/>
          </a:solidFill>
          <a:ln>
            <a:noFill/>
          </a:ln>
          <a:effectLst>
            <a:outerShdw blurRad="254000" sx="102000" sy="102000" algn="ctr" rotWithShape="0">
              <a:prstClr val="black">
                <a:alpha val="20000"/>
              </a:prstClr>
            </a:outerShdw>
          </a:effectLst>
        </c:spPr>
      </c:pivotFmt>
      <c:pivotFmt>
        <c:idx val="24"/>
        <c:spPr>
          <a:solidFill>
            <a:schemeClr val="accent1"/>
          </a:solidFill>
          <a:ln>
            <a:noFill/>
          </a:ln>
          <a:effectLst>
            <a:outerShdw blurRad="254000" sx="102000" sy="102000" algn="ctr" rotWithShape="0">
              <a:prstClr val="black">
                <a:alpha val="20000"/>
              </a:prstClr>
            </a:outerShdw>
          </a:effectLst>
        </c:spPr>
      </c:pivotFmt>
      <c:pivotFmt>
        <c:idx val="25"/>
        <c:spPr>
          <a:solidFill>
            <a:schemeClr val="accent1"/>
          </a:solidFill>
          <a:ln>
            <a:noFill/>
          </a:ln>
          <a:effectLst>
            <a:outerShdw blurRad="254000" sx="102000" sy="102000" algn="ctr" rotWithShape="0">
              <a:prstClr val="black">
                <a:alpha val="20000"/>
              </a:prstClr>
            </a:outerShdw>
          </a:effectLst>
        </c:spPr>
      </c:pivotFmt>
      <c:pivotFmt>
        <c:idx val="2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7"/>
        <c:spPr>
          <a:solidFill>
            <a:schemeClr val="accent1"/>
          </a:solidFill>
          <a:ln>
            <a:noFill/>
          </a:ln>
          <a:effectLst>
            <a:outerShdw blurRad="254000" sx="102000" sy="102000" algn="ctr" rotWithShape="0">
              <a:prstClr val="black">
                <a:alpha val="20000"/>
              </a:prstClr>
            </a:outerShdw>
          </a:effectLst>
        </c:spPr>
      </c:pivotFmt>
      <c:pivotFmt>
        <c:idx val="28"/>
        <c:spPr>
          <a:solidFill>
            <a:schemeClr val="accent1"/>
          </a:solidFill>
          <a:ln>
            <a:noFill/>
          </a:ln>
          <a:effectLst>
            <a:outerShdw blurRad="254000" sx="102000" sy="102000" algn="ctr" rotWithShape="0">
              <a:prstClr val="black">
                <a:alpha val="20000"/>
              </a:prstClr>
            </a:outerShdw>
          </a:effectLst>
        </c:spPr>
      </c:pivotFmt>
      <c:pivotFmt>
        <c:idx val="29"/>
        <c:spPr>
          <a:solidFill>
            <a:schemeClr val="accent1"/>
          </a:solidFill>
          <a:ln>
            <a:noFill/>
          </a:ln>
          <a:effectLst>
            <a:outerShdw blurRad="254000" sx="102000" sy="102000" algn="ctr" rotWithShape="0">
              <a:prstClr val="black">
                <a:alpha val="20000"/>
              </a:prstClr>
            </a:outerShdw>
          </a:effectLst>
        </c:spPr>
      </c:pivotFmt>
      <c:pivotFmt>
        <c:idx val="30"/>
        <c:spPr>
          <a:solidFill>
            <a:schemeClr val="accent1"/>
          </a:solidFill>
          <a:ln>
            <a:noFill/>
          </a:ln>
          <a:effectLst>
            <a:outerShdw blurRad="254000" sx="102000" sy="102000" algn="ctr" rotWithShape="0">
              <a:prstClr val="black">
                <a:alpha val="20000"/>
              </a:prstClr>
            </a:outerShdw>
          </a:effectLst>
        </c:spPr>
      </c:pivotFmt>
      <c:pivotFmt>
        <c:idx val="31"/>
        <c:spPr>
          <a:solidFill>
            <a:schemeClr val="accent1"/>
          </a:solidFill>
          <a:ln>
            <a:noFill/>
          </a:ln>
          <a:effectLst>
            <a:outerShdw blurRad="254000" sx="102000" sy="102000" algn="ctr" rotWithShape="0">
              <a:prstClr val="black">
                <a:alpha val="20000"/>
              </a:prstClr>
            </a:outerShdw>
          </a:effectLst>
        </c:spPr>
      </c:pivotFmt>
      <c:pivotFmt>
        <c:idx val="32"/>
        <c:spPr>
          <a:solidFill>
            <a:schemeClr val="accent1"/>
          </a:solidFill>
          <a:ln>
            <a:noFill/>
          </a:ln>
          <a:effectLst>
            <a:outerShdw blurRad="254000" sx="102000" sy="102000" algn="ctr" rotWithShape="0">
              <a:prstClr val="black">
                <a:alpha val="20000"/>
              </a:prstClr>
            </a:outerShdw>
          </a:effectLst>
        </c:spPr>
      </c:pivotFmt>
      <c:pivotFmt>
        <c:idx val="33"/>
        <c:spPr>
          <a:solidFill>
            <a:schemeClr val="accent1"/>
          </a:solidFill>
          <a:ln>
            <a:noFill/>
          </a:ln>
          <a:effectLst>
            <a:outerShdw blurRad="254000" sx="102000" sy="102000" algn="ctr" rotWithShape="0">
              <a:prstClr val="black">
                <a:alpha val="20000"/>
              </a:prstClr>
            </a:outerShdw>
          </a:effectLst>
        </c:spPr>
      </c:pivotFmt>
      <c:pivotFmt>
        <c:idx val="34"/>
        <c:spPr>
          <a:solidFill>
            <a:schemeClr val="accent1"/>
          </a:solidFill>
          <a:ln>
            <a:noFill/>
          </a:ln>
          <a:effectLst>
            <a:outerShdw blurRad="254000" sx="102000" sy="102000" algn="ctr" rotWithShape="0">
              <a:prstClr val="black">
                <a:alpha val="20000"/>
              </a:prstClr>
            </a:outerShdw>
          </a:effectLst>
        </c:spPr>
      </c:pivotFmt>
      <c:pivotFmt>
        <c:idx val="35"/>
        <c:spPr>
          <a:solidFill>
            <a:schemeClr val="accent1"/>
          </a:solidFill>
          <a:ln>
            <a:noFill/>
          </a:ln>
          <a:effectLst>
            <a:outerShdw blurRad="254000" sx="102000" sy="102000" algn="ctr" rotWithShape="0">
              <a:prstClr val="black">
                <a:alpha val="20000"/>
              </a:prstClr>
            </a:outerShdw>
          </a:effectLst>
        </c:spPr>
      </c:pivotFmt>
      <c:pivotFmt>
        <c:idx val="36"/>
        <c:spPr>
          <a:solidFill>
            <a:schemeClr val="accent1"/>
          </a:solidFill>
          <a:ln>
            <a:noFill/>
          </a:ln>
          <a:effectLst>
            <a:outerShdw blurRad="254000" sx="102000" sy="102000" algn="ctr" rotWithShape="0">
              <a:prstClr val="black">
                <a:alpha val="20000"/>
              </a:prstClr>
            </a:outerShdw>
          </a:effectLst>
        </c:spPr>
      </c:pivotFmt>
      <c:pivotFmt>
        <c:idx val="37"/>
        <c:spPr>
          <a:solidFill>
            <a:schemeClr val="accent1"/>
          </a:solidFill>
          <a:ln>
            <a:noFill/>
          </a:ln>
          <a:effectLst>
            <a:outerShdw blurRad="254000" sx="102000" sy="102000" algn="ctr" rotWithShape="0">
              <a:prstClr val="black">
                <a:alpha val="20000"/>
              </a:prstClr>
            </a:outerShdw>
          </a:effectLst>
        </c:spPr>
      </c:pivotFmt>
      <c:pivotFmt>
        <c:idx val="38"/>
        <c:spPr>
          <a:solidFill>
            <a:schemeClr val="accent1"/>
          </a:solidFill>
          <a:ln>
            <a:noFill/>
          </a:ln>
          <a:effectLst>
            <a:outerShdw blurRad="254000" sx="102000" sy="102000" algn="ctr" rotWithShape="0">
              <a:prstClr val="black">
                <a:alpha val="20000"/>
              </a:prstClr>
            </a:outerShdw>
          </a:effectLst>
        </c:spPr>
      </c:pivotFmt>
      <c:pivotFmt>
        <c:idx val="39"/>
        <c:spPr>
          <a:solidFill>
            <a:schemeClr val="accent1"/>
          </a:solidFill>
          <a:ln>
            <a:noFill/>
          </a:ln>
          <a:effectLst>
            <a:outerShdw blurRad="254000" sx="102000" sy="102000" algn="ctr" rotWithShape="0">
              <a:prstClr val="black">
                <a:alpha val="20000"/>
              </a:prstClr>
            </a:outerShdw>
          </a:effectLst>
        </c:spPr>
      </c:pivotFmt>
      <c:pivotFmt>
        <c:idx val="40"/>
        <c:spPr>
          <a:solidFill>
            <a:schemeClr val="accent1"/>
          </a:solidFill>
          <a:ln>
            <a:noFill/>
          </a:ln>
          <a:effectLst>
            <a:outerShdw blurRad="254000" sx="102000" sy="102000" algn="ctr" rotWithShape="0">
              <a:prstClr val="black">
                <a:alpha val="20000"/>
              </a:prstClr>
            </a:outerShdw>
          </a:effectLst>
        </c:spPr>
      </c:pivotFmt>
      <c:pivotFmt>
        <c:idx val="41"/>
        <c:spPr>
          <a:solidFill>
            <a:schemeClr val="accent1"/>
          </a:solidFill>
          <a:ln>
            <a:noFill/>
          </a:ln>
          <a:effectLst>
            <a:outerShdw blurRad="254000" sx="102000" sy="102000" algn="ctr" rotWithShape="0">
              <a:prstClr val="black">
                <a:alpha val="20000"/>
              </a:prstClr>
            </a:outerShdw>
          </a:effectLst>
        </c:spPr>
      </c:pivotFmt>
      <c:pivotFmt>
        <c:idx val="42"/>
        <c:spPr>
          <a:solidFill>
            <a:schemeClr val="accent1"/>
          </a:solidFill>
          <a:ln>
            <a:noFill/>
          </a:ln>
          <a:effectLst>
            <a:outerShdw blurRad="254000" sx="102000" sy="102000" algn="ctr" rotWithShape="0">
              <a:prstClr val="black">
                <a:alpha val="20000"/>
              </a:prstClr>
            </a:outerShdw>
          </a:effectLst>
        </c:spPr>
      </c:pivotFmt>
      <c:pivotFmt>
        <c:idx val="43"/>
        <c:spPr>
          <a:solidFill>
            <a:schemeClr val="accent1"/>
          </a:solidFill>
          <a:ln>
            <a:noFill/>
          </a:ln>
          <a:effectLst>
            <a:outerShdw blurRad="254000" sx="102000" sy="102000" algn="ctr" rotWithShape="0">
              <a:prstClr val="black">
                <a:alpha val="20000"/>
              </a:prstClr>
            </a:outerShdw>
          </a:effectLst>
        </c:spPr>
      </c:pivotFmt>
      <c:pivotFmt>
        <c:idx val="44"/>
        <c:spPr>
          <a:solidFill>
            <a:schemeClr val="accent1"/>
          </a:solidFill>
          <a:ln>
            <a:noFill/>
          </a:ln>
          <a:effectLst>
            <a:outerShdw blurRad="254000" sx="102000" sy="102000" algn="ctr" rotWithShape="0">
              <a:prstClr val="black">
                <a:alpha val="20000"/>
              </a:prstClr>
            </a:outerShdw>
          </a:effectLst>
        </c:spPr>
      </c:pivotFmt>
      <c:pivotFmt>
        <c:idx val="45"/>
        <c:spPr>
          <a:solidFill>
            <a:schemeClr val="accent1"/>
          </a:solidFill>
          <a:ln>
            <a:noFill/>
          </a:ln>
          <a:effectLst>
            <a:outerShdw blurRad="254000" sx="102000" sy="102000" algn="ctr" rotWithShape="0">
              <a:prstClr val="black">
                <a:alpha val="20000"/>
              </a:prstClr>
            </a:outerShdw>
          </a:effectLst>
        </c:spPr>
      </c:pivotFmt>
      <c:pivotFmt>
        <c:idx val="46"/>
        <c:spPr>
          <a:solidFill>
            <a:schemeClr val="accent1"/>
          </a:solidFill>
          <a:ln>
            <a:noFill/>
          </a:ln>
          <a:effectLst>
            <a:outerShdw blurRad="254000" sx="102000" sy="102000" algn="ctr" rotWithShape="0">
              <a:prstClr val="black">
                <a:alpha val="20000"/>
              </a:prstClr>
            </a:outerShdw>
          </a:effectLst>
        </c:spPr>
      </c:pivotFmt>
      <c:pivotFmt>
        <c:idx val="47"/>
        <c:spPr>
          <a:solidFill>
            <a:schemeClr val="accent1"/>
          </a:solidFill>
          <a:ln>
            <a:noFill/>
          </a:ln>
          <a:effectLst>
            <a:outerShdw blurRad="254000" sx="102000" sy="102000" algn="ctr" rotWithShape="0">
              <a:prstClr val="black">
                <a:alpha val="20000"/>
              </a:prstClr>
            </a:outerShdw>
          </a:effectLst>
        </c:spPr>
      </c:pivotFmt>
      <c:pivotFmt>
        <c:idx val="48"/>
        <c:spPr>
          <a:solidFill>
            <a:schemeClr val="accent1"/>
          </a:solidFill>
          <a:ln>
            <a:noFill/>
          </a:ln>
          <a:effectLst>
            <a:outerShdw blurRad="254000" sx="102000" sy="102000" algn="ctr" rotWithShape="0">
              <a:prstClr val="black">
                <a:alpha val="20000"/>
              </a:prstClr>
            </a:outerShdw>
          </a:effectLst>
        </c:spPr>
      </c:pivotFmt>
      <c:pivotFmt>
        <c:idx val="49"/>
        <c:spPr>
          <a:solidFill>
            <a:schemeClr val="accent1"/>
          </a:solidFill>
          <a:ln>
            <a:noFill/>
          </a:ln>
          <a:effectLst>
            <a:outerShdw blurRad="254000" sx="102000" sy="102000" algn="ctr" rotWithShape="0">
              <a:prstClr val="black">
                <a:alpha val="20000"/>
              </a:prstClr>
            </a:outerShdw>
          </a:effectLst>
        </c:spPr>
      </c:pivotFmt>
      <c:pivotFmt>
        <c:idx val="50"/>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Sheet2!$B$3</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E4D0-4D62-88B0-AD00FB2ED0E0}"/>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E4D0-4D62-88B0-AD00FB2ED0E0}"/>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E4D0-4D62-88B0-AD00FB2ED0E0}"/>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E4D0-4D62-88B0-AD00FB2ED0E0}"/>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E4D0-4D62-88B0-AD00FB2ED0E0}"/>
              </c:ext>
            </c:extLst>
          </c:dPt>
          <c:dPt>
            <c:idx val="5"/>
            <c:bubble3D val="0"/>
            <c:spPr>
              <a:solidFill>
                <a:schemeClr val="accent6"/>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B-E4D0-4D62-88B0-AD00FB2ED0E0}"/>
              </c:ext>
            </c:extLst>
          </c:dPt>
          <c:dPt>
            <c:idx val="6"/>
            <c:bubble3D val="0"/>
            <c:spPr>
              <a:solidFill>
                <a:schemeClr val="accent1">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D-E4D0-4D62-88B0-AD00FB2ED0E0}"/>
              </c:ext>
            </c:extLst>
          </c:dPt>
          <c:dPt>
            <c:idx val="7"/>
            <c:bubble3D val="0"/>
            <c:spPr>
              <a:solidFill>
                <a:schemeClr val="accent2">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F-E4D0-4D62-88B0-AD00FB2ED0E0}"/>
              </c:ext>
            </c:extLst>
          </c:dPt>
          <c:dPt>
            <c:idx val="8"/>
            <c:bubble3D val="0"/>
            <c:spPr>
              <a:solidFill>
                <a:schemeClr val="accent3">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1-E4D0-4D62-88B0-AD00FB2ED0E0}"/>
              </c:ext>
            </c:extLst>
          </c:dPt>
          <c:dPt>
            <c:idx val="9"/>
            <c:bubble3D val="0"/>
            <c:spPr>
              <a:solidFill>
                <a:schemeClr val="accent4">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3-E4D0-4D62-88B0-AD00FB2ED0E0}"/>
              </c:ext>
            </c:extLst>
          </c:dPt>
          <c:dPt>
            <c:idx val="10"/>
            <c:bubble3D val="0"/>
            <c:spPr>
              <a:solidFill>
                <a:schemeClr val="accent5">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5-E4D0-4D62-88B0-AD00FB2ED0E0}"/>
              </c:ext>
            </c:extLst>
          </c:dPt>
          <c:dPt>
            <c:idx val="11"/>
            <c:bubble3D val="0"/>
            <c:spPr>
              <a:solidFill>
                <a:schemeClr val="accent6">
                  <a:lumMod val="6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7-E4D0-4D62-88B0-AD00FB2ED0E0}"/>
              </c:ext>
            </c:extLst>
          </c:dPt>
          <c:dPt>
            <c:idx val="12"/>
            <c:bubble3D val="0"/>
            <c:spPr>
              <a:solidFill>
                <a:schemeClr val="accent1">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9-E4D0-4D62-88B0-AD00FB2ED0E0}"/>
              </c:ext>
            </c:extLst>
          </c:dPt>
          <c:dPt>
            <c:idx val="13"/>
            <c:bubble3D val="0"/>
            <c:spPr>
              <a:solidFill>
                <a:schemeClr val="accent2">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B-E4D0-4D62-88B0-AD00FB2ED0E0}"/>
              </c:ext>
            </c:extLst>
          </c:dPt>
          <c:dPt>
            <c:idx val="14"/>
            <c:bubble3D val="0"/>
            <c:spPr>
              <a:solidFill>
                <a:schemeClr val="accent3">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D-E4D0-4D62-88B0-AD00FB2ED0E0}"/>
              </c:ext>
            </c:extLst>
          </c:dPt>
          <c:dPt>
            <c:idx val="15"/>
            <c:bubble3D val="0"/>
            <c:spPr>
              <a:solidFill>
                <a:schemeClr val="accent4">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1F-E4D0-4D62-88B0-AD00FB2ED0E0}"/>
              </c:ext>
            </c:extLst>
          </c:dPt>
          <c:dPt>
            <c:idx val="16"/>
            <c:bubble3D val="0"/>
            <c:spPr>
              <a:solidFill>
                <a:schemeClr val="accent5">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1-E4D0-4D62-88B0-AD00FB2ED0E0}"/>
              </c:ext>
            </c:extLst>
          </c:dPt>
          <c:dPt>
            <c:idx val="17"/>
            <c:bubble3D val="0"/>
            <c:spPr>
              <a:solidFill>
                <a:schemeClr val="accent6">
                  <a:lumMod val="80000"/>
                  <a:lumOff val="2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3-E4D0-4D62-88B0-AD00FB2ED0E0}"/>
              </c:ext>
            </c:extLst>
          </c:dPt>
          <c:dPt>
            <c:idx val="18"/>
            <c:bubble3D val="0"/>
            <c:spPr>
              <a:solidFill>
                <a:schemeClr val="accent1">
                  <a:lumMod val="8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5-E4D0-4D62-88B0-AD00FB2ED0E0}"/>
              </c:ext>
            </c:extLst>
          </c:dPt>
          <c:dPt>
            <c:idx val="19"/>
            <c:bubble3D val="0"/>
            <c:spPr>
              <a:solidFill>
                <a:schemeClr val="accent2">
                  <a:lumMod val="8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7-E4D0-4D62-88B0-AD00FB2ED0E0}"/>
              </c:ext>
            </c:extLst>
          </c:dPt>
          <c:dPt>
            <c:idx val="20"/>
            <c:bubble3D val="0"/>
            <c:spPr>
              <a:solidFill>
                <a:schemeClr val="accent3">
                  <a:lumMod val="8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9-E4D0-4D62-88B0-AD00FB2ED0E0}"/>
              </c:ext>
            </c:extLst>
          </c:dPt>
          <c:dPt>
            <c:idx val="21"/>
            <c:bubble3D val="0"/>
            <c:spPr>
              <a:solidFill>
                <a:schemeClr val="accent4">
                  <a:lumMod val="8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B-E4D0-4D62-88B0-AD00FB2ED0E0}"/>
              </c:ext>
            </c:extLst>
          </c:dPt>
          <c:dPt>
            <c:idx val="22"/>
            <c:bubble3D val="0"/>
            <c:spPr>
              <a:solidFill>
                <a:schemeClr val="accent5">
                  <a:lumMod val="8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D-E4D0-4D62-88B0-AD00FB2ED0E0}"/>
              </c:ext>
            </c:extLst>
          </c:dPt>
          <c:dPt>
            <c:idx val="23"/>
            <c:bubble3D val="0"/>
            <c:spPr>
              <a:solidFill>
                <a:schemeClr val="accent6">
                  <a:lumMod val="8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2F-E4D0-4D62-88B0-AD00FB2ED0E0}"/>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Sheet2!$A$4:$A$28</c:f>
              <c:strCache>
                <c:ptCount val="24"/>
                <c:pt idx="0">
                  <c:v>Argentina</c:v>
                </c:pt>
                <c:pt idx="1">
                  <c:v>Australia</c:v>
                </c:pt>
                <c:pt idx="2">
                  <c:v>Austria</c:v>
                </c:pt>
                <c:pt idx="3">
                  <c:v>Belgium</c:v>
                </c:pt>
                <c:pt idx="4">
                  <c:v>Brazil</c:v>
                </c:pt>
                <c:pt idx="5">
                  <c:v>Canada</c:v>
                </c:pt>
                <c:pt idx="6">
                  <c:v>Chile</c:v>
                </c:pt>
                <c:pt idx="7">
                  <c:v>Czech Republic</c:v>
                </c:pt>
                <c:pt idx="8">
                  <c:v>Denmark</c:v>
                </c:pt>
                <c:pt idx="9">
                  <c:v>Finland</c:v>
                </c:pt>
                <c:pt idx="10">
                  <c:v>France</c:v>
                </c:pt>
                <c:pt idx="11">
                  <c:v>Germany</c:v>
                </c:pt>
                <c:pt idx="12">
                  <c:v>Hungary</c:v>
                </c:pt>
                <c:pt idx="13">
                  <c:v>India</c:v>
                </c:pt>
                <c:pt idx="14">
                  <c:v>Ireland</c:v>
                </c:pt>
                <c:pt idx="15">
                  <c:v>Italy</c:v>
                </c:pt>
                <c:pt idx="16">
                  <c:v>Netherlands</c:v>
                </c:pt>
                <c:pt idx="17">
                  <c:v>Norway</c:v>
                </c:pt>
                <c:pt idx="18">
                  <c:v>Poland</c:v>
                </c:pt>
                <c:pt idx="19">
                  <c:v>Portugal</c:v>
                </c:pt>
                <c:pt idx="20">
                  <c:v>Spain</c:v>
                </c:pt>
                <c:pt idx="21">
                  <c:v>Sweden</c:v>
                </c:pt>
                <c:pt idx="22">
                  <c:v>United Kingdom</c:v>
                </c:pt>
                <c:pt idx="23">
                  <c:v>USA</c:v>
                </c:pt>
              </c:strCache>
            </c:strRef>
          </c:cat>
          <c:val>
            <c:numRef>
              <c:f>Sheet2!$B$4:$B$28</c:f>
              <c:numCache>
                <c:formatCode>General</c:formatCode>
                <c:ptCount val="24"/>
                <c:pt idx="0">
                  <c:v>1</c:v>
                </c:pt>
                <c:pt idx="1">
                  <c:v>1</c:v>
                </c:pt>
                <c:pt idx="2">
                  <c:v>1</c:v>
                </c:pt>
                <c:pt idx="3">
                  <c:v>1</c:v>
                </c:pt>
                <c:pt idx="4">
                  <c:v>5</c:v>
                </c:pt>
                <c:pt idx="5">
                  <c:v>8</c:v>
                </c:pt>
                <c:pt idx="6">
                  <c:v>1</c:v>
                </c:pt>
                <c:pt idx="7">
                  <c:v>2</c:v>
                </c:pt>
                <c:pt idx="8">
                  <c:v>1</c:v>
                </c:pt>
                <c:pt idx="9">
                  <c:v>1</c:v>
                </c:pt>
                <c:pt idx="10">
                  <c:v>5</c:v>
                </c:pt>
                <c:pt idx="11">
                  <c:v>4</c:v>
                </c:pt>
                <c:pt idx="12">
                  <c:v>1</c:v>
                </c:pt>
                <c:pt idx="13">
                  <c:v>2</c:v>
                </c:pt>
                <c:pt idx="14">
                  <c:v>1</c:v>
                </c:pt>
                <c:pt idx="15">
                  <c:v>1</c:v>
                </c:pt>
                <c:pt idx="16">
                  <c:v>1</c:v>
                </c:pt>
                <c:pt idx="17">
                  <c:v>1</c:v>
                </c:pt>
                <c:pt idx="18">
                  <c:v>1</c:v>
                </c:pt>
                <c:pt idx="19">
                  <c:v>2</c:v>
                </c:pt>
                <c:pt idx="20">
                  <c:v>1</c:v>
                </c:pt>
                <c:pt idx="21">
                  <c:v>1</c:v>
                </c:pt>
                <c:pt idx="22">
                  <c:v>3</c:v>
                </c:pt>
                <c:pt idx="23">
                  <c:v>13</c:v>
                </c:pt>
              </c:numCache>
            </c:numRef>
          </c:val>
          <c:extLst>
            <c:ext xmlns:c16="http://schemas.microsoft.com/office/drawing/2014/chart" uri="{C3380CC4-5D6E-409C-BE32-E72D297353CC}">
              <c16:uniqueId val="{00000030-E4D0-4D62-88B0-AD00FB2ED0E0}"/>
            </c:ext>
          </c:extLst>
        </c:ser>
        <c:dLbls>
          <c:dLblPos val="bestFit"/>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9547540706286191"/>
          <c:y val="0.13073831082948209"/>
          <c:w val="0.19147762402025739"/>
          <c:h val="0.8223316288755652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0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6">
  <cs:axisTitle>
    <cs:lnRef idx="0"/>
    <cs:fillRef idx="0"/>
    <cs:effectRef idx="0"/>
    <cs:fontRef idx="minor">
      <a:schemeClr val="dk1">
        <a:lumMod val="65000"/>
        <a:lumOff val="35000"/>
      </a:schemeClr>
    </cs:fontRef>
    <cs:defRPr sz="1197" kern="1200"/>
  </cs:axisTitle>
  <cs:category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1197" kern="1200"/>
  </cs:categoryAxis>
  <cs:chartArea mods="allowNoLineOverride">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effectRef idx="1"/>
    <cs:fontRef idx="minor">
      <a:schemeClr val="dk1"/>
    </cs:fontRef>
    <cs:spPr>
      <a:ln w="9525" cap="flat" cmpd="sng" algn="ctr">
        <a:solidFill>
          <a:schemeClr val="phClr">
            <a:alpha val="70000"/>
          </a:schemeClr>
        </a:solidFill>
        <a:prstDash val="sysDot"/>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rnd">
        <a:solidFill>
          <a:schemeClr val="dk1">
            <a:lumMod val="15000"/>
            <a:lumOff val="85000"/>
          </a:schemeClr>
        </a:solidFill>
        <a:round/>
      </a:ln>
    </cs:spPr>
    <cs:defRPr sz="1197" kern="1200"/>
  </cs:dataTable>
  <cs:downBar>
    <cs:lnRef idx="0"/>
    <cs:fillRef idx="0"/>
    <cs:effectRef idx="0"/>
    <cs:fontRef idx="minor">
      <a:schemeClr val="dk1"/>
    </cs:fontRef>
    <cs:spPr>
      <a:solidFill>
        <a:schemeClr val="dk1">
          <a:lumMod val="75000"/>
          <a:lumOff val="25000"/>
        </a:schemeClr>
      </a:solidFill>
      <a:ln w="9525" cap="rnd">
        <a:solidFill>
          <a:schemeClr val="dk1">
            <a:lumMod val="65000"/>
            <a:lumOff val="35000"/>
          </a:schemeClr>
        </a:solidFill>
        <a:round/>
      </a:ln>
    </cs:spPr>
  </cs:downBar>
  <cs:dropLine>
    <cs:lnRef idx="0"/>
    <cs:fillRef idx="0"/>
    <cs:effectRef idx="0"/>
    <cs:fontRef idx="minor">
      <a:schemeClr val="dk1"/>
    </cs:fontRef>
    <cs:spPr>
      <a:ln w="9525" cap="rnd">
        <a:solidFill>
          <a:schemeClr val="dk1">
            <a:lumMod val="35000"/>
            <a:lumOff val="65000"/>
          </a:schemeClr>
        </a:solidFill>
        <a:round/>
      </a:ln>
    </cs:spPr>
  </cs:dropLine>
  <cs:errorBar>
    <cs:lnRef idx="0"/>
    <cs:fillRef idx="0"/>
    <cs:effectRef idx="0"/>
    <cs:fontRef idx="minor">
      <a:schemeClr val="dk1"/>
    </cs:fontRef>
    <cs:spPr>
      <a:ln w="9525" cap="rnd">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rnd">
        <a:solidFill>
          <a:schemeClr val="dk1">
            <a:lumMod val="35000"/>
            <a:lumOff val="65000"/>
          </a:schemeClr>
        </a:solidFill>
        <a:round/>
      </a:ln>
    </cs:spPr>
  </cs:hiLoLine>
  <cs:leaderLine>
    <cs:lnRef idx="0"/>
    <cs:fillRef idx="0"/>
    <cs:effectRef idx="0"/>
    <cs:fontRef idx="minor">
      <a:schemeClr val="dk1"/>
    </cs:fontRef>
    <cs:spPr>
      <a:ln w="9525" cap="rnd">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spc="0" baseline="0"/>
  </cs:legend>
  <cs:plotArea>
    <cs:lnRef idx="0"/>
    <cs:fillRef idx="0"/>
    <cs:effectRef idx="0"/>
    <cs:fontRef idx="minor">
      <a:schemeClr val="dk1"/>
    </cs:fontRef>
    <cs:spPr>
      <a:gradFill>
        <a:gsLst>
          <a:gs pos="100000">
            <a:schemeClr val="lt1">
              <a:lumMod val="95000"/>
            </a:schemeClr>
          </a:gs>
          <a:gs pos="0">
            <a:schemeClr val="lt1">
              <a:alpha val="0"/>
            </a:schemeClr>
          </a:gs>
        </a:gsLst>
        <a:lin ang="5400000" scaled="0"/>
      </a:gradFill>
    </cs:spPr>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rnd">
        <a:solidFill>
          <a:schemeClr val="dk1">
            <a:lumMod val="20000"/>
            <a:lumOff val="80000"/>
          </a:schemeClr>
        </a:solidFill>
        <a:round/>
      </a:ln>
    </cs:spPr>
    <cs:defRPr sz="1197" kern="1200"/>
  </cs:seriesAxis>
  <cs:seriesLine>
    <cs:lnRef idx="0"/>
    <cs:fillRef idx="0"/>
    <cs:effectRef idx="0"/>
    <cs:fontRef idx="minor">
      <a:schemeClr val="dk1"/>
    </cs:fontRef>
    <cs:spPr>
      <a:ln w="9525" cap="rnd">
        <a:solidFill>
          <a:schemeClr val="dk1">
            <a:lumMod val="35000"/>
            <a:lumOff val="65000"/>
          </a:schemeClr>
        </a:solidFill>
        <a:round/>
      </a:ln>
    </cs:spPr>
  </cs:seriesLine>
  <cs:title>
    <cs:lnRef idx="0"/>
    <cs:fillRef idx="0"/>
    <cs:effectRef idx="0"/>
    <cs:fontRef idx="minor">
      <a:schemeClr val="dk1">
        <a:lumMod val="50000"/>
        <a:lumOff val="50000"/>
      </a:schemeClr>
    </cs:fontRef>
    <cs:defRPr sz="1862" kern="1200" cap="none" spc="2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cs:spPr>
  </cs:upBar>
  <cs:valueAxis>
    <cs:lnRef idx="0"/>
    <cs:fillRef idx="0"/>
    <cs:effectRef idx="0"/>
    <cs:fontRef idx="minor">
      <a:schemeClr val="dk1">
        <a:lumMod val="65000"/>
        <a:lumOff val="35000"/>
      </a:schemeClr>
    </cs:fontRef>
    <cs:spPr>
      <a:ln w="9525" cap="rnd">
        <a:solidFill>
          <a:schemeClr val="dk1">
            <a:lumMod val="25000"/>
            <a:lumOff val="75000"/>
          </a:schemeClr>
        </a:solidFill>
        <a:round/>
      </a:ln>
    </cs:spPr>
    <cs:defRPr sz="1197" kern="1200" spc="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457BDD2-FD8F-DB97-3B52-B87D6F3C20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9B646F6-9457-BD67-7C83-65FAA5E751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49A72A-4651-45C7-9E42-35BFFD46D92F}" type="datetimeFigureOut">
              <a:rPr lang="en-US" smtClean="0"/>
              <a:t>9/26/2025</a:t>
            </a:fld>
            <a:endParaRPr lang="en-US" dirty="0"/>
          </a:p>
        </p:txBody>
      </p:sp>
      <p:sp>
        <p:nvSpPr>
          <p:cNvPr id="4" name="Footer Placeholder 3">
            <a:extLst>
              <a:ext uri="{FF2B5EF4-FFF2-40B4-BE49-F238E27FC236}">
                <a16:creationId xmlns:a16="http://schemas.microsoft.com/office/drawing/2014/main" id="{12D0DE2B-367D-0F52-FAA8-3ACF1E4EAA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C8C8EAA-C094-412A-F8A7-2165B600C3F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D88172-A614-444B-9E98-71B10C8CDE5C}" type="slidenum">
              <a:rPr lang="en-US" smtClean="0"/>
              <a:t>‹#›</a:t>
            </a:fld>
            <a:endParaRPr lang="en-US" dirty="0"/>
          </a:p>
        </p:txBody>
      </p:sp>
    </p:spTree>
    <p:extLst>
      <p:ext uri="{BB962C8B-B14F-4D97-AF65-F5344CB8AC3E}">
        <p14:creationId xmlns:p14="http://schemas.microsoft.com/office/powerpoint/2010/main" val="18055805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49352-39CB-486C-AEA5-5D17795DD0C7}" type="datetimeFigureOut">
              <a:rPr lang="en-US" smtClean="0"/>
              <a:t>9/26/2025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0E6F85-6220-421D-9203-84F526C4C605}" type="slidenum">
              <a:rPr lang="en-US" smtClean="0"/>
              <a:t>‹#›</a:t>
            </a:fld>
            <a:endParaRPr lang="en-US" dirty="0"/>
          </a:p>
        </p:txBody>
      </p:sp>
    </p:spTree>
    <p:extLst>
      <p:ext uri="{BB962C8B-B14F-4D97-AF65-F5344CB8AC3E}">
        <p14:creationId xmlns:p14="http://schemas.microsoft.com/office/powerpoint/2010/main" val="2510255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E6F85-6220-421D-9203-84F526C4C605}" type="slidenum">
              <a:rPr lang="en-US" smtClean="0"/>
              <a:t>1</a:t>
            </a:fld>
            <a:endParaRPr lang="en-US" dirty="0"/>
          </a:p>
        </p:txBody>
      </p:sp>
    </p:spTree>
    <p:extLst>
      <p:ext uri="{BB962C8B-B14F-4D97-AF65-F5344CB8AC3E}">
        <p14:creationId xmlns:p14="http://schemas.microsoft.com/office/powerpoint/2010/main" val="16231193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0E6F85-6220-421D-9203-84F526C4C605}" type="slidenum">
              <a:rPr lang="en-US" smtClean="0"/>
              <a:t>3</a:t>
            </a:fld>
            <a:endParaRPr lang="en-US" dirty="0"/>
          </a:p>
        </p:txBody>
      </p:sp>
    </p:spTree>
    <p:extLst>
      <p:ext uri="{BB962C8B-B14F-4D97-AF65-F5344CB8AC3E}">
        <p14:creationId xmlns:p14="http://schemas.microsoft.com/office/powerpoint/2010/main" val="3293445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31816-AF2F-1242-F46B-D491A845E8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7A44CE-7EA8-1458-D688-33AE228549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7EC9CE-4E9C-5EDC-E164-36D0F5B6DCF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D87164-08E0-C6EF-2F03-E48C6796A434}"/>
              </a:ext>
            </a:extLst>
          </p:cNvPr>
          <p:cNvSpPr>
            <a:spLocks noGrp="1"/>
          </p:cNvSpPr>
          <p:nvPr>
            <p:ph type="sldNum" sz="quarter" idx="5"/>
          </p:nvPr>
        </p:nvSpPr>
        <p:spPr/>
        <p:txBody>
          <a:bodyPr/>
          <a:lstStyle/>
          <a:p>
            <a:fld id="{C30E6F85-6220-421D-9203-84F526C4C605}" type="slidenum">
              <a:rPr lang="en-US" smtClean="0"/>
              <a:t>19</a:t>
            </a:fld>
            <a:endParaRPr lang="en-US" dirty="0"/>
          </a:p>
        </p:txBody>
      </p:sp>
    </p:spTree>
    <p:extLst>
      <p:ext uri="{BB962C8B-B14F-4D97-AF65-F5344CB8AC3E}">
        <p14:creationId xmlns:p14="http://schemas.microsoft.com/office/powerpoint/2010/main" val="14771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75995833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135073780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73351802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1">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8121AD-8518-1695-111E-C8CFF8A3D0D4}"/>
              </a:ext>
              <a:ext uri="{C183D7F6-B498-43B3-948B-1728B52AA6E4}">
                <adec:decorative xmlns:adec="http://schemas.microsoft.com/office/drawing/2017/decorative"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0" name="Freeform: Shape 19">
              <a:extLst>
                <a:ext uri="{FF2B5EF4-FFF2-40B4-BE49-F238E27FC236}">
                  <a16:creationId xmlns:a16="http://schemas.microsoft.com/office/drawing/2014/main" id="{230DFABF-2A96-46EC-8C35-1C4A9D0A0739}"/>
                </a:ext>
              </a:extLst>
            </p:cNvPr>
            <p:cNvSpPr>
              <a:spLocks noChangeAspect="1"/>
            </p:cNvSpPr>
            <p:nvPr userDrawn="1"/>
          </p:nvSpPr>
          <p:spPr>
            <a:xfrm rot="16200000" flipH="1">
              <a:off x="3489960" y="822961"/>
              <a:ext cx="5212080" cy="5212080"/>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 name="Freeform: Shape 19">
            <a:extLst>
              <a:ext uri="{FF2B5EF4-FFF2-40B4-BE49-F238E27FC236}">
                <a16:creationId xmlns:a16="http://schemas.microsoft.com/office/drawing/2014/main" id="{9829D3BA-2CE1-52FA-09B7-96BDEAF530CE}"/>
              </a:ext>
              <a:ext uri="{C183D7F6-B498-43B3-948B-1728B52AA6E4}">
                <adec:decorative xmlns:adec="http://schemas.microsoft.com/office/drawing/2017/decorative" val="1"/>
              </a:ext>
            </a:extLst>
          </p:cNvPr>
          <p:cNvSpPr>
            <a:spLocks noChangeAspect="1"/>
          </p:cNvSpPr>
          <p:nvPr userDrawn="1"/>
        </p:nvSpPr>
        <p:spPr>
          <a:xfrm>
            <a:off x="3124200" y="459028"/>
            <a:ext cx="5943600" cy="5939944"/>
          </a:xfrm>
          <a:prstGeom prst="ellipse">
            <a:avLst/>
          </a:prstGeom>
          <a:gradFill flip="none" rotWithShape="1">
            <a:gsLst>
              <a:gs pos="7000">
                <a:schemeClr val="accent5">
                  <a:alpha val="30000"/>
                </a:schemeClr>
              </a:gs>
              <a:gs pos="100000">
                <a:schemeClr val="accent3">
                  <a:alpha val="20000"/>
                </a:schemeClr>
              </a:gs>
            </a:gsLst>
            <a:lin ang="1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155BA1B2-362C-9BE1-25F7-1E3A86E2667F}"/>
              </a:ext>
            </a:extLst>
          </p:cNvPr>
          <p:cNvSpPr>
            <a:spLocks noGrp="1"/>
          </p:cNvSpPr>
          <p:nvPr>
            <p:ph type="title" hasCustomPrompt="1"/>
          </p:nvPr>
        </p:nvSpPr>
        <p:spPr>
          <a:xfrm>
            <a:off x="975360" y="1731702"/>
            <a:ext cx="10241280" cy="3394596"/>
          </a:xfrm>
        </p:spPr>
        <p:txBody>
          <a:bodyPr anchor="ctr" anchorCtr="0"/>
          <a:lstStyle>
            <a:lvl1pPr algn="ctr">
              <a:defRPr baseline="0"/>
            </a:lvl1pPr>
          </a:lstStyle>
          <a:p>
            <a:r>
              <a:rPr lang="en-US" dirty="0"/>
              <a:t>Click to add title</a:t>
            </a:r>
          </a:p>
        </p:txBody>
      </p:sp>
      <p:sp>
        <p:nvSpPr>
          <p:cNvPr id="3" name="Rectangle 2">
            <a:extLst>
              <a:ext uri="{FF2B5EF4-FFF2-40B4-BE49-F238E27FC236}">
                <a16:creationId xmlns:a16="http://schemas.microsoft.com/office/drawing/2014/main" id="{4253DD31-8C23-CEA0-7016-E263E3AE4D48}"/>
              </a:ext>
              <a:ext uri="{C183D7F6-B498-43B3-948B-1728B52AA6E4}">
                <adec:decorative xmlns:adec="http://schemas.microsoft.com/office/drawing/2017/decorative" val="1"/>
              </a:ext>
            </a:extLst>
          </p:cNvPr>
          <p:cNvSpPr/>
          <p:nvPr userDrawn="1"/>
        </p:nvSpPr>
        <p:spPr>
          <a:xfrm>
            <a:off x="1" y="6401228"/>
            <a:ext cx="12192000" cy="456772"/>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20294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2">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306F3896-19D4-4232-82CE-6C81979F6FE1}"/>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44" name="Rectangle 43">
              <a:extLst>
                <a:ext uri="{FF2B5EF4-FFF2-40B4-BE49-F238E27FC236}">
                  <a16:creationId xmlns:a16="http://schemas.microsoft.com/office/drawing/2014/main" id="{191D0E40-FF26-4842-B967-3FA07E78DC55}"/>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BE4E0C1-B316-4C88-9FF8-5BA9F1C67DCE}"/>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8" name="Rectangle 37">
            <a:extLst>
              <a:ext uri="{FF2B5EF4-FFF2-40B4-BE49-F238E27FC236}">
                <a16:creationId xmlns:a16="http://schemas.microsoft.com/office/drawing/2014/main" id="{6F7B3B56-B1E0-482A-BCB7-F6DFF267F460}"/>
              </a:ext>
              <a:ext uri="{C183D7F6-B498-43B3-948B-1728B52AA6E4}">
                <adec:decorative xmlns:adec="http://schemas.microsoft.com/office/drawing/2017/decorative" val="1"/>
              </a:ext>
            </a:extLst>
          </p:cNvPr>
          <p:cNvSpPr/>
          <p:nvPr userDrawn="1"/>
        </p:nvSpPr>
        <p:spPr>
          <a:xfrm rot="16200000" flipH="1">
            <a:off x="-152400" y="161109"/>
            <a:ext cx="6400800" cy="6094466"/>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966FDA2-772B-4D2A-AB6A-EE70A258E8F2}"/>
              </a:ext>
              <a:ext uri="{C183D7F6-B498-43B3-948B-1728B52AA6E4}">
                <adec:decorative xmlns:adec="http://schemas.microsoft.com/office/drawing/2017/decorative" val="1"/>
              </a:ext>
            </a:extLst>
          </p:cNvPr>
          <p:cNvSpPr/>
          <p:nvPr userDrawn="1"/>
        </p:nvSpPr>
        <p:spPr>
          <a:xfrm rot="16200000" flipH="1">
            <a:off x="2071713" y="2385989"/>
            <a:ext cx="1951041" cy="6094468"/>
          </a:xfrm>
          <a:prstGeom prst="rect">
            <a:avLst/>
          </a:prstGeom>
          <a:gradFill>
            <a:gsLst>
              <a:gs pos="0">
                <a:schemeClr val="accent5">
                  <a:lumMod val="60000"/>
                  <a:lumOff val="40000"/>
                  <a:alpha val="0"/>
                </a:schemeClr>
              </a:gs>
              <a:gs pos="99000">
                <a:schemeClr val="accent2"/>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113291B3-B6EE-40A3-8DD7-FA478AD26ED6}"/>
              </a:ext>
              <a:ext uri="{C183D7F6-B498-43B3-948B-1728B52AA6E4}">
                <adec:decorative xmlns:adec="http://schemas.microsoft.com/office/drawing/2017/decorative" val="1"/>
              </a:ext>
            </a:extLst>
          </p:cNvPr>
          <p:cNvSpPr/>
          <p:nvPr userDrawn="1"/>
        </p:nvSpPr>
        <p:spPr>
          <a:xfrm rot="20635413">
            <a:off x="1810016" y="1721821"/>
            <a:ext cx="3900087" cy="4178958"/>
          </a:xfrm>
          <a:custGeom>
            <a:avLst/>
            <a:gdLst>
              <a:gd name="connsiteX0" fmla="*/ 2431955 w 3900087"/>
              <a:gd name="connsiteY0" fmla="*/ 93939 h 4178958"/>
              <a:gd name="connsiteX1" fmla="*/ 3900087 w 3900087"/>
              <a:gd name="connsiteY1" fmla="*/ 2089479 h 4178958"/>
              <a:gd name="connsiteX2" fmla="*/ 1810608 w 3900087"/>
              <a:gd name="connsiteY2" fmla="*/ 4178958 h 4178958"/>
              <a:gd name="connsiteX3" fmla="*/ 77979 w 3900087"/>
              <a:gd name="connsiteY3" fmla="*/ 3257727 h 4178958"/>
              <a:gd name="connsiteX4" fmla="*/ 0 w 3900087"/>
              <a:gd name="connsiteY4" fmla="*/ 3129368 h 4178958"/>
              <a:gd name="connsiteX5" fmla="*/ 831517 w 3900087"/>
              <a:gd name="connsiteY5" fmla="*/ 244058 h 4178958"/>
              <a:gd name="connsiteX6" fmla="*/ 997289 w 3900087"/>
              <a:gd name="connsiteY6" fmla="*/ 164202 h 4178958"/>
              <a:gd name="connsiteX7" fmla="*/ 1810608 w 3900087"/>
              <a:gd name="connsiteY7" fmla="*/ 0 h 4178958"/>
              <a:gd name="connsiteX8" fmla="*/ 2431955 w 390008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087" h="4178958">
                <a:moveTo>
                  <a:pt x="2431955" y="93939"/>
                </a:moveTo>
                <a:cubicBezTo>
                  <a:pt x="3282516" y="358491"/>
                  <a:pt x="3900087" y="1151865"/>
                  <a:pt x="3900087" y="2089479"/>
                </a:cubicBezTo>
                <a:cubicBezTo>
                  <a:pt x="3900087" y="3243466"/>
                  <a:pt x="2964595" y="4178958"/>
                  <a:pt x="1810608" y="4178958"/>
                </a:cubicBezTo>
                <a:cubicBezTo>
                  <a:pt x="1089366" y="4178958"/>
                  <a:pt x="453474" y="3813531"/>
                  <a:pt x="77979" y="3257727"/>
                </a:cubicBezTo>
                <a:lnTo>
                  <a:pt x="0" y="3129368"/>
                </a:lnTo>
                <a:lnTo>
                  <a:pt x="831517" y="244058"/>
                </a:lnTo>
                <a:lnTo>
                  <a:pt x="997289" y="164202"/>
                </a:lnTo>
                <a:cubicBezTo>
                  <a:pt x="1247270" y="58468"/>
                  <a:pt x="1522111" y="0"/>
                  <a:pt x="1810608" y="0"/>
                </a:cubicBezTo>
                <a:cubicBezTo>
                  <a:pt x="2026981" y="0"/>
                  <a:pt x="2235672" y="32888"/>
                  <a:pt x="2431955" y="93939"/>
                </a:cubicBezTo>
                <a:close/>
              </a:path>
            </a:pathLst>
          </a:custGeom>
          <a:gradFill>
            <a:gsLst>
              <a:gs pos="34000">
                <a:schemeClr val="bg1">
                  <a:alpha val="0"/>
                </a:schemeClr>
              </a:gs>
              <a:gs pos="100000">
                <a:schemeClr val="accent6">
                  <a:alpha val="35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Rectangle 27">
            <a:extLst>
              <a:ext uri="{FF2B5EF4-FFF2-40B4-BE49-F238E27FC236}">
                <a16:creationId xmlns:a16="http://schemas.microsoft.com/office/drawing/2014/main" id="{CD997F7F-035E-456B-A91D-449104462481}"/>
              </a:ext>
              <a:ext uri="{C183D7F6-B498-43B3-948B-1728B52AA6E4}">
                <adec:decorative xmlns:adec="http://schemas.microsoft.com/office/drawing/2017/decorative" val="1"/>
              </a:ext>
            </a:extLst>
          </p:cNvPr>
          <p:cNvSpPr/>
          <p:nvPr userDrawn="1"/>
        </p:nvSpPr>
        <p:spPr>
          <a:xfrm rot="5400000" flipH="1">
            <a:off x="1075528" y="-614277"/>
            <a:ext cx="4400609" cy="5637268"/>
          </a:xfrm>
          <a:prstGeom prst="rect">
            <a:avLst/>
          </a:prstGeom>
          <a:gradFill>
            <a:gsLst>
              <a:gs pos="0">
                <a:schemeClr val="accent5">
                  <a:alpha val="29000"/>
                </a:schemeClr>
              </a:gs>
              <a:gs pos="100000">
                <a:schemeClr val="accent4">
                  <a:alpha val="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ED625ADC-8F5C-4D24-FB31-E0A0566E6A9B}"/>
              </a:ext>
              <a:ext uri="{C183D7F6-B498-43B3-948B-1728B52AA6E4}">
                <adec:decorative xmlns:adec="http://schemas.microsoft.com/office/drawing/2017/decorative" val="1"/>
              </a:ext>
            </a:extLst>
          </p:cNvPr>
          <p:cNvSpPr/>
          <p:nvPr userDrawn="1"/>
        </p:nvSpPr>
        <p:spPr>
          <a:xfrm rot="16200000" flipH="1">
            <a:off x="6314338" y="572611"/>
            <a:ext cx="5676110" cy="5167469"/>
          </a:xfrm>
          <a:custGeom>
            <a:avLst/>
            <a:gdLst>
              <a:gd name="connsiteX0" fmla="*/ 2370046 w 5676110"/>
              <a:gd name="connsiteY0" fmla="*/ 0 h 5167469"/>
              <a:gd name="connsiteX1" fmla="*/ 2370046 w 5676110"/>
              <a:gd name="connsiteY1" fmla="*/ 5165927 h 5167469"/>
              <a:gd name="connsiteX2" fmla="*/ 5676110 w 5676110"/>
              <a:gd name="connsiteY2" fmla="*/ 5165927 h 5167469"/>
              <a:gd name="connsiteX3" fmla="*/ 5676110 w 5676110"/>
              <a:gd name="connsiteY3" fmla="*/ 0 h 5167469"/>
              <a:gd name="connsiteX4" fmla="*/ 0 w 5676110"/>
              <a:gd name="connsiteY4" fmla="*/ 2584289 h 5167469"/>
              <a:gd name="connsiteX5" fmla="*/ 2273104 w 5676110"/>
              <a:gd name="connsiteY5" fmla="*/ 5162459 h 5167469"/>
              <a:gd name="connsiteX6" fmla="*/ 2370044 w 5676110"/>
              <a:gd name="connsiteY6" fmla="*/ 5167469 h 5167469"/>
              <a:gd name="connsiteX7" fmla="*/ 2370043 w 5676110"/>
              <a:gd name="connsiteY7" fmla="*/ 1109 h 5167469"/>
              <a:gd name="connsiteX8" fmla="*/ 2273104 w 5676110"/>
              <a:gd name="connsiteY8" fmla="*/ 6119 h 5167469"/>
              <a:gd name="connsiteX9" fmla="*/ 0 w 5676110"/>
              <a:gd name="connsiteY9" fmla="*/ 2584289 h 5167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676110" h="5167469">
                <a:moveTo>
                  <a:pt x="2370046" y="0"/>
                </a:moveTo>
                <a:lnTo>
                  <a:pt x="2370046" y="5165927"/>
                </a:lnTo>
                <a:lnTo>
                  <a:pt x="5676110" y="5165927"/>
                </a:lnTo>
                <a:lnTo>
                  <a:pt x="5676110" y="0"/>
                </a:lnTo>
                <a:close/>
                <a:moveTo>
                  <a:pt x="0" y="2584289"/>
                </a:moveTo>
                <a:cubicBezTo>
                  <a:pt x="0" y="3926109"/>
                  <a:pt x="996335" y="5029746"/>
                  <a:pt x="2273104" y="5162459"/>
                </a:cubicBezTo>
                <a:lnTo>
                  <a:pt x="2370044" y="5167469"/>
                </a:lnTo>
                <a:lnTo>
                  <a:pt x="2370043" y="1109"/>
                </a:lnTo>
                <a:lnTo>
                  <a:pt x="2273104" y="6119"/>
                </a:lnTo>
                <a:cubicBezTo>
                  <a:pt x="996335" y="138833"/>
                  <a:pt x="0" y="1242470"/>
                  <a:pt x="0" y="2584289"/>
                </a:cubicBezTo>
                <a:close/>
              </a:path>
            </a:pathLst>
          </a:custGeom>
          <a:gradFill flip="none" rotWithShape="1">
            <a:gsLst>
              <a:gs pos="7000">
                <a:schemeClr val="accent2"/>
              </a:gs>
              <a:gs pos="26000">
                <a:srgbClr val="C95A84"/>
              </a:gs>
              <a:gs pos="65000">
                <a:schemeClr val="accent6"/>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C4BB0C4-4982-9534-E355-6F700CA613BC}"/>
              </a:ext>
            </a:extLst>
          </p:cNvPr>
          <p:cNvSpPr>
            <a:spLocks noGrp="1"/>
          </p:cNvSpPr>
          <p:nvPr>
            <p:ph type="title"/>
          </p:nvPr>
        </p:nvSpPr>
        <p:spPr>
          <a:xfrm>
            <a:off x="626165" y="189782"/>
            <a:ext cx="5219086" cy="3830130"/>
          </a:xfrm>
        </p:spPr>
        <p:txBody>
          <a:bodyPr/>
          <a:lstStyle>
            <a:lvl1pPr>
              <a:defRPr/>
            </a:lvl1pPr>
          </a:lstStyle>
          <a:p>
            <a:r>
              <a:rPr lang="en-US"/>
              <a:t>Click to edit Master title style</a:t>
            </a:r>
            <a:endParaRPr lang="en-US" dirty="0"/>
          </a:p>
        </p:txBody>
      </p:sp>
      <p:sp>
        <p:nvSpPr>
          <p:cNvPr id="30" name="Footer Placeholder 4">
            <a:extLst>
              <a:ext uri="{FF2B5EF4-FFF2-40B4-BE49-F238E27FC236}">
                <a16:creationId xmlns:a16="http://schemas.microsoft.com/office/drawing/2014/main" id="{43D0BC76-B58B-4508-A4FF-DC3D3ADB54CE}"/>
              </a:ext>
            </a:extLst>
          </p:cNvPr>
          <p:cNvSpPr>
            <a:spLocks noGrp="1"/>
          </p:cNvSpPr>
          <p:nvPr>
            <p:ph type="ftr" sz="quarter" idx="11"/>
          </p:nvPr>
        </p:nvSpPr>
        <p:spPr>
          <a:xfrm rot="5400000">
            <a:off x="-1739649" y="1823065"/>
            <a:ext cx="3936495" cy="457200"/>
          </a:xfrm>
        </p:spPr>
        <p:txBody>
          <a:bodyPr/>
          <a:lstStyle>
            <a:lvl1pPr>
              <a:defRPr>
                <a:solidFill>
                  <a:schemeClr val="bg1"/>
                </a:solidFill>
              </a:defRPr>
            </a:lvl1pPr>
          </a:lstStyle>
          <a:p>
            <a:r>
              <a:rPr lang="en-US" dirty="0"/>
              <a:t>Presentation Title</a:t>
            </a:r>
          </a:p>
        </p:txBody>
      </p:sp>
      <p:sp>
        <p:nvSpPr>
          <p:cNvPr id="3" name="Content Placeholder 2">
            <a:extLst>
              <a:ext uri="{FF2B5EF4-FFF2-40B4-BE49-F238E27FC236}">
                <a16:creationId xmlns:a16="http://schemas.microsoft.com/office/drawing/2014/main" id="{50A73B76-2F23-43F4-BD43-914BAEE88CF6}"/>
              </a:ext>
            </a:extLst>
          </p:cNvPr>
          <p:cNvSpPr>
            <a:spLocks noGrp="1"/>
          </p:cNvSpPr>
          <p:nvPr>
            <p:ph sz="quarter" idx="16" hasCustomPrompt="1"/>
          </p:nvPr>
        </p:nvSpPr>
        <p:spPr>
          <a:xfrm>
            <a:off x="6887059" y="2009950"/>
            <a:ext cx="4529559" cy="3725411"/>
          </a:xfrm>
        </p:spPr>
        <p:txBody>
          <a:bodyPr anchor="ctr">
            <a:normAutofit/>
          </a:bodyPr>
          <a:lstStyle>
            <a:lvl1pPr marL="457200" indent="-228600" algn="l">
              <a:buFont typeface="Arial" panose="020B0604020202020204" pitchFamily="34" charset="0"/>
              <a:buChar char="•"/>
              <a:defRPr sz="2000">
                <a:solidFill>
                  <a:schemeClr val="tx1"/>
                </a:solidFill>
              </a:defRPr>
            </a:lvl1pPr>
            <a:lvl2pPr marL="800100" indent="-342900">
              <a:buFont typeface="Arial" panose="020B0604020202020204" pitchFamily="34" charset="0"/>
              <a:buChar char="•"/>
              <a:defRPr/>
            </a:lvl2pPr>
            <a:lvl3pPr marL="1200150" indent="-285750">
              <a:buFont typeface="Arial" panose="020B0604020202020204" pitchFamily="34" charset="0"/>
              <a:buChar char="•"/>
              <a:defRPr/>
            </a:lvl3pPr>
            <a:lvl4pPr marL="1657350" indent="-285750">
              <a:buFont typeface="Arial" panose="020B0604020202020204" pitchFamily="34" charset="0"/>
              <a:buChar char="•"/>
              <a:defRPr/>
            </a:lvl4pPr>
            <a:lvl5pPr marL="2114550" indent="-285750">
              <a:buFont typeface="Arial" panose="020B0604020202020204" pitchFamily="34" charset="0"/>
              <a:buChar char="•"/>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5" name="Date Placeholder 3">
            <a:extLst>
              <a:ext uri="{FF2B5EF4-FFF2-40B4-BE49-F238E27FC236}">
                <a16:creationId xmlns:a16="http://schemas.microsoft.com/office/drawing/2014/main" id="{B0C91521-9FA7-4A68-9C94-30DAE875F3AF}"/>
              </a:ext>
            </a:extLst>
          </p:cNvPr>
          <p:cNvSpPr>
            <a:spLocks noGrp="1"/>
          </p:cNvSpPr>
          <p:nvPr>
            <p:ph type="dt" sz="half" idx="10"/>
          </p:nvPr>
        </p:nvSpPr>
        <p:spPr>
          <a:xfrm>
            <a:off x="7910111" y="6409170"/>
            <a:ext cx="3702392" cy="448830"/>
          </a:xfrm>
        </p:spPr>
        <p:txBody>
          <a:bodyPr/>
          <a:lstStyle>
            <a:lvl1pPr>
              <a:defRPr>
                <a:solidFill>
                  <a:schemeClr val="bg1"/>
                </a:solidFill>
              </a:defRPr>
            </a:lvl1pPr>
          </a:lstStyle>
          <a:p>
            <a:r>
              <a:rPr lang="en-US"/>
              <a:t>20XX</a:t>
            </a:r>
            <a:endParaRPr lang="en-US" dirty="0"/>
          </a:p>
        </p:txBody>
      </p:sp>
      <p:sp>
        <p:nvSpPr>
          <p:cNvPr id="36" name="Slide Number Placeholder 5">
            <a:extLst>
              <a:ext uri="{FF2B5EF4-FFF2-40B4-BE49-F238E27FC236}">
                <a16:creationId xmlns:a16="http://schemas.microsoft.com/office/drawing/2014/main" id="{43143B3C-F960-42CF-BBA0-4990E987477B}"/>
              </a:ext>
            </a:extLst>
          </p:cNvPr>
          <p:cNvSpPr>
            <a:spLocks noGrp="1"/>
          </p:cNvSpPr>
          <p:nvPr>
            <p:ph type="sldNum" sz="quarter" idx="12"/>
          </p:nvPr>
        </p:nvSpPr>
        <p:spPr>
          <a:xfrm>
            <a:off x="11669678" y="6408742"/>
            <a:ext cx="438652" cy="448830"/>
          </a:xfrm>
        </p:spPr>
        <p:txBody>
          <a:bodyPr/>
          <a:lstStyle>
            <a:lvl1pPr>
              <a:defRPr>
                <a:solidFill>
                  <a:schemeClr val="bg1"/>
                </a:solidFill>
              </a:defRPr>
            </a:lvl1pPr>
          </a:lstStyle>
          <a:p>
            <a:fld id="{39A857F5-96C8-461D-A78C-38E92FE1C522}" type="slidenum">
              <a:rPr lang="en-US" smtClean="0"/>
              <a:pPr/>
              <a:t>‹#›</a:t>
            </a:fld>
            <a:endParaRPr lang="en-US" dirty="0"/>
          </a:p>
        </p:txBody>
      </p:sp>
    </p:spTree>
    <p:extLst>
      <p:ext uri="{BB962C8B-B14F-4D97-AF65-F5344CB8AC3E}">
        <p14:creationId xmlns:p14="http://schemas.microsoft.com/office/powerpoint/2010/main" val="1150550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2">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C8E402A4-F264-4871-DFF1-9A34F1F199C2}"/>
              </a:ext>
              <a:ext uri="{C183D7F6-B498-43B3-948B-1728B52AA6E4}">
                <adec:decorative xmlns:adec="http://schemas.microsoft.com/office/drawing/2017/decorative" val="1"/>
              </a:ext>
            </a:extLst>
          </p:cNvPr>
          <p:cNvGrpSpPr/>
          <p:nvPr userDrawn="1"/>
        </p:nvGrpSpPr>
        <p:grpSpPr>
          <a:xfrm>
            <a:off x="-30482" y="0"/>
            <a:ext cx="12252955" cy="6858000"/>
            <a:chOff x="-30482" y="0"/>
            <a:chExt cx="12252955" cy="685800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425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30482" y="0"/>
              <a:ext cx="6553723"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0" name="Freeform: Shape 19">
              <a:extLst>
                <a:ext uri="{FF2B5EF4-FFF2-40B4-BE49-F238E27FC236}">
                  <a16:creationId xmlns:a16="http://schemas.microsoft.com/office/drawing/2014/main" id="{230DFABF-2A96-46EC-8C35-1C4A9D0A0739}"/>
                </a:ext>
              </a:extLst>
            </p:cNvPr>
            <p:cNvSpPr/>
            <p:nvPr userDrawn="1"/>
          </p:nvSpPr>
          <p:spPr>
            <a:xfrm flipH="1">
              <a:off x="6523243" y="469850"/>
              <a:ext cx="3170572" cy="6387725"/>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10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9">
              <a:extLst>
                <a:ext uri="{FF2B5EF4-FFF2-40B4-BE49-F238E27FC236}">
                  <a16:creationId xmlns:a16="http://schemas.microsoft.com/office/drawing/2014/main" id="{0CC1E85A-F138-6197-E8DA-2DE6BB5E0619}"/>
                </a:ext>
              </a:extLst>
            </p:cNvPr>
            <p:cNvSpPr>
              <a:spLocks noChangeAspect="1"/>
            </p:cNvSpPr>
            <p:nvPr userDrawn="1"/>
          </p:nvSpPr>
          <p:spPr>
            <a:xfrm rot="16200000" flipH="1">
              <a:off x="3822710" y="933418"/>
              <a:ext cx="5431536" cy="5431536"/>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6EECD023-F890-6522-3CBB-909C23BF31B3}"/>
                </a:ext>
              </a:extLst>
            </p:cNvPr>
            <p:cNvSpPr/>
            <p:nvPr userDrawn="1"/>
          </p:nvSpPr>
          <p:spPr>
            <a:xfrm rot="5400000" flipH="1">
              <a:off x="8043933" y="2679459"/>
              <a:ext cx="2657845" cy="5699234"/>
            </a:xfrm>
            <a:prstGeom prst="rect">
              <a:avLst/>
            </a:prstGeom>
            <a:gradFill>
              <a:gsLst>
                <a:gs pos="2000">
                  <a:schemeClr val="accent4">
                    <a:alpha val="50000"/>
                  </a:schemeClr>
                </a:gs>
                <a:gs pos="100000">
                  <a:schemeClr val="accent3">
                    <a:alpha val="2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155BA1B2-362C-9BE1-25F7-1E3A86E2667F}"/>
              </a:ext>
            </a:extLst>
          </p:cNvPr>
          <p:cNvSpPr>
            <a:spLocks noGrp="1"/>
          </p:cNvSpPr>
          <p:nvPr>
            <p:ph type="title" hasCustomPrompt="1"/>
          </p:nvPr>
        </p:nvSpPr>
        <p:spPr>
          <a:xfrm>
            <a:off x="741872" y="548640"/>
            <a:ext cx="5538158" cy="5810678"/>
          </a:xfrm>
        </p:spPr>
        <p:txBody>
          <a:bodyPr anchor="ctr" anchorCtr="0"/>
          <a:lstStyle>
            <a:lvl1pPr algn="l">
              <a:defRPr baseline="0"/>
            </a:lvl1pPr>
          </a:lstStyle>
          <a:p>
            <a:r>
              <a:rPr lang="en-US" dirty="0"/>
              <a:t>Click to add title</a:t>
            </a:r>
          </a:p>
        </p:txBody>
      </p:sp>
      <p:sp>
        <p:nvSpPr>
          <p:cNvPr id="14" name="Picture Placeholder 13">
            <a:extLst>
              <a:ext uri="{FF2B5EF4-FFF2-40B4-BE49-F238E27FC236}">
                <a16:creationId xmlns:a16="http://schemas.microsoft.com/office/drawing/2014/main" id="{E5A540C6-9611-36DF-E763-4F4D9F619037}"/>
              </a:ext>
            </a:extLst>
          </p:cNvPr>
          <p:cNvSpPr>
            <a:spLocks noGrp="1"/>
          </p:cNvSpPr>
          <p:nvPr>
            <p:ph type="pic" sz="quarter" idx="13"/>
          </p:nvPr>
        </p:nvSpPr>
        <p:spPr>
          <a:xfrm>
            <a:off x="6523243" y="948047"/>
            <a:ext cx="2711967" cy="5431330"/>
          </a:xfrm>
          <a:custGeom>
            <a:avLst/>
            <a:gdLst>
              <a:gd name="connsiteX0" fmla="*/ 0 w 2711967"/>
              <a:gd name="connsiteY0" fmla="*/ 0 h 5431330"/>
              <a:gd name="connsiteX1" fmla="*/ 275450 w 2711967"/>
              <a:gd name="connsiteY1" fmla="*/ 13918 h 5431330"/>
              <a:gd name="connsiteX2" fmla="*/ 2711967 w 2711967"/>
              <a:gd name="connsiteY2" fmla="*/ 2715665 h 5431330"/>
              <a:gd name="connsiteX3" fmla="*/ 275450 w 2711967"/>
              <a:gd name="connsiteY3" fmla="*/ 5417412 h 5431330"/>
              <a:gd name="connsiteX4" fmla="*/ 0 w 2711967"/>
              <a:gd name="connsiteY4" fmla="*/ 5431330 h 54313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1967" h="5431330">
                <a:moveTo>
                  <a:pt x="0" y="0"/>
                </a:moveTo>
                <a:lnTo>
                  <a:pt x="275450" y="13918"/>
                </a:lnTo>
                <a:cubicBezTo>
                  <a:pt x="1644006" y="152993"/>
                  <a:pt x="2711967" y="1309531"/>
                  <a:pt x="2711967" y="2715665"/>
                </a:cubicBezTo>
                <a:cubicBezTo>
                  <a:pt x="2711967" y="4121800"/>
                  <a:pt x="1644006" y="5278338"/>
                  <a:pt x="275450" y="5417412"/>
                </a:cubicBezTo>
                <a:lnTo>
                  <a:pt x="0" y="5431330"/>
                </a:lnTo>
                <a:close/>
              </a:path>
            </a:pathLst>
          </a:custGeom>
          <a:solidFill>
            <a:schemeClr val="accent6"/>
          </a:solidFill>
        </p:spPr>
        <p:txBody>
          <a:bodyPr wrap="square" tIns="1645920" rIns="182880" anchor="t" anchorCtr="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2476935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58121AD-8518-1695-111E-C8CFF8A3D0D4}"/>
              </a:ext>
              <a:ext uri="{C183D7F6-B498-43B3-948B-1728B52AA6E4}">
                <adec:decorative xmlns:adec="http://schemas.microsoft.com/office/drawing/2017/decorative"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2" y="0"/>
              <a:ext cx="6096001"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0" name="Freeform: Shape 19">
              <a:extLst>
                <a:ext uri="{FF2B5EF4-FFF2-40B4-BE49-F238E27FC236}">
                  <a16:creationId xmlns:a16="http://schemas.microsoft.com/office/drawing/2014/main" id="{230DFABF-2A96-46EC-8C35-1C4A9D0A0739}"/>
                </a:ext>
              </a:extLst>
            </p:cNvPr>
            <p:cNvSpPr/>
            <p:nvPr userDrawn="1"/>
          </p:nvSpPr>
          <p:spPr>
            <a:xfrm rot="16200000" flipH="1">
              <a:off x="4063256" y="400727"/>
              <a:ext cx="4065484" cy="8849062"/>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155BA1B2-362C-9BE1-25F7-1E3A86E2667F}"/>
              </a:ext>
            </a:extLst>
          </p:cNvPr>
          <p:cNvSpPr>
            <a:spLocks noGrp="1"/>
          </p:cNvSpPr>
          <p:nvPr>
            <p:ph type="title" hasCustomPrompt="1"/>
          </p:nvPr>
        </p:nvSpPr>
        <p:spPr>
          <a:xfrm>
            <a:off x="975360" y="590550"/>
            <a:ext cx="10241280" cy="1439418"/>
          </a:xfrm>
        </p:spPr>
        <p:txBody>
          <a:bodyPr/>
          <a:lstStyle>
            <a:lvl1pPr algn="ctr">
              <a:defRPr baseline="0"/>
            </a:lvl1pPr>
          </a:lstStyle>
          <a:p>
            <a:r>
              <a:rPr lang="en-US" dirty="0"/>
              <a:t>Click to add title</a:t>
            </a:r>
          </a:p>
        </p:txBody>
      </p:sp>
      <p:sp>
        <p:nvSpPr>
          <p:cNvPr id="4" name="Text Placeholder 3">
            <a:extLst>
              <a:ext uri="{FF2B5EF4-FFF2-40B4-BE49-F238E27FC236}">
                <a16:creationId xmlns:a16="http://schemas.microsoft.com/office/drawing/2014/main" id="{3F0D9302-4099-D96F-C590-EF27DFFCD145}"/>
              </a:ext>
            </a:extLst>
          </p:cNvPr>
          <p:cNvSpPr>
            <a:spLocks noGrp="1"/>
          </p:cNvSpPr>
          <p:nvPr>
            <p:ph type="body" sz="quarter" idx="14" hasCustomPrompt="1"/>
          </p:nvPr>
        </p:nvSpPr>
        <p:spPr>
          <a:xfrm>
            <a:off x="975360" y="2408517"/>
            <a:ext cx="10241280" cy="832393"/>
          </a:xfrm>
        </p:spPr>
        <p:txBody>
          <a:bodyPr>
            <a:normAutofit/>
          </a:bodyPr>
          <a:lstStyle>
            <a:lvl1pPr marL="0" indent="0" algn="ctr">
              <a:buNone/>
              <a:defRPr sz="240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
        <p:nvSpPr>
          <p:cNvPr id="23" name="Picture Placeholder 22">
            <a:extLst>
              <a:ext uri="{FF2B5EF4-FFF2-40B4-BE49-F238E27FC236}">
                <a16:creationId xmlns:a16="http://schemas.microsoft.com/office/drawing/2014/main" id="{D7662E6F-0458-41D6-A36A-37011FA74BF8}"/>
              </a:ext>
            </a:extLst>
          </p:cNvPr>
          <p:cNvSpPr>
            <a:spLocks noGrp="1"/>
          </p:cNvSpPr>
          <p:nvPr>
            <p:ph type="pic" sz="quarter" idx="13"/>
          </p:nvPr>
        </p:nvSpPr>
        <p:spPr>
          <a:xfrm>
            <a:off x="2343302" y="3351746"/>
            <a:ext cx="7519558" cy="3506255"/>
          </a:xfrm>
          <a:custGeom>
            <a:avLst/>
            <a:gdLst>
              <a:gd name="connsiteX0" fmla="*/ 3759779 w 7519558"/>
              <a:gd name="connsiteY0" fmla="*/ 0 h 3506255"/>
              <a:gd name="connsiteX1" fmla="*/ 7513560 w 7519558"/>
              <a:gd name="connsiteY1" fmla="*/ 3387468 h 3506255"/>
              <a:gd name="connsiteX2" fmla="*/ 7519558 w 7519558"/>
              <a:gd name="connsiteY2" fmla="*/ 3506255 h 3506255"/>
              <a:gd name="connsiteX3" fmla="*/ 0 w 7519558"/>
              <a:gd name="connsiteY3" fmla="*/ 3506255 h 3506255"/>
              <a:gd name="connsiteX4" fmla="*/ 5998 w 7519558"/>
              <a:gd name="connsiteY4" fmla="*/ 3387468 h 3506255"/>
              <a:gd name="connsiteX5" fmla="*/ 3759779 w 7519558"/>
              <a:gd name="connsiteY5" fmla="*/ 0 h 3506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19558" h="3506255">
                <a:moveTo>
                  <a:pt x="3759779" y="0"/>
                </a:moveTo>
                <a:cubicBezTo>
                  <a:pt x="5713450" y="0"/>
                  <a:pt x="7320331" y="1484777"/>
                  <a:pt x="7513560" y="3387468"/>
                </a:cubicBezTo>
                <a:lnTo>
                  <a:pt x="7519558" y="3506255"/>
                </a:lnTo>
                <a:lnTo>
                  <a:pt x="0" y="3506255"/>
                </a:lnTo>
                <a:lnTo>
                  <a:pt x="5998" y="3387468"/>
                </a:lnTo>
                <a:cubicBezTo>
                  <a:pt x="199227" y="1484777"/>
                  <a:pt x="1806109" y="0"/>
                  <a:pt x="3759779" y="0"/>
                </a:cubicBezTo>
                <a:close/>
              </a:path>
            </a:pathLst>
          </a:custGeom>
          <a:solidFill>
            <a:schemeClr val="accent6"/>
          </a:solidFill>
        </p:spPr>
        <p:txBody>
          <a:bodyPr wrap="square" tIns="365760" anchor="t" anchorCtr="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73403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Section Break 1">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6656623-465F-ABF1-A0A3-D5DED6EB1045}"/>
              </a:ext>
              <a:ext uri="{C183D7F6-B498-43B3-948B-1728B52AA6E4}">
                <adec:decorative xmlns:adec="http://schemas.microsoft.com/office/drawing/2017/decorative" val="1"/>
              </a:ext>
            </a:extLst>
          </p:cNvPr>
          <p:cNvGrpSpPr/>
          <p:nvPr userDrawn="1"/>
        </p:nvGrpSpPr>
        <p:grpSpPr>
          <a:xfrm>
            <a:off x="-17809" y="0"/>
            <a:ext cx="6113515" cy="6411879"/>
            <a:chOff x="-17809" y="0"/>
            <a:chExt cx="6113515" cy="6411879"/>
          </a:xfrm>
        </p:grpSpPr>
        <p:sp>
          <p:nvSpPr>
            <p:cNvPr id="36" name="Rectangle 35">
              <a:extLst>
                <a:ext uri="{FF2B5EF4-FFF2-40B4-BE49-F238E27FC236}">
                  <a16:creationId xmlns:a16="http://schemas.microsoft.com/office/drawing/2014/main"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schemeClr>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47B9F2E-88FD-DD95-86E3-4FB51190DCCF}"/>
              </a:ext>
            </a:extLst>
          </p:cNvPr>
          <p:cNvSpPr>
            <a:spLocks noGrp="1"/>
          </p:cNvSpPr>
          <p:nvPr>
            <p:ph type="title"/>
          </p:nvPr>
        </p:nvSpPr>
        <p:spPr>
          <a:xfrm>
            <a:off x="630936" y="80592"/>
            <a:ext cx="5168348" cy="3710115"/>
          </a:xfrm>
        </p:spPr>
        <p:txBody>
          <a:bodyPr/>
          <a:lstStyle/>
          <a:p>
            <a:r>
              <a:rPr lang="en-US"/>
              <a:t>Click to edit Master title style</a:t>
            </a:r>
            <a:endParaRPr lang="en-US" dirty="0"/>
          </a:p>
        </p:txBody>
      </p:sp>
      <p:sp>
        <p:nvSpPr>
          <p:cNvPr id="6" name="Content Placeholder 6">
            <a:extLst>
              <a:ext uri="{FF2B5EF4-FFF2-40B4-BE49-F238E27FC236}">
                <a16:creationId xmlns:a16="http://schemas.microsoft.com/office/drawing/2014/main" id="{D23A755B-04DF-191D-5B87-B81FF2D55322}"/>
              </a:ext>
            </a:extLst>
          </p:cNvPr>
          <p:cNvSpPr>
            <a:spLocks noGrp="1"/>
          </p:cNvSpPr>
          <p:nvPr>
            <p:ph sz="quarter" idx="17" hasCustomPrompt="1"/>
          </p:nvPr>
        </p:nvSpPr>
        <p:spPr>
          <a:xfrm>
            <a:off x="6578502" y="102442"/>
            <a:ext cx="5089242" cy="6177587"/>
          </a:xfrm>
        </p:spPr>
        <p:txBody>
          <a:bodyPr anchor="ctr">
            <a:noAutofit/>
          </a:bodyPr>
          <a:lstStyle>
            <a:lvl1pPr marL="0" indent="0">
              <a:buNone/>
              <a:defRPr sz="2000">
                <a:solidFill>
                  <a:schemeClr val="tx1"/>
                </a:solidFill>
                <a:latin typeface="+mj-lt"/>
              </a:defRPr>
            </a:lvl1pPr>
            <a:lvl2pPr marL="742950" indent="-285750">
              <a:buFont typeface="Arial" panose="020B0604020202020204" pitchFamily="34" charset="0"/>
              <a:buChar char="•"/>
              <a:defRPr sz="2000">
                <a:latin typeface="+mj-lt"/>
              </a:defRPr>
            </a:lvl2pPr>
            <a:lvl3pPr marL="1200150" indent="-285750">
              <a:buFont typeface="Arial" panose="020B0604020202020204" pitchFamily="34" charset="0"/>
              <a:buChar char="•"/>
              <a:defRPr sz="2000">
                <a:latin typeface="+mj-lt"/>
              </a:defRPr>
            </a:lvl3pPr>
            <a:lvl4pPr marL="1657350" indent="-285750">
              <a:buFont typeface="Arial" panose="020B0604020202020204" pitchFamily="34" charset="0"/>
              <a:buChar char="•"/>
              <a:defRPr sz="2000">
                <a:latin typeface="+mj-lt"/>
              </a:defRPr>
            </a:lvl4pPr>
            <a:lvl5pPr marL="2114550" indent="-285750">
              <a:buFont typeface="Arial" panose="020B0604020202020204" pitchFamily="34" charset="0"/>
              <a:buChar char="•"/>
              <a:defRPr sz="2000">
                <a:latin typeface="+mj-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a:xfrm rot="5400000">
            <a:off x="-1625606" y="1707902"/>
            <a:ext cx="3708411" cy="457200"/>
          </a:xfrm>
        </p:spPr>
        <p:txBody>
          <a:bodyPr/>
          <a:lstStyle>
            <a:lvl1pPr>
              <a:defRPr>
                <a:solidFill>
                  <a:schemeClr val="bg1"/>
                </a:solidFill>
              </a:defRPr>
            </a:lvl1pPr>
          </a:lstStyle>
          <a:p>
            <a:r>
              <a:rPr lang="en-US" dirty="0"/>
              <a:t>Presentation Title</a:t>
            </a:r>
          </a:p>
        </p:txBody>
      </p:sp>
      <p:sp>
        <p:nvSpPr>
          <p:cNvPr id="48" name="Date Placeholder 1">
            <a:extLst>
              <a:ext uri="{FF2B5EF4-FFF2-40B4-BE49-F238E27FC236}">
                <a16:creationId xmlns:a16="http://schemas.microsoft.com/office/drawing/2014/main" id="{2DCC7554-6615-4584-921E-91285C62C09D}"/>
              </a:ext>
            </a:extLst>
          </p:cNvPr>
          <p:cNvSpPr>
            <a:spLocks noGrp="1"/>
          </p:cNvSpPr>
          <p:nvPr>
            <p:ph type="dt" sz="half" idx="10"/>
          </p:nvPr>
        </p:nvSpPr>
        <p:spPr>
          <a:xfrm>
            <a:off x="7909560" y="6409944"/>
            <a:ext cx="3703320" cy="448056"/>
          </a:xfrm>
        </p:spPr>
        <p:txBody>
          <a:bodyPr/>
          <a:lstStyle/>
          <a:p>
            <a:r>
              <a:rPr lang="en-US"/>
              <a:t>20XX</a:t>
            </a:r>
            <a:endParaRPr lang="en-US" dirty="0"/>
          </a:p>
        </p:txBody>
      </p:sp>
      <p:sp>
        <p:nvSpPr>
          <p:cNvPr id="49" name="Slide Number Placeholder 3">
            <a:extLst>
              <a:ext uri="{FF2B5EF4-FFF2-40B4-BE49-F238E27FC236}">
                <a16:creationId xmlns:a16="http://schemas.microsoft.com/office/drawing/2014/main" id="{564CDF61-B448-4746-A22C-52C864C153BF}"/>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9252557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3">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6FB616C3-0961-9B6D-36D6-B2839AC86E6D}"/>
              </a:ext>
              <a:ext uri="{C183D7F6-B498-43B3-948B-1728B52AA6E4}">
                <adec:decorative xmlns:adec="http://schemas.microsoft.com/office/drawing/2017/decorative" val="1"/>
              </a:ext>
            </a:extLst>
          </p:cNvPr>
          <p:cNvGrpSpPr/>
          <p:nvPr userDrawn="1"/>
        </p:nvGrpSpPr>
        <p:grpSpPr>
          <a:xfrm>
            <a:off x="-4" y="0"/>
            <a:ext cx="12192004" cy="6858000"/>
            <a:chOff x="-4" y="0"/>
            <a:chExt cx="12192004" cy="6858000"/>
          </a:xfrm>
        </p:grpSpPr>
        <p:sp useBgFill="1">
          <p:nvSpPr>
            <p:cNvPr id="15" name="Rectangle 14">
              <a:extLst>
                <a:ext uri="{FF2B5EF4-FFF2-40B4-BE49-F238E27FC236}">
                  <a16:creationId xmlns:a16="http://schemas.microsoft.com/office/drawing/2014/main" id="{52728D19-281F-4946-9684-65A557653DDA}"/>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412D4F2-D8CF-48D7-8E93-9342D2AE3950}"/>
                </a:ext>
              </a:extLst>
            </p:cNvPr>
            <p:cNvSpPr/>
            <p:nvPr userDrawn="1"/>
          </p:nvSpPr>
          <p:spPr>
            <a:xfrm rot="10800000" flipH="1">
              <a:off x="0" y="0"/>
              <a:ext cx="12191999" cy="6858000"/>
            </a:xfrm>
            <a:prstGeom prst="rect">
              <a:avLst/>
            </a:prstGeom>
            <a:gradFill>
              <a:gsLst>
                <a:gs pos="0">
                  <a:schemeClr val="accent5">
                    <a:alpha val="75000"/>
                  </a:schemeClr>
                </a:gs>
                <a:gs pos="100000">
                  <a:schemeClr val="tx2">
                    <a:lumMod val="50000"/>
                    <a:lumOff val="50000"/>
                    <a:alpha val="48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F81071F9-5F9E-43AF-B1F9-8F94CCA0D1D0}"/>
                </a:ext>
              </a:extLst>
            </p:cNvPr>
            <p:cNvSpPr/>
            <p:nvPr userDrawn="1"/>
          </p:nvSpPr>
          <p:spPr>
            <a:xfrm rot="10800000">
              <a:off x="-4" y="456773"/>
              <a:ext cx="12191999" cy="6400800"/>
            </a:xfrm>
            <a:prstGeom prst="rect">
              <a:avLst/>
            </a:prstGeom>
            <a:gradFill>
              <a:gsLst>
                <a:gs pos="0">
                  <a:schemeClr val="accent5">
                    <a:alpha val="37000"/>
                  </a:schemeClr>
                </a:gs>
                <a:gs pos="92000">
                  <a:schemeClr val="accent2">
                    <a:alpha val="75000"/>
                  </a:scheme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C954D1A4-E8FD-4E5A-A528-35498A356680}"/>
                </a:ext>
              </a:extLst>
            </p:cNvPr>
            <p:cNvSpPr/>
            <p:nvPr userDrawn="1"/>
          </p:nvSpPr>
          <p:spPr>
            <a:xfrm rot="10800000" flipH="1">
              <a:off x="1" y="0"/>
              <a:ext cx="5699229" cy="6858000"/>
            </a:xfrm>
            <a:prstGeom prst="rect">
              <a:avLst/>
            </a:prstGeom>
            <a:gradFill>
              <a:gsLst>
                <a:gs pos="13000">
                  <a:schemeClr val="accent2">
                    <a:alpha val="61000"/>
                  </a:schemeClr>
                </a:gs>
                <a:gs pos="99000">
                  <a:schemeClr val="accent4"/>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grpSp>
          <p:nvGrpSpPr>
            <p:cNvPr id="3" name="Group 2">
              <a:extLst>
                <a:ext uri="{FF2B5EF4-FFF2-40B4-BE49-F238E27FC236}">
                  <a16:creationId xmlns:a16="http://schemas.microsoft.com/office/drawing/2014/main" id="{2F31AF05-E572-B087-8746-089966AF623A}"/>
                </a:ext>
              </a:extLst>
            </p:cNvPr>
            <p:cNvGrpSpPr/>
            <p:nvPr userDrawn="1"/>
          </p:nvGrpSpPr>
          <p:grpSpPr>
            <a:xfrm flipH="1">
              <a:off x="0" y="469850"/>
              <a:ext cx="8399763" cy="6388148"/>
              <a:chOff x="3822710" y="469850"/>
              <a:chExt cx="8399763" cy="6388148"/>
            </a:xfrm>
          </p:grpSpPr>
          <p:sp>
            <p:nvSpPr>
              <p:cNvPr id="20" name="Freeform: Shape 19">
                <a:extLst>
                  <a:ext uri="{FF2B5EF4-FFF2-40B4-BE49-F238E27FC236}">
                    <a16:creationId xmlns:a16="http://schemas.microsoft.com/office/drawing/2014/main" id="{230DFABF-2A96-46EC-8C35-1C4A9D0A0739}"/>
                  </a:ext>
                </a:extLst>
              </p:cNvPr>
              <p:cNvSpPr/>
              <p:nvPr userDrawn="1"/>
            </p:nvSpPr>
            <p:spPr>
              <a:xfrm flipH="1">
                <a:off x="6523243" y="469850"/>
                <a:ext cx="3170572" cy="6387725"/>
              </a:xfrm>
              <a:custGeom>
                <a:avLst/>
                <a:gdLst>
                  <a:gd name="connsiteX0" fmla="*/ 0 w 4065484"/>
                  <a:gd name="connsiteY0" fmla="*/ 4424531 h 8849062"/>
                  <a:gd name="connsiteX1" fmla="*/ 3899197 w 4065484"/>
                  <a:gd name="connsiteY1" fmla="*/ 8840480 h 8849062"/>
                  <a:gd name="connsiteX2" fmla="*/ 4065484 w 4065484"/>
                  <a:gd name="connsiteY2" fmla="*/ 8849062 h 8849062"/>
                  <a:gd name="connsiteX3" fmla="*/ 4065483 w 4065484"/>
                  <a:gd name="connsiteY3" fmla="*/ 0 h 8849062"/>
                  <a:gd name="connsiteX4" fmla="*/ 3899197 w 4065484"/>
                  <a:gd name="connsiteY4" fmla="*/ 8581 h 8849062"/>
                  <a:gd name="connsiteX5" fmla="*/ 0 w 4065484"/>
                  <a:gd name="connsiteY5" fmla="*/ 4424531 h 8849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65484" h="8849062">
                    <a:moveTo>
                      <a:pt x="0" y="4424531"/>
                    </a:moveTo>
                    <a:cubicBezTo>
                      <a:pt x="0" y="6722831"/>
                      <a:pt x="1709076" y="8613167"/>
                      <a:pt x="3899197" y="8840480"/>
                    </a:cubicBezTo>
                    <a:lnTo>
                      <a:pt x="4065484" y="8849062"/>
                    </a:lnTo>
                    <a:lnTo>
                      <a:pt x="4065483" y="0"/>
                    </a:lnTo>
                    <a:lnTo>
                      <a:pt x="3899197" y="8581"/>
                    </a:lnTo>
                    <a:cubicBezTo>
                      <a:pt x="1709075" y="235897"/>
                      <a:pt x="0" y="2126232"/>
                      <a:pt x="0" y="4424531"/>
                    </a:cubicBezTo>
                    <a:close/>
                  </a:path>
                </a:pathLst>
              </a:custGeom>
              <a:gradFill flip="none" rotWithShape="1">
                <a:gsLst>
                  <a:gs pos="7000">
                    <a:schemeClr val="accent4">
                      <a:lumMod val="60000"/>
                      <a:lumOff val="40000"/>
                      <a:alpha val="10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Shape 19">
                <a:extLst>
                  <a:ext uri="{FF2B5EF4-FFF2-40B4-BE49-F238E27FC236}">
                    <a16:creationId xmlns:a16="http://schemas.microsoft.com/office/drawing/2014/main" id="{0CC1E85A-F138-6197-E8DA-2DE6BB5E0619}"/>
                  </a:ext>
                </a:extLst>
              </p:cNvPr>
              <p:cNvSpPr>
                <a:spLocks noChangeAspect="1"/>
              </p:cNvSpPr>
              <p:nvPr userDrawn="1"/>
            </p:nvSpPr>
            <p:spPr>
              <a:xfrm rot="16200000" flipH="1">
                <a:off x="3822710" y="933418"/>
                <a:ext cx="5431536" cy="5431536"/>
              </a:xfrm>
              <a:prstGeom prst="ellipse">
                <a:avLst/>
              </a:prstGeom>
              <a:gradFill flip="none" rotWithShape="1">
                <a:gsLst>
                  <a:gs pos="7000">
                    <a:schemeClr val="accent4">
                      <a:lumMod val="60000"/>
                      <a:lumOff val="40000"/>
                      <a:alpha val="3000"/>
                    </a:schemeClr>
                  </a:gs>
                  <a:gs pos="100000">
                    <a:schemeClr val="bg1">
                      <a:alpha val="16000"/>
                    </a:schemeClr>
                  </a:gs>
                </a:gsLst>
                <a:lin ang="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6EECD023-F890-6522-3CBB-909C23BF31B3}"/>
                  </a:ext>
                </a:extLst>
              </p:cNvPr>
              <p:cNvSpPr/>
              <p:nvPr userDrawn="1"/>
            </p:nvSpPr>
            <p:spPr>
              <a:xfrm rot="5400000" flipH="1">
                <a:off x="8043933" y="2679459"/>
                <a:ext cx="2657845" cy="5699234"/>
              </a:xfrm>
              <a:prstGeom prst="rect">
                <a:avLst/>
              </a:prstGeom>
              <a:gradFill>
                <a:gsLst>
                  <a:gs pos="2000">
                    <a:schemeClr val="accent4">
                      <a:alpha val="25000"/>
                    </a:schemeClr>
                  </a:gs>
                  <a:gs pos="100000">
                    <a:schemeClr val="accent3">
                      <a:alpha val="20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155BA1B2-362C-9BE1-25F7-1E3A86E2667F}"/>
              </a:ext>
            </a:extLst>
          </p:cNvPr>
          <p:cNvSpPr>
            <a:spLocks noGrp="1"/>
          </p:cNvSpPr>
          <p:nvPr>
            <p:ph type="title" hasCustomPrompt="1"/>
          </p:nvPr>
        </p:nvSpPr>
        <p:spPr>
          <a:xfrm>
            <a:off x="6191250" y="548640"/>
            <a:ext cx="5486400" cy="3651513"/>
          </a:xfrm>
        </p:spPr>
        <p:txBody>
          <a:bodyPr anchor="b" anchorCtr="0"/>
          <a:lstStyle>
            <a:lvl1pPr algn="l">
              <a:defRPr baseline="0"/>
            </a:lvl1pPr>
          </a:lstStyle>
          <a:p>
            <a:r>
              <a:rPr lang="en-US" dirty="0"/>
              <a:t>Click to add title</a:t>
            </a:r>
          </a:p>
        </p:txBody>
      </p:sp>
      <p:sp>
        <p:nvSpPr>
          <p:cNvPr id="4" name="Text Placeholder 3">
            <a:extLst>
              <a:ext uri="{FF2B5EF4-FFF2-40B4-BE49-F238E27FC236}">
                <a16:creationId xmlns:a16="http://schemas.microsoft.com/office/drawing/2014/main" id="{2E66F428-2517-EC05-3F5E-08602DD4DAB2}"/>
              </a:ext>
            </a:extLst>
          </p:cNvPr>
          <p:cNvSpPr>
            <a:spLocks noGrp="1"/>
          </p:cNvSpPr>
          <p:nvPr>
            <p:ph type="body" sz="quarter" idx="14" hasCustomPrompt="1"/>
          </p:nvPr>
        </p:nvSpPr>
        <p:spPr>
          <a:xfrm>
            <a:off x="6191250" y="4453466"/>
            <a:ext cx="5486400" cy="1855893"/>
          </a:xfrm>
        </p:spPr>
        <p:txBody>
          <a:bodyPr>
            <a:normAutofit/>
          </a:bodyPr>
          <a:lstStyle>
            <a:lvl1pPr marL="0" indent="0" algn="l">
              <a:buNone/>
              <a:defRPr sz="2400">
                <a:solidFill>
                  <a:schemeClr val="tx1"/>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add subtitle</a:t>
            </a:r>
          </a:p>
        </p:txBody>
      </p:sp>
    </p:spTree>
    <p:extLst>
      <p:ext uri="{BB962C8B-B14F-4D97-AF65-F5344CB8AC3E}">
        <p14:creationId xmlns:p14="http://schemas.microsoft.com/office/powerpoint/2010/main" val="26699983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0A4A873-9306-44F1-9047-F853F0082D08}"/>
              </a:ext>
            </a:extLst>
          </p:cNvPr>
          <p:cNvSpPr>
            <a:spLocks noGrp="1"/>
          </p:cNvSpPr>
          <p:nvPr>
            <p:ph type="title" hasCustomPrompt="1"/>
          </p:nvPr>
        </p:nvSpPr>
        <p:spPr>
          <a:xfrm>
            <a:off x="4541292" y="457200"/>
            <a:ext cx="7126530" cy="1569368"/>
          </a:xfrm>
        </p:spPr>
        <p:txBody>
          <a:bodyPr>
            <a:noAutofit/>
          </a:bodyPr>
          <a:lstStyle>
            <a:lvl1pPr>
              <a:defRPr>
                <a:solidFill>
                  <a:schemeClr val="tx1"/>
                </a:solidFill>
              </a:defRPr>
            </a:lvl1pPr>
          </a:lstStyle>
          <a:p>
            <a:r>
              <a:rPr lang="en-US" dirty="0"/>
              <a:t>Click to add title</a:t>
            </a:r>
          </a:p>
        </p:txBody>
      </p:sp>
      <p:sp>
        <p:nvSpPr>
          <p:cNvPr id="12" name="Picture Placeholder 11">
            <a:extLst>
              <a:ext uri="{FF2B5EF4-FFF2-40B4-BE49-F238E27FC236}">
                <a16:creationId xmlns:a16="http://schemas.microsoft.com/office/drawing/2014/main" id="{50B5C48D-A262-4537-89A8-437CBFD860EC}"/>
              </a:ext>
            </a:extLst>
          </p:cNvPr>
          <p:cNvSpPr>
            <a:spLocks noGrp="1"/>
          </p:cNvSpPr>
          <p:nvPr>
            <p:ph type="pic" sz="quarter" idx="13"/>
          </p:nvPr>
        </p:nvSpPr>
        <p:spPr>
          <a:xfrm>
            <a:off x="0" y="0"/>
            <a:ext cx="4041648" cy="6409944"/>
          </a:xfrm>
          <a:solidFill>
            <a:schemeClr val="accent6"/>
          </a:solidFill>
        </p:spPr>
        <p:txBody>
          <a:bodyPr tIns="182880" anchor="t" anchorCtr="0">
            <a:normAutofit/>
          </a:bodyPr>
          <a:lstStyle>
            <a:lvl1pPr marL="0" indent="0" algn="ctr">
              <a:buNone/>
              <a:defRPr sz="1400"/>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7" name="Content Placeholder 6">
            <a:extLst>
              <a:ext uri="{FF2B5EF4-FFF2-40B4-BE49-F238E27FC236}">
                <a16:creationId xmlns:a16="http://schemas.microsoft.com/office/drawing/2014/main" id="{CDCF384C-15B5-46CF-BA28-3C6898C9A979}"/>
              </a:ext>
            </a:extLst>
          </p:cNvPr>
          <p:cNvSpPr>
            <a:spLocks noGrp="1"/>
          </p:cNvSpPr>
          <p:nvPr>
            <p:ph sz="quarter" idx="17" hasCustomPrompt="1"/>
          </p:nvPr>
        </p:nvSpPr>
        <p:spPr>
          <a:xfrm>
            <a:off x="4541838" y="2368550"/>
            <a:ext cx="7125906" cy="3390900"/>
          </a:xfrm>
        </p:spPr>
        <p:txBody>
          <a:bodyPr>
            <a:noAutofit/>
          </a:bodyPr>
          <a:lstStyle>
            <a:lvl1pPr marL="0" indent="0">
              <a:buNone/>
              <a:defRPr sz="2000">
                <a:solidFill>
                  <a:schemeClr val="tx1"/>
                </a:solidFill>
              </a:defRPr>
            </a:lvl1pPr>
            <a:lvl2pPr marL="742950" indent="-285750">
              <a:buFont typeface="Arial" panose="020B0604020202020204" pitchFamily="34" charset="0"/>
              <a:buChar char="•"/>
              <a:defRPr sz="2000"/>
            </a:lvl2pPr>
            <a:lvl3pPr marL="1200150" indent="-285750">
              <a:buFont typeface="Arial" panose="020B0604020202020204" pitchFamily="34" charset="0"/>
              <a:buChar char="•"/>
              <a:defRPr sz="2000"/>
            </a:lvl3pPr>
            <a:lvl4pPr marL="1657350" indent="-285750">
              <a:buFont typeface="Arial" panose="020B0604020202020204" pitchFamily="34" charset="0"/>
              <a:buChar char="•"/>
              <a:defRPr sz="2000"/>
            </a:lvl4pPr>
            <a:lvl5pPr marL="2114550" indent="-28575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5323454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Section Break 2">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6656623-465F-ABF1-A0A3-D5DED6EB1045}"/>
              </a:ext>
              <a:ext uri="{C183D7F6-B498-43B3-948B-1728B52AA6E4}">
                <adec:decorative xmlns:adec="http://schemas.microsoft.com/office/drawing/2017/decorative" val="1"/>
              </a:ext>
            </a:extLst>
          </p:cNvPr>
          <p:cNvGrpSpPr/>
          <p:nvPr userDrawn="1"/>
        </p:nvGrpSpPr>
        <p:grpSpPr>
          <a:xfrm>
            <a:off x="6078485" y="0"/>
            <a:ext cx="6113515" cy="6411879"/>
            <a:chOff x="-17809" y="0"/>
            <a:chExt cx="6113515" cy="6411879"/>
          </a:xfrm>
        </p:grpSpPr>
        <p:sp>
          <p:nvSpPr>
            <p:cNvPr id="36" name="Rectangle 35">
              <a:extLst>
                <a:ext uri="{FF2B5EF4-FFF2-40B4-BE49-F238E27FC236}">
                  <a16:creationId xmlns:a16="http://schemas.microsoft.com/office/drawing/2014/main" id="{AE2DFFA2-22D4-4919-9C0C-45E51AF578AC}"/>
                </a:ext>
              </a:extLst>
            </p:cNvPr>
            <p:cNvSpPr/>
            <p:nvPr userDrawn="1"/>
          </p:nvSpPr>
          <p:spPr>
            <a:xfrm rot="5400000" flipH="1">
              <a:off x="-152592" y="162118"/>
              <a:ext cx="6400418" cy="6095233"/>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24FBF45C-4020-4F59-8E88-4006B53BE427}"/>
                </a:ext>
              </a:extLst>
            </p:cNvPr>
            <p:cNvSpPr/>
            <p:nvPr userDrawn="1"/>
          </p:nvSpPr>
          <p:spPr>
            <a:xfrm rot="5400000" flipH="1">
              <a:off x="-161024" y="143687"/>
              <a:ext cx="6400418" cy="6113043"/>
            </a:xfrm>
            <a:prstGeom prst="rect">
              <a:avLst/>
            </a:prstGeom>
            <a:gradFill>
              <a:gsLst>
                <a:gs pos="0">
                  <a:schemeClr val="accent5">
                    <a:lumMod val="60000"/>
                    <a:lumOff val="40000"/>
                  </a:schemeClr>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BFCE23BB-F1B6-4676-BAD7-56273E800FEB}"/>
                </a:ext>
              </a:extLst>
            </p:cNvPr>
            <p:cNvSpPr/>
            <p:nvPr userDrawn="1"/>
          </p:nvSpPr>
          <p:spPr>
            <a:xfrm rot="5400000" flipH="1">
              <a:off x="1932850" y="2249496"/>
              <a:ext cx="2211724" cy="6113042"/>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3136A792-3F80-40BE-96DB-0CDC51B9AA89}"/>
                </a:ext>
              </a:extLst>
            </p:cNvPr>
            <p:cNvSpPr/>
            <p:nvPr userDrawn="1"/>
          </p:nvSpPr>
          <p:spPr>
            <a:xfrm rot="6097846">
              <a:off x="767675" y="747345"/>
              <a:ext cx="4808302" cy="4808302"/>
            </a:xfrm>
            <a:prstGeom prst="ellipse">
              <a:avLst/>
            </a:prstGeom>
            <a:gradFill>
              <a:gsLst>
                <a:gs pos="39000">
                  <a:schemeClr val="accent4">
                    <a:lumMod val="20000"/>
                    <a:lumOff val="80000"/>
                    <a:alpha val="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47B9F2E-88FD-DD95-86E3-4FB51190DCCF}"/>
              </a:ext>
            </a:extLst>
          </p:cNvPr>
          <p:cNvSpPr>
            <a:spLocks noGrp="1"/>
          </p:cNvSpPr>
          <p:nvPr>
            <p:ph type="title"/>
          </p:nvPr>
        </p:nvSpPr>
        <p:spPr>
          <a:xfrm>
            <a:off x="6619461" y="548640"/>
            <a:ext cx="5148469" cy="3291840"/>
          </a:xfrm>
        </p:spPr>
        <p:txBody>
          <a:body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a:xfrm rot="5400000">
            <a:off x="-881933" y="964229"/>
            <a:ext cx="2221066" cy="457200"/>
          </a:xfrm>
        </p:spPr>
        <p:txBody>
          <a:bodyPr/>
          <a:lstStyle>
            <a:lvl1pPr>
              <a:defRPr>
                <a:solidFill>
                  <a:schemeClr val="tx1"/>
                </a:solidFill>
              </a:defRPr>
            </a:lvl1pPr>
          </a:lstStyle>
          <a:p>
            <a:r>
              <a:rPr lang="en-US" dirty="0"/>
              <a:t>Presentation Title</a:t>
            </a:r>
          </a:p>
        </p:txBody>
      </p:sp>
      <p:sp>
        <p:nvSpPr>
          <p:cNvPr id="8" name="Content Placeholder 2">
            <a:extLst>
              <a:ext uri="{FF2B5EF4-FFF2-40B4-BE49-F238E27FC236}">
                <a16:creationId xmlns:a16="http://schemas.microsoft.com/office/drawing/2014/main" id="{0436F9EE-DD42-562B-C6F8-A748DBD7676C}"/>
              </a:ext>
            </a:extLst>
          </p:cNvPr>
          <p:cNvSpPr>
            <a:spLocks noGrp="1"/>
          </p:cNvSpPr>
          <p:nvPr>
            <p:ph idx="1" hasCustomPrompt="1"/>
          </p:nvPr>
        </p:nvSpPr>
        <p:spPr>
          <a:xfrm>
            <a:off x="731520" y="548541"/>
            <a:ext cx="5029200" cy="1754821"/>
          </a:xfrm>
        </p:spPr>
        <p:txBody>
          <a:bodyPr>
            <a:noAutofit/>
          </a:bodyPr>
          <a:lstStyle>
            <a:lvl1pPr marL="512064" indent="-512064">
              <a:buFont typeface="+mj-lt"/>
              <a:buAutoNum type="arabicPeriod"/>
              <a:defRPr>
                <a:solidFill>
                  <a:schemeClr val="tx1"/>
                </a:solidFill>
              </a:defRPr>
            </a:lvl1pPr>
            <a:lvl2pPr marL="1143000" indent="-457200">
              <a:buFont typeface="+mj-lt"/>
              <a:buAutoNum type="alphaLcPeriod"/>
              <a:defRPr>
                <a:solidFill>
                  <a:schemeClr val="tx1"/>
                </a:solidFill>
              </a:defRPr>
            </a:lvl2pPr>
            <a:lvl3pPr marL="1600200" indent="-342900">
              <a:buFont typeface="+mj-lt"/>
              <a:buAutoNum type="arabicParenR"/>
              <a:defRPr>
                <a:solidFill>
                  <a:schemeClr val="tx1"/>
                </a:solidFill>
              </a:defRPr>
            </a:lvl3pPr>
            <a:lvl4pPr marL="2057400" indent="-342900">
              <a:buFont typeface="+mj-lt"/>
              <a:buAutoNum type="alphaLcParenR"/>
              <a:defRPr>
                <a:solidFill>
                  <a:schemeClr val="tx1"/>
                </a:solidFill>
              </a:defRPr>
            </a:lvl4pPr>
            <a:lvl5pPr marL="2171700" indent="-342900">
              <a:buFont typeface="+mj-lt"/>
              <a:buAutoNum type="arabicPeriod"/>
              <a:defRPr>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9" name="Content Placeholder 2">
            <a:extLst>
              <a:ext uri="{FF2B5EF4-FFF2-40B4-BE49-F238E27FC236}">
                <a16:creationId xmlns:a16="http://schemas.microsoft.com/office/drawing/2014/main" id="{65EC04E9-710E-36FF-FDD9-AD9A2C4892B2}"/>
              </a:ext>
            </a:extLst>
          </p:cNvPr>
          <p:cNvSpPr>
            <a:spLocks noGrp="1"/>
          </p:cNvSpPr>
          <p:nvPr>
            <p:ph idx="17" hasCustomPrompt="1"/>
          </p:nvPr>
        </p:nvSpPr>
        <p:spPr>
          <a:xfrm>
            <a:off x="728666" y="2477910"/>
            <a:ext cx="5029200" cy="3795570"/>
          </a:xfrm>
        </p:spPr>
        <p:txBody>
          <a:bodyPr>
            <a:noAutofit/>
          </a:bodyPr>
          <a:lstStyle>
            <a:lvl1pPr marL="0" indent="0">
              <a:lnSpc>
                <a:spcPct val="100000"/>
              </a:lnSpc>
              <a:spcBef>
                <a:spcPts val="1000"/>
              </a:spcBef>
              <a:buNone/>
              <a:defRPr>
                <a:solidFill>
                  <a:schemeClr val="tx1"/>
                </a:solidFill>
                <a:latin typeface="+mj-lt"/>
              </a:defRPr>
            </a:lvl1pPr>
            <a:lvl2pPr marL="800100" indent="-342900">
              <a:lnSpc>
                <a:spcPct val="100000"/>
              </a:lnSpc>
              <a:spcBef>
                <a:spcPts val="1000"/>
              </a:spcBef>
              <a:buFont typeface="Arial" panose="020B0604020202020204" pitchFamily="34" charset="0"/>
              <a:buChar char="•"/>
              <a:defRPr>
                <a:solidFill>
                  <a:schemeClr val="tx1"/>
                </a:solidFill>
                <a:latin typeface="+mn-lt"/>
              </a:defRPr>
            </a:lvl2pPr>
            <a:lvl3pPr marL="1200150" indent="-285750">
              <a:lnSpc>
                <a:spcPct val="100000"/>
              </a:lnSpc>
              <a:spcBef>
                <a:spcPts val="1000"/>
              </a:spcBef>
              <a:buFont typeface="Arial" panose="020B0604020202020204" pitchFamily="34" charset="0"/>
              <a:buChar char="•"/>
              <a:defRPr>
                <a:solidFill>
                  <a:schemeClr val="tx1"/>
                </a:solidFill>
                <a:latin typeface="+mn-lt"/>
              </a:defRPr>
            </a:lvl3pPr>
            <a:lvl4pPr marL="1657350" indent="-285750">
              <a:lnSpc>
                <a:spcPct val="100000"/>
              </a:lnSpc>
              <a:spcBef>
                <a:spcPts val="1000"/>
              </a:spcBef>
              <a:buFont typeface="Arial" panose="020B0604020202020204" pitchFamily="34" charset="0"/>
              <a:buChar char="•"/>
              <a:defRPr>
                <a:solidFill>
                  <a:schemeClr val="tx1"/>
                </a:solidFill>
                <a:latin typeface="+mn-lt"/>
              </a:defRPr>
            </a:lvl4pPr>
            <a:lvl5pPr marL="2114550" indent="-285750">
              <a:lnSpc>
                <a:spcPct val="100000"/>
              </a:lnSpc>
              <a:spcBef>
                <a:spcPts val="1000"/>
              </a:spcBef>
              <a:buFont typeface="Arial" panose="020B0604020202020204" pitchFamily="34" charset="0"/>
              <a:buChar char="•"/>
              <a:defRPr>
                <a:solidFill>
                  <a:schemeClr val="tx1"/>
                </a:solidFill>
                <a:latin typeface="+mn-lt"/>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8" name="Date Placeholder 1">
            <a:extLst>
              <a:ext uri="{FF2B5EF4-FFF2-40B4-BE49-F238E27FC236}">
                <a16:creationId xmlns:a16="http://schemas.microsoft.com/office/drawing/2014/main" id="{2DCC7554-6615-4584-921E-91285C62C09D}"/>
              </a:ext>
            </a:extLst>
          </p:cNvPr>
          <p:cNvSpPr>
            <a:spLocks noGrp="1"/>
          </p:cNvSpPr>
          <p:nvPr>
            <p:ph type="dt" sz="half" idx="10"/>
          </p:nvPr>
        </p:nvSpPr>
        <p:spPr>
          <a:xfrm>
            <a:off x="7909560" y="6409944"/>
            <a:ext cx="3703320" cy="448056"/>
          </a:xfrm>
        </p:spPr>
        <p:txBody>
          <a:bodyPr/>
          <a:lstStyle/>
          <a:p>
            <a:r>
              <a:rPr lang="en-US"/>
              <a:t>20XX</a:t>
            </a:r>
            <a:endParaRPr lang="en-US" dirty="0"/>
          </a:p>
        </p:txBody>
      </p:sp>
      <p:sp>
        <p:nvSpPr>
          <p:cNvPr id="49" name="Slide Number Placeholder 3">
            <a:extLst>
              <a:ext uri="{FF2B5EF4-FFF2-40B4-BE49-F238E27FC236}">
                <a16:creationId xmlns:a16="http://schemas.microsoft.com/office/drawing/2014/main" id="{564CDF61-B448-4746-A22C-52C864C153BF}"/>
              </a:ext>
            </a:extLst>
          </p:cNvPr>
          <p:cNvSpPr>
            <a:spLocks noGrp="1"/>
          </p:cNvSpPr>
          <p:nvPr>
            <p:ph type="sldNum" sz="quarter" idx="12"/>
          </p:nvPr>
        </p:nvSpPr>
        <p:spPr>
          <a:xfrm>
            <a:off x="11667744" y="6409944"/>
            <a:ext cx="438912" cy="448056"/>
          </a:xfrm>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913399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2646127245"/>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9266C16-8EA6-D555-3ADA-1DE204938A28}"/>
              </a:ext>
            </a:extLst>
          </p:cNvPr>
          <p:cNvSpPr>
            <a:spLocks noGrp="1"/>
          </p:cNvSpPr>
          <p:nvPr>
            <p:ph type="title"/>
          </p:nvPr>
        </p:nvSpPr>
        <p:spPr>
          <a:xfrm>
            <a:off x="6518562" y="366777"/>
            <a:ext cx="5216238" cy="3382263"/>
          </a:xfrm>
        </p:spPr>
        <p:txBody>
          <a:bodyPr/>
          <a:lstStyle/>
          <a:p>
            <a:r>
              <a:rPr lang="en-US"/>
              <a:t>Click to edit Master title style</a:t>
            </a:r>
            <a:endParaRPr lang="en-US" dirty="0"/>
          </a:p>
        </p:txBody>
      </p:sp>
      <p:sp>
        <p:nvSpPr>
          <p:cNvPr id="9" name="Picture Placeholder 8">
            <a:extLst>
              <a:ext uri="{FF2B5EF4-FFF2-40B4-BE49-F238E27FC236}">
                <a16:creationId xmlns:a16="http://schemas.microsoft.com/office/drawing/2014/main" id="{DA2D2C88-FFBE-4F25-871F-68A09C5F530F}"/>
              </a:ext>
            </a:extLst>
          </p:cNvPr>
          <p:cNvSpPr>
            <a:spLocks noGrp="1"/>
          </p:cNvSpPr>
          <p:nvPr>
            <p:ph type="pic" sz="quarter" idx="13"/>
          </p:nvPr>
        </p:nvSpPr>
        <p:spPr>
          <a:xfrm>
            <a:off x="0" y="0"/>
            <a:ext cx="6096000" cy="6409944"/>
          </a:xfrm>
          <a:solidFill>
            <a:schemeClr val="accent6"/>
          </a:solidFill>
        </p:spPr>
        <p:txBody>
          <a:bodyPr tIns="274320" anchor="t" anchorCtr="0">
            <a:normAutofit/>
          </a:bodyPr>
          <a:lstStyle>
            <a:lvl1pPr marL="0" indent="0" algn="ctr">
              <a:buNone/>
              <a:defRPr sz="1600"/>
            </a:lvl1pPr>
          </a:lstStyle>
          <a:p>
            <a:r>
              <a:rPr lang="en-US"/>
              <a:t>Click icon to add picture</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lvl1pPr>
              <a:defRPr>
                <a:solidFill>
                  <a:schemeClr val="bg1"/>
                </a:solidFill>
              </a:defRPr>
            </a:lvl1pPr>
          </a:lstStyle>
          <a:p>
            <a:r>
              <a:rPr lang="en-US" dirty="0"/>
              <a:t>Presentation Title</a:t>
            </a:r>
          </a:p>
        </p:txBody>
      </p:sp>
      <p:sp>
        <p:nvSpPr>
          <p:cNvPr id="8" name="Content Placeholder 7">
            <a:extLst>
              <a:ext uri="{FF2B5EF4-FFF2-40B4-BE49-F238E27FC236}">
                <a16:creationId xmlns:a16="http://schemas.microsoft.com/office/drawing/2014/main" id="{8D0529A2-5928-42C4-B397-6AEE7520D2C9}"/>
              </a:ext>
            </a:extLst>
          </p:cNvPr>
          <p:cNvSpPr>
            <a:spLocks noGrp="1"/>
          </p:cNvSpPr>
          <p:nvPr>
            <p:ph sz="quarter" idx="14"/>
          </p:nvPr>
        </p:nvSpPr>
        <p:spPr>
          <a:xfrm>
            <a:off x="6518562" y="3923818"/>
            <a:ext cx="5216239" cy="2349660"/>
          </a:xfrm>
        </p:spPr>
        <p:txBody>
          <a:bodyPr tIns="91440">
            <a:noAutofit/>
          </a:bodyPr>
          <a:lstStyle>
            <a:lvl1pPr>
              <a:buNone/>
              <a:defRPr sz="2000">
                <a:solidFill>
                  <a:schemeClr val="tx1"/>
                </a:solidFill>
              </a:defRPr>
            </a:lvl1pPr>
            <a:lvl2pPr marL="800100" indent="-342900">
              <a:buFont typeface="Arial" panose="020B0604020202020204" pitchFamily="34" charset="0"/>
              <a:buChar char="•"/>
              <a:defRPr sz="2000"/>
            </a:lvl2pPr>
            <a:lvl3pPr>
              <a:buNone/>
              <a:defRPr sz="2000"/>
            </a:lvl3pPr>
            <a:lvl4pPr>
              <a:buNone/>
              <a:defRPr sz="2000"/>
            </a:lvl4pPr>
            <a:lvl5pPr>
              <a:buNone/>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a:t>20XX</a:t>
            </a:r>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dirty="0"/>
          </a:p>
        </p:txBody>
      </p:sp>
    </p:spTree>
    <p:extLst>
      <p:ext uri="{BB962C8B-B14F-4D97-AF65-F5344CB8AC3E}">
        <p14:creationId xmlns:p14="http://schemas.microsoft.com/office/powerpoint/2010/main" val="2111493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665686183"/>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385870464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pPr/>
              <a:t>‹#›</a:t>
            </a:fld>
            <a:endParaRPr lang="en-US" dirty="0"/>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09600372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166345772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47970358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3012271620"/>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pPr/>
              <a:t>‹#›</a:t>
            </a:fld>
            <a:endParaRPr lang="en-US" dirty="0"/>
          </a:p>
        </p:txBody>
      </p:sp>
    </p:spTree>
    <p:extLst>
      <p:ext uri="{BB962C8B-B14F-4D97-AF65-F5344CB8AC3E}">
        <p14:creationId xmlns:p14="http://schemas.microsoft.com/office/powerpoint/2010/main" val="135909045"/>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dirty="0"/>
          </a:p>
        </p:txBody>
      </p:sp>
      <p:grpSp>
        <p:nvGrpSpPr>
          <p:cNvPr id="7" name="Group 6">
            <a:extLst>
              <a:ext uri="{FF2B5EF4-FFF2-40B4-BE49-F238E27FC236}">
                <a16:creationId xmlns:a16="http://schemas.microsoft.com/office/drawing/2014/main" id="{9E8DBF93-D603-D808-A70E-4FA75C281852}"/>
              </a:ext>
              <a:ext uri="{C183D7F6-B498-43B3-948B-1728B52AA6E4}">
                <adec:decorative xmlns:adec="http://schemas.microsoft.com/office/drawing/2017/decorative" val="1"/>
              </a:ext>
            </a:extLst>
          </p:cNvPr>
          <p:cNvGrpSpPr/>
          <p:nvPr userDrawn="1"/>
        </p:nvGrpSpPr>
        <p:grpSpPr>
          <a:xfrm>
            <a:off x="0" y="6409177"/>
            <a:ext cx="12192000" cy="456774"/>
            <a:chOff x="0" y="6401226"/>
            <a:chExt cx="12192000" cy="456774"/>
          </a:xfrm>
        </p:grpSpPr>
        <p:sp>
          <p:nvSpPr>
            <p:cNvPr id="9" name="Rectangle 8">
              <a:extLst>
                <a:ext uri="{FF2B5EF4-FFF2-40B4-BE49-F238E27FC236}">
                  <a16:creationId xmlns:a16="http://schemas.microsoft.com/office/drawing/2014/main" id="{F6FC0FD2-4638-A73E-C9F9-35DDA047C627}"/>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899ED2BD-B9B6-4596-DB73-861D6ADCCE5F}"/>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59794815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7" r:id="rId18"/>
    <p:sldLayoutId id="2147483748" r:id="rId19"/>
    <p:sldLayoutId id="2147483752" r:id="rId20"/>
  </p:sldLayoutIdLst>
  <p:hf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svg"/><Relationship Id="rId10" Type="http://schemas.openxmlformats.org/officeDocument/2006/relationships/image" Target="../media/image13.jpg"/><Relationship Id="rId4" Type="http://schemas.openxmlformats.org/officeDocument/2006/relationships/image" Target="../media/image7.png"/><Relationship Id="rId9" Type="http://schemas.openxmlformats.org/officeDocument/2006/relationships/image" Target="../media/image12.svg"/></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jp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0F0A-3BC6-A4BF-0161-DCE0CBC0C609}"/>
              </a:ext>
            </a:extLst>
          </p:cNvPr>
          <p:cNvSpPr>
            <a:spLocks noGrp="1"/>
          </p:cNvSpPr>
          <p:nvPr>
            <p:ph type="title"/>
          </p:nvPr>
        </p:nvSpPr>
        <p:spPr>
          <a:xfrm>
            <a:off x="6386732" y="1731702"/>
            <a:ext cx="5144086" cy="3394596"/>
          </a:xfrm>
        </p:spPr>
        <p:txBody>
          <a:bodyPr>
            <a:normAutofit/>
          </a:bodyPr>
          <a:lstStyle/>
          <a:p>
            <a:r>
              <a:rPr lang="en-GB" sz="2800" dirty="0"/>
              <a:t>Chinook Project</a:t>
            </a:r>
            <a:br>
              <a:rPr lang="en-GB" sz="2800" dirty="0"/>
            </a:br>
            <a:r>
              <a:rPr lang="en-GB" sz="2800" dirty="0"/>
              <a:t>analysis</a:t>
            </a:r>
            <a:endParaRPr lang="en-US" sz="2800" dirty="0"/>
          </a:p>
        </p:txBody>
      </p:sp>
      <p:sp>
        <p:nvSpPr>
          <p:cNvPr id="5" name="TextBox 4">
            <a:extLst>
              <a:ext uri="{FF2B5EF4-FFF2-40B4-BE49-F238E27FC236}">
                <a16:creationId xmlns:a16="http://schemas.microsoft.com/office/drawing/2014/main" id="{F1666D0D-F5E8-FBCF-F139-5581115414A1}"/>
              </a:ext>
            </a:extLst>
          </p:cNvPr>
          <p:cNvSpPr txBox="1"/>
          <p:nvPr/>
        </p:nvSpPr>
        <p:spPr>
          <a:xfrm>
            <a:off x="9240129" y="5294700"/>
            <a:ext cx="3179299" cy="1077218"/>
          </a:xfrm>
          <a:prstGeom prst="rect">
            <a:avLst/>
          </a:prstGeom>
          <a:noFill/>
        </p:spPr>
        <p:txBody>
          <a:bodyPr wrap="square" rtlCol="0">
            <a:spAutoFit/>
          </a:bodyPr>
          <a:lstStyle/>
          <a:p>
            <a:pPr algn="ctr"/>
            <a:r>
              <a:rPr lang="en-US" sz="3200" b="1" dirty="0">
                <a:latin typeface="Candara Light" panose="020E0502030303020204" pitchFamily="34" charset="0"/>
              </a:rPr>
              <a:t>Submitted By Gagan</a:t>
            </a:r>
          </a:p>
        </p:txBody>
      </p:sp>
      <p:pic>
        <p:nvPicPr>
          <p:cNvPr id="7" name="Picture 6" descr="Close-up of a saxophone&#10;&#10;AI-generated content may be incorrect.">
            <a:extLst>
              <a:ext uri="{FF2B5EF4-FFF2-40B4-BE49-F238E27FC236}">
                <a16:creationId xmlns:a16="http://schemas.microsoft.com/office/drawing/2014/main" id="{EDEA7B1B-F9DC-EFDE-30E7-70D27B214A2B}"/>
              </a:ext>
            </a:extLst>
          </p:cNvPr>
          <p:cNvPicPr>
            <a:picLocks noChangeAspect="1"/>
          </p:cNvPicPr>
          <p:nvPr/>
        </p:nvPicPr>
        <p:blipFill>
          <a:blip r:embed="rId3"/>
          <a:stretch>
            <a:fillRect/>
          </a:stretch>
        </p:blipFill>
        <p:spPr>
          <a:xfrm>
            <a:off x="0" y="0"/>
            <a:ext cx="4324160" cy="6858000"/>
          </a:xfrm>
          <a:prstGeom prst="rect">
            <a:avLst/>
          </a:prstGeom>
        </p:spPr>
      </p:pic>
    </p:spTree>
    <p:extLst>
      <p:ext uri="{BB962C8B-B14F-4D97-AF65-F5344CB8AC3E}">
        <p14:creationId xmlns:p14="http://schemas.microsoft.com/office/powerpoint/2010/main" val="3899882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6654-0C52-B309-B287-DCD191AB24F3}"/>
              </a:ext>
            </a:extLst>
          </p:cNvPr>
          <p:cNvSpPr>
            <a:spLocks noGrp="1"/>
          </p:cNvSpPr>
          <p:nvPr>
            <p:ph type="title"/>
          </p:nvPr>
        </p:nvSpPr>
        <p:spPr>
          <a:xfrm>
            <a:off x="524256" y="520700"/>
            <a:ext cx="5168348" cy="1288807"/>
          </a:xfrm>
        </p:spPr>
        <p:txBody>
          <a:bodyPr>
            <a:normAutofit/>
          </a:bodyPr>
          <a:lstStyle/>
          <a:p>
            <a:pPr marL="0" lvl="0" indent="0" algn="ctr" rtl="0">
              <a:spcBef>
                <a:spcPts val="0"/>
              </a:spcBef>
              <a:spcAft>
                <a:spcPts val="0"/>
              </a:spcAft>
              <a:buNone/>
            </a:pPr>
            <a:r>
              <a:rPr lang="en-US" sz="2400" b="1" dirty="0">
                <a:solidFill>
                  <a:schemeClr val="dk2"/>
                </a:solidFill>
              </a:rPr>
              <a:t>Percentage of customers across countries</a:t>
            </a:r>
          </a:p>
        </p:txBody>
      </p:sp>
      <p:sp>
        <p:nvSpPr>
          <p:cNvPr id="4" name="Slide Number Placeholder 3">
            <a:extLst>
              <a:ext uri="{FF2B5EF4-FFF2-40B4-BE49-F238E27FC236}">
                <a16:creationId xmlns:a16="http://schemas.microsoft.com/office/drawing/2014/main" id="{6DE0C6C8-BBF8-D6DB-5F26-A9F1C44BBDDA}"/>
              </a:ext>
            </a:extLst>
          </p:cNvPr>
          <p:cNvSpPr>
            <a:spLocks noGrp="1"/>
          </p:cNvSpPr>
          <p:nvPr>
            <p:ph type="sldNum" sz="quarter" idx="12"/>
          </p:nvPr>
        </p:nvSpPr>
        <p:spPr/>
        <p:txBody>
          <a:bodyPr/>
          <a:lstStyle/>
          <a:p>
            <a:fld id="{C01389E6-C847-4AD0-B56D-D205B2EAB1EE}" type="slidenum">
              <a:rPr lang="en-US" smtClean="0"/>
              <a:pPr/>
              <a:t>10</a:t>
            </a:fld>
            <a:endParaRPr lang="en-US" dirty="0"/>
          </a:p>
        </p:txBody>
      </p:sp>
      <p:graphicFrame>
        <p:nvGraphicFramePr>
          <p:cNvPr id="3" name="Chart 2">
            <a:extLst>
              <a:ext uri="{FF2B5EF4-FFF2-40B4-BE49-F238E27FC236}">
                <a16:creationId xmlns:a16="http://schemas.microsoft.com/office/drawing/2014/main" id="{F1EEEB5D-76EA-5AEF-14A9-738BD06F832B}"/>
              </a:ext>
            </a:extLst>
          </p:cNvPr>
          <p:cNvGraphicFramePr/>
          <p:nvPr>
            <p:extLst>
              <p:ext uri="{D42A27DB-BD31-4B8C-83A1-F6EECF244321}">
                <p14:modId xmlns:p14="http://schemas.microsoft.com/office/powerpoint/2010/main" val="2550548128"/>
              </p:ext>
            </p:extLst>
          </p:nvPr>
        </p:nvGraphicFramePr>
        <p:xfrm>
          <a:off x="6392718" y="876300"/>
          <a:ext cx="5275026" cy="4368800"/>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ED5D8106-D9AE-83DE-C7A5-D992BF1BEAC4}"/>
              </a:ext>
            </a:extLst>
          </p:cNvPr>
          <p:cNvSpPr txBox="1"/>
          <p:nvPr/>
        </p:nvSpPr>
        <p:spPr>
          <a:xfrm>
            <a:off x="749300" y="2273300"/>
            <a:ext cx="4597400" cy="4278094"/>
          </a:xfrm>
          <a:prstGeom prst="rect">
            <a:avLst/>
          </a:prstGeom>
          <a:noFill/>
        </p:spPr>
        <p:txBody>
          <a:bodyPr wrap="square" rtlCol="0">
            <a:sp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US" sz="1600" b="1" dirty="0">
                <a:solidFill>
                  <a:schemeClr val="bg1"/>
                </a:solidFill>
              </a:rPr>
              <a:t>USA dominates the customer base, contributing over 22% of all customers, followed by Canada (15%) and France &amp; Brazil (7.5% each), indicating strong North and South American presence.</a:t>
            </a:r>
            <a:br>
              <a:rPr lang="en-US" sz="1600" b="1" dirty="0">
                <a:solidFill>
                  <a:schemeClr val="bg1"/>
                </a:solidFill>
              </a:rPr>
            </a:br>
            <a:endParaRPr lang="en-US" sz="1600" b="1" dirty="0">
              <a:solidFill>
                <a:schemeClr val="bg1"/>
              </a:solidFill>
            </a:endParaRPr>
          </a:p>
          <a:p>
            <a:pPr marL="285750" lvl="0" indent="-285750" algn="l" rtl="0">
              <a:spcBef>
                <a:spcPts val="0"/>
              </a:spcBef>
              <a:spcAft>
                <a:spcPts val="0"/>
              </a:spcAft>
              <a:buClr>
                <a:schemeClr val="dk1"/>
              </a:buClr>
              <a:buSzPts val="1100"/>
              <a:buFont typeface="Arial" panose="020B0604020202020204" pitchFamily="34" charset="0"/>
              <a:buChar char="•"/>
            </a:pPr>
            <a:r>
              <a:rPr lang="en-US" sz="1600" b="1" dirty="0">
                <a:solidFill>
                  <a:schemeClr val="bg1"/>
                </a:solidFill>
              </a:rPr>
              <a:t>Europe is highly diversified, with many countries (Germany, UK, Portugal, etc.) each contributing between 1.8% to 5.6%, showing a broad but shallow European market.</a:t>
            </a:r>
            <a:br>
              <a:rPr lang="en-US" sz="1600" b="1" dirty="0">
                <a:solidFill>
                  <a:schemeClr val="bg1"/>
                </a:solidFill>
              </a:rPr>
            </a:br>
            <a:endParaRPr lang="en-US" sz="1600" b="1" dirty="0">
              <a:solidFill>
                <a:schemeClr val="bg1"/>
              </a:solidFill>
            </a:endParaRPr>
          </a:p>
          <a:p>
            <a:pPr marL="285750" lvl="0" indent="-285750" algn="l" rtl="0">
              <a:spcBef>
                <a:spcPts val="0"/>
              </a:spcBef>
              <a:spcAft>
                <a:spcPts val="0"/>
              </a:spcAft>
              <a:buClr>
                <a:schemeClr val="dk1"/>
              </a:buClr>
              <a:buSzPts val="1100"/>
              <a:buFont typeface="Arial" panose="020B0604020202020204" pitchFamily="34" charset="0"/>
              <a:buChar char="•"/>
            </a:pPr>
            <a:r>
              <a:rPr lang="en-US" sz="1600" b="1" dirty="0">
                <a:solidFill>
                  <a:schemeClr val="bg1"/>
                </a:solidFill>
              </a:rPr>
              <a:t>The long tail of countries with low individual percentages suggests potential for global growth but indicates that marketing efforts may need to be more localized to convert scattered audiences</a:t>
            </a:r>
          </a:p>
          <a:p>
            <a:pPr marL="285750" indent="-285750">
              <a:buFont typeface="Arial" panose="020B0604020202020204" pitchFamily="34" charset="0"/>
              <a:buChar char="•"/>
            </a:pPr>
            <a:endParaRPr lang="en-US" sz="1600" b="1" dirty="0">
              <a:solidFill>
                <a:schemeClr val="bg1"/>
              </a:solidFill>
            </a:endParaRPr>
          </a:p>
        </p:txBody>
      </p:sp>
    </p:spTree>
    <p:extLst>
      <p:ext uri="{BB962C8B-B14F-4D97-AF65-F5344CB8AC3E}">
        <p14:creationId xmlns:p14="http://schemas.microsoft.com/office/powerpoint/2010/main" val="2501054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6654-0C52-B309-B287-DCD191AB24F3}"/>
              </a:ext>
            </a:extLst>
          </p:cNvPr>
          <p:cNvSpPr>
            <a:spLocks noGrp="1"/>
          </p:cNvSpPr>
          <p:nvPr>
            <p:ph type="title"/>
          </p:nvPr>
        </p:nvSpPr>
        <p:spPr>
          <a:xfrm>
            <a:off x="524256" y="520700"/>
            <a:ext cx="5168348" cy="1288807"/>
          </a:xfrm>
        </p:spPr>
        <p:txBody>
          <a:bodyPr>
            <a:normAutofit/>
          </a:bodyPr>
          <a:lstStyle/>
          <a:p>
            <a:pPr marL="0" lvl="0" indent="0" algn="ctr" rtl="0">
              <a:spcBef>
                <a:spcPts val="0"/>
              </a:spcBef>
              <a:spcAft>
                <a:spcPts val="0"/>
              </a:spcAft>
              <a:buNone/>
            </a:pPr>
            <a:r>
              <a:rPr lang="en-US" sz="2400" b="1" dirty="0">
                <a:solidFill>
                  <a:schemeClr val="dk2"/>
                </a:solidFill>
              </a:rPr>
              <a:t>Percentage of total revenue across countries</a:t>
            </a:r>
          </a:p>
        </p:txBody>
      </p:sp>
      <p:sp>
        <p:nvSpPr>
          <p:cNvPr id="4" name="Slide Number Placeholder 3">
            <a:extLst>
              <a:ext uri="{FF2B5EF4-FFF2-40B4-BE49-F238E27FC236}">
                <a16:creationId xmlns:a16="http://schemas.microsoft.com/office/drawing/2014/main" id="{6DE0C6C8-BBF8-D6DB-5F26-A9F1C44BBDDA}"/>
              </a:ext>
            </a:extLst>
          </p:cNvPr>
          <p:cNvSpPr>
            <a:spLocks noGrp="1"/>
          </p:cNvSpPr>
          <p:nvPr>
            <p:ph type="sldNum" sz="quarter" idx="12"/>
          </p:nvPr>
        </p:nvSpPr>
        <p:spPr/>
        <p:txBody>
          <a:bodyPr/>
          <a:lstStyle/>
          <a:p>
            <a:fld id="{C01389E6-C847-4AD0-B56D-D205B2EAB1EE}" type="slidenum">
              <a:rPr lang="en-US" smtClean="0"/>
              <a:pPr/>
              <a:t>11</a:t>
            </a:fld>
            <a:endParaRPr lang="en-US" dirty="0"/>
          </a:p>
        </p:txBody>
      </p:sp>
      <p:sp>
        <p:nvSpPr>
          <p:cNvPr id="5" name="TextBox 4">
            <a:extLst>
              <a:ext uri="{FF2B5EF4-FFF2-40B4-BE49-F238E27FC236}">
                <a16:creationId xmlns:a16="http://schemas.microsoft.com/office/drawing/2014/main" id="{ED5D8106-D9AE-83DE-C7A5-D992BF1BEAC4}"/>
              </a:ext>
            </a:extLst>
          </p:cNvPr>
          <p:cNvSpPr txBox="1"/>
          <p:nvPr/>
        </p:nvSpPr>
        <p:spPr>
          <a:xfrm>
            <a:off x="749300" y="2273300"/>
            <a:ext cx="4597400" cy="4031873"/>
          </a:xfrm>
          <a:prstGeom prst="rect">
            <a:avLst/>
          </a:prstGeom>
          <a:noFill/>
        </p:spPr>
        <p:txBody>
          <a:bodyPr wrap="square" rtlCol="0">
            <a:sp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US" sz="1600" b="1" dirty="0">
                <a:solidFill>
                  <a:schemeClr val="bg1"/>
                </a:solidFill>
              </a:rPr>
              <a:t>USA leads in revenue, contributing over 22% of total sales, followed by Canada (11%) and Brazil (9%), showing strong North and South American markets.</a:t>
            </a:r>
            <a:br>
              <a:rPr lang="en-US" sz="1600" b="1" dirty="0">
                <a:solidFill>
                  <a:schemeClr val="bg1"/>
                </a:solidFill>
              </a:rPr>
            </a:br>
            <a:endParaRPr lang="en-US" sz="1600" b="1" dirty="0">
              <a:solidFill>
                <a:schemeClr val="bg1"/>
              </a:solidFill>
            </a:endParaRPr>
          </a:p>
          <a:p>
            <a:pPr marL="285750" lvl="0" indent="-285750" algn="l" rtl="0">
              <a:spcBef>
                <a:spcPts val="0"/>
              </a:spcBef>
              <a:spcAft>
                <a:spcPts val="0"/>
              </a:spcAft>
              <a:buClr>
                <a:schemeClr val="dk1"/>
              </a:buClr>
              <a:buSzPts val="1100"/>
              <a:buFont typeface="Arial" panose="020B0604020202020204" pitchFamily="34" charset="0"/>
              <a:buChar char="•"/>
            </a:pPr>
            <a:r>
              <a:rPr lang="en-US" sz="1600" b="1" dirty="0">
                <a:solidFill>
                  <a:schemeClr val="bg1"/>
                </a:solidFill>
              </a:rPr>
              <a:t>European countries like France, Germany, and the Czech Republic collectively contribute a significant share, highlighting a diverse but valuable European customer base.</a:t>
            </a:r>
            <a:br>
              <a:rPr lang="en-US" sz="1600" b="1" dirty="0">
                <a:solidFill>
                  <a:schemeClr val="bg1"/>
                </a:solidFill>
              </a:rPr>
            </a:br>
            <a:endParaRPr lang="en-US" sz="1600" b="1" dirty="0">
              <a:solidFill>
                <a:schemeClr val="bg1"/>
              </a:solidFill>
            </a:endParaRPr>
          </a:p>
          <a:p>
            <a:pPr marL="285750" lvl="0" indent="-285750" algn="l" rtl="0">
              <a:spcBef>
                <a:spcPts val="0"/>
              </a:spcBef>
              <a:spcAft>
                <a:spcPts val="0"/>
              </a:spcAft>
              <a:buClr>
                <a:schemeClr val="dk1"/>
              </a:buClr>
              <a:buSzPts val="1100"/>
              <a:buFont typeface="Arial" panose="020B0604020202020204" pitchFamily="34" charset="0"/>
              <a:buChar char="•"/>
            </a:pPr>
            <a:r>
              <a:rPr lang="en-US" sz="1600" b="1" dirty="0">
                <a:solidFill>
                  <a:schemeClr val="bg1"/>
                </a:solidFill>
              </a:rPr>
              <a:t>The revenue share gradually tapers off beyond the top 10 countries, indicating a long tail of countries generating smaller individual revenues but offering potential for targeted growth.</a:t>
            </a:r>
          </a:p>
        </p:txBody>
      </p:sp>
      <p:graphicFrame>
        <p:nvGraphicFramePr>
          <p:cNvPr id="6" name="Chart 5">
            <a:extLst>
              <a:ext uri="{FF2B5EF4-FFF2-40B4-BE49-F238E27FC236}">
                <a16:creationId xmlns:a16="http://schemas.microsoft.com/office/drawing/2014/main" id="{1C49EE0C-313A-86C6-4D4B-4B7DD9FA22BC}"/>
              </a:ext>
            </a:extLst>
          </p:cNvPr>
          <p:cNvGraphicFramePr/>
          <p:nvPr>
            <p:extLst>
              <p:ext uri="{D42A27DB-BD31-4B8C-83A1-F6EECF244321}">
                <p14:modId xmlns:p14="http://schemas.microsoft.com/office/powerpoint/2010/main" val="2013677294"/>
              </p:ext>
            </p:extLst>
          </p:nvPr>
        </p:nvGraphicFramePr>
        <p:xfrm>
          <a:off x="6337300" y="1073150"/>
          <a:ext cx="5473700" cy="427809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39642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6654-0C52-B309-B287-DCD191AB24F3}"/>
              </a:ext>
            </a:extLst>
          </p:cNvPr>
          <p:cNvSpPr>
            <a:spLocks noGrp="1"/>
          </p:cNvSpPr>
          <p:nvPr>
            <p:ph type="title"/>
          </p:nvPr>
        </p:nvSpPr>
        <p:spPr>
          <a:xfrm>
            <a:off x="463826" y="365956"/>
            <a:ext cx="5168348" cy="1092200"/>
          </a:xfrm>
        </p:spPr>
        <p:txBody>
          <a:bodyPr>
            <a:normAutofit/>
          </a:bodyPr>
          <a:lstStyle/>
          <a:p>
            <a:pPr marL="0" lvl="0" indent="0" algn="ctr" rtl="0">
              <a:spcBef>
                <a:spcPts val="0"/>
              </a:spcBef>
              <a:spcAft>
                <a:spcPts val="0"/>
              </a:spcAft>
              <a:buNone/>
            </a:pPr>
            <a:r>
              <a:rPr lang="en-GB" sz="2800" b="1" dirty="0">
                <a:solidFill>
                  <a:schemeClr val="dk2"/>
                </a:solidFill>
              </a:rPr>
              <a:t>TOTAL SALES BY GENRE</a:t>
            </a:r>
          </a:p>
        </p:txBody>
      </p:sp>
      <p:sp>
        <p:nvSpPr>
          <p:cNvPr id="4" name="Slide Number Placeholder 3">
            <a:extLst>
              <a:ext uri="{FF2B5EF4-FFF2-40B4-BE49-F238E27FC236}">
                <a16:creationId xmlns:a16="http://schemas.microsoft.com/office/drawing/2014/main" id="{6DE0C6C8-BBF8-D6DB-5F26-A9F1C44BBDDA}"/>
              </a:ext>
            </a:extLst>
          </p:cNvPr>
          <p:cNvSpPr>
            <a:spLocks noGrp="1"/>
          </p:cNvSpPr>
          <p:nvPr>
            <p:ph type="sldNum" sz="quarter" idx="12"/>
          </p:nvPr>
        </p:nvSpPr>
        <p:spPr/>
        <p:txBody>
          <a:bodyPr/>
          <a:lstStyle/>
          <a:p>
            <a:fld id="{C01389E6-C847-4AD0-B56D-D205B2EAB1EE}" type="slidenum">
              <a:rPr lang="en-US" smtClean="0"/>
              <a:pPr/>
              <a:t>12</a:t>
            </a:fld>
            <a:endParaRPr lang="en-US" dirty="0"/>
          </a:p>
        </p:txBody>
      </p:sp>
      <p:sp>
        <p:nvSpPr>
          <p:cNvPr id="5" name="TextBox 4">
            <a:extLst>
              <a:ext uri="{FF2B5EF4-FFF2-40B4-BE49-F238E27FC236}">
                <a16:creationId xmlns:a16="http://schemas.microsoft.com/office/drawing/2014/main" id="{ED5D8106-D9AE-83DE-C7A5-D992BF1BEAC4}"/>
              </a:ext>
            </a:extLst>
          </p:cNvPr>
          <p:cNvSpPr txBox="1"/>
          <p:nvPr/>
        </p:nvSpPr>
        <p:spPr>
          <a:xfrm>
            <a:off x="749300" y="2273300"/>
            <a:ext cx="4597400" cy="3693319"/>
          </a:xfrm>
          <a:prstGeom prst="rect">
            <a:avLst/>
          </a:prstGeom>
          <a:noFill/>
        </p:spPr>
        <p:txBody>
          <a:bodyPr wrap="square" rtlCol="0">
            <a:spAutoFit/>
          </a:bodyPr>
          <a:lstStyle/>
          <a:p>
            <a:pPr marL="285750" lvl="0" indent="-285750" algn="l" rtl="0">
              <a:spcBef>
                <a:spcPts val="0"/>
              </a:spcBef>
              <a:spcAft>
                <a:spcPts val="0"/>
              </a:spcAft>
              <a:buFont typeface="Arial" panose="020B0604020202020204" pitchFamily="34" charset="0"/>
              <a:buChar char="•"/>
            </a:pPr>
            <a:r>
              <a:rPr lang="en-US" b="1" dirty="0">
                <a:solidFill>
                  <a:schemeClr val="bg1"/>
                </a:solidFill>
              </a:rPr>
              <a:t>Rock dominates sales, contributing the highest amount with a total of $555.39—far exceeding all other genres.</a:t>
            </a:r>
            <a:br>
              <a:rPr lang="en-US" b="1" dirty="0">
                <a:solidFill>
                  <a:schemeClr val="bg1"/>
                </a:solidFill>
              </a:rPr>
            </a:br>
            <a:endParaRPr lang="en-US" b="1" dirty="0">
              <a:solidFill>
                <a:schemeClr val="bg1"/>
              </a:solidFill>
            </a:endParaRPr>
          </a:p>
          <a:p>
            <a:pPr marL="285750" lvl="0" indent="-285750" algn="l" rtl="0">
              <a:spcBef>
                <a:spcPts val="0"/>
              </a:spcBef>
              <a:spcAft>
                <a:spcPts val="0"/>
              </a:spcAft>
              <a:buFont typeface="Arial" panose="020B0604020202020204" pitchFamily="34" charset="0"/>
              <a:buChar char="•"/>
            </a:pPr>
            <a:r>
              <a:rPr lang="en-US" b="1" dirty="0">
                <a:solidFill>
                  <a:schemeClr val="bg1"/>
                </a:solidFill>
              </a:rPr>
              <a:t>Alternative &amp; Punk and Metal follow, but their combined sales are still less than half of Rock's total.</a:t>
            </a:r>
            <a:br>
              <a:rPr lang="en-US" b="1" dirty="0">
                <a:solidFill>
                  <a:schemeClr val="bg1"/>
                </a:solidFill>
              </a:rPr>
            </a:br>
            <a:endParaRPr lang="en-US" b="1" dirty="0">
              <a:solidFill>
                <a:schemeClr val="bg1"/>
              </a:solidFill>
            </a:endParaRPr>
          </a:p>
          <a:p>
            <a:pPr marL="285750" lvl="0" indent="-285750" algn="l" rtl="0">
              <a:spcBef>
                <a:spcPts val="0"/>
              </a:spcBef>
              <a:spcAft>
                <a:spcPts val="0"/>
              </a:spcAft>
              <a:buFont typeface="Arial" panose="020B0604020202020204" pitchFamily="34" charset="0"/>
              <a:buChar char="•"/>
            </a:pPr>
            <a:r>
              <a:rPr lang="en-US" b="1" dirty="0">
                <a:solidFill>
                  <a:schemeClr val="bg1"/>
                </a:solidFill>
              </a:rPr>
              <a:t>Genres like TV Shows, Soundtrack, and Heavy Metal have minimal sales, indicating low customer interest or limited inventory in those categories.</a:t>
            </a:r>
          </a:p>
          <a:p>
            <a:pPr marL="342900" lvl="0" indent="-342900" algn="l" rtl="0">
              <a:spcBef>
                <a:spcPts val="0"/>
              </a:spcBef>
              <a:spcAft>
                <a:spcPts val="0"/>
              </a:spcAft>
              <a:buFont typeface="Arial" panose="020B0604020202020204" pitchFamily="34" charset="0"/>
              <a:buChar char="•"/>
            </a:pPr>
            <a:endParaRPr lang="en-US" b="1" dirty="0">
              <a:solidFill>
                <a:schemeClr val="bg1"/>
              </a:solidFill>
            </a:endParaRPr>
          </a:p>
        </p:txBody>
      </p:sp>
      <p:graphicFrame>
        <p:nvGraphicFramePr>
          <p:cNvPr id="3" name="Chart 2">
            <a:extLst>
              <a:ext uri="{FF2B5EF4-FFF2-40B4-BE49-F238E27FC236}">
                <a16:creationId xmlns:a16="http://schemas.microsoft.com/office/drawing/2014/main" id="{EEF2BE37-0A59-3FF4-3901-F59BE7D2B6E1}"/>
              </a:ext>
            </a:extLst>
          </p:cNvPr>
          <p:cNvGraphicFramePr/>
          <p:nvPr>
            <p:extLst>
              <p:ext uri="{D42A27DB-BD31-4B8C-83A1-F6EECF244321}">
                <p14:modId xmlns:p14="http://schemas.microsoft.com/office/powerpoint/2010/main" val="3523765228"/>
              </p:ext>
            </p:extLst>
          </p:nvPr>
        </p:nvGraphicFramePr>
        <p:xfrm>
          <a:off x="6235700" y="1301750"/>
          <a:ext cx="5753100" cy="37655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0086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6654-0C52-B309-B287-DCD191AB24F3}"/>
              </a:ext>
            </a:extLst>
          </p:cNvPr>
          <p:cNvSpPr>
            <a:spLocks noGrp="1"/>
          </p:cNvSpPr>
          <p:nvPr>
            <p:ph type="title"/>
          </p:nvPr>
        </p:nvSpPr>
        <p:spPr>
          <a:xfrm>
            <a:off x="524256" y="158750"/>
            <a:ext cx="5168348" cy="1092200"/>
          </a:xfrm>
        </p:spPr>
        <p:txBody>
          <a:bodyPr>
            <a:normAutofit/>
          </a:bodyPr>
          <a:lstStyle/>
          <a:p>
            <a:pPr marL="0" lvl="0" indent="0" algn="ctr" rtl="0">
              <a:spcBef>
                <a:spcPts val="0"/>
              </a:spcBef>
              <a:spcAft>
                <a:spcPts val="0"/>
              </a:spcAft>
              <a:buNone/>
            </a:pPr>
            <a:r>
              <a:rPr lang="en-GB" sz="2800" b="1" dirty="0">
                <a:solidFill>
                  <a:schemeClr val="dk2"/>
                </a:solidFill>
              </a:rPr>
              <a:t>GENRE SALE PERCENTAGE</a:t>
            </a:r>
          </a:p>
        </p:txBody>
      </p:sp>
      <p:sp>
        <p:nvSpPr>
          <p:cNvPr id="4" name="Slide Number Placeholder 3">
            <a:extLst>
              <a:ext uri="{FF2B5EF4-FFF2-40B4-BE49-F238E27FC236}">
                <a16:creationId xmlns:a16="http://schemas.microsoft.com/office/drawing/2014/main" id="{6DE0C6C8-BBF8-D6DB-5F26-A9F1C44BBDDA}"/>
              </a:ext>
            </a:extLst>
          </p:cNvPr>
          <p:cNvSpPr>
            <a:spLocks noGrp="1"/>
          </p:cNvSpPr>
          <p:nvPr>
            <p:ph type="sldNum" sz="quarter" idx="12"/>
          </p:nvPr>
        </p:nvSpPr>
        <p:spPr/>
        <p:txBody>
          <a:bodyPr/>
          <a:lstStyle/>
          <a:p>
            <a:fld id="{C01389E6-C847-4AD0-B56D-D205B2EAB1EE}" type="slidenum">
              <a:rPr lang="en-US" smtClean="0"/>
              <a:pPr/>
              <a:t>13</a:t>
            </a:fld>
            <a:endParaRPr lang="en-US" dirty="0"/>
          </a:p>
        </p:txBody>
      </p:sp>
      <p:sp>
        <p:nvSpPr>
          <p:cNvPr id="5" name="TextBox 4">
            <a:extLst>
              <a:ext uri="{FF2B5EF4-FFF2-40B4-BE49-F238E27FC236}">
                <a16:creationId xmlns:a16="http://schemas.microsoft.com/office/drawing/2014/main" id="{ED5D8106-D9AE-83DE-C7A5-D992BF1BEAC4}"/>
              </a:ext>
            </a:extLst>
          </p:cNvPr>
          <p:cNvSpPr txBox="1"/>
          <p:nvPr/>
        </p:nvSpPr>
        <p:spPr>
          <a:xfrm>
            <a:off x="524256" y="1443306"/>
            <a:ext cx="4877738" cy="4801314"/>
          </a:xfrm>
          <a:prstGeom prst="rect">
            <a:avLst/>
          </a:prstGeom>
          <a:noFill/>
        </p:spPr>
        <p:txBody>
          <a:bodyPr wrap="square" rtlCol="0">
            <a:sp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US" b="1" dirty="0">
                <a:solidFill>
                  <a:schemeClr val="bg1"/>
                </a:solidFill>
              </a:rPr>
              <a:t>Rock dominates the U.S. market, contributing over 53% of total music sales, which is significantly higher than any other genre—indicating strong consumer preference.</a:t>
            </a:r>
            <a:br>
              <a:rPr lang="en-US" b="1" dirty="0">
                <a:solidFill>
                  <a:schemeClr val="bg1"/>
                </a:solidFill>
              </a:rPr>
            </a:br>
            <a:endParaRPr lang="en-US" b="1" dirty="0">
              <a:solidFill>
                <a:schemeClr val="bg1"/>
              </a:solidFill>
            </a:endParaRPr>
          </a:p>
          <a:p>
            <a:pPr marL="285750" lvl="0" indent="-285750" algn="l" rtl="0">
              <a:spcBef>
                <a:spcPts val="0"/>
              </a:spcBef>
              <a:spcAft>
                <a:spcPts val="0"/>
              </a:spcAft>
              <a:buClr>
                <a:schemeClr val="dk1"/>
              </a:buClr>
              <a:buSzPts val="1100"/>
              <a:buFont typeface="Arial" panose="020B0604020202020204" pitchFamily="34" charset="0"/>
              <a:buChar char="•"/>
            </a:pPr>
            <a:r>
              <a:rPr lang="en-US" b="1" dirty="0">
                <a:solidFill>
                  <a:schemeClr val="bg1"/>
                </a:solidFill>
              </a:rPr>
              <a:t>Alternative &amp; Punk and Metal follow distantly, making up around 12% and 11.8% respectively, showing that heavier and alternative music styles have solid but niche audiences.</a:t>
            </a:r>
            <a:br>
              <a:rPr lang="en-US" b="1" dirty="0">
                <a:solidFill>
                  <a:schemeClr val="bg1"/>
                </a:solidFill>
              </a:rPr>
            </a:br>
            <a:endParaRPr lang="en-US" b="1" dirty="0">
              <a:solidFill>
                <a:schemeClr val="bg1"/>
              </a:solidFill>
            </a:endParaRPr>
          </a:p>
          <a:p>
            <a:pPr marL="285750" lvl="0" indent="-285750" algn="l" rtl="0">
              <a:spcBef>
                <a:spcPts val="0"/>
              </a:spcBef>
              <a:spcAft>
                <a:spcPts val="0"/>
              </a:spcAft>
              <a:buClr>
                <a:schemeClr val="dk1"/>
              </a:buClr>
              <a:buSzPts val="1100"/>
              <a:buFont typeface="Arial" panose="020B0604020202020204" pitchFamily="34" charset="0"/>
              <a:buChar char="•"/>
            </a:pPr>
            <a:r>
              <a:rPr lang="en-US" b="1" dirty="0">
                <a:solidFill>
                  <a:schemeClr val="bg1"/>
                </a:solidFill>
              </a:rPr>
              <a:t>Genres like Classical, Heavy Metal, and Soundtrack contribute less than 1% each, suggesting low demand or limited catalog availability in those segments.</a:t>
            </a:r>
          </a:p>
          <a:p>
            <a:pPr marL="171450" lvl="0" indent="-171450" algn="l" rtl="0">
              <a:spcBef>
                <a:spcPts val="0"/>
              </a:spcBef>
              <a:spcAft>
                <a:spcPts val="0"/>
              </a:spcAft>
              <a:buFont typeface="Arial" panose="020B0604020202020204" pitchFamily="34" charset="0"/>
              <a:buChar char="•"/>
            </a:pPr>
            <a:endParaRPr lang="en-US" b="1" dirty="0">
              <a:solidFill>
                <a:schemeClr val="bg1"/>
              </a:solidFill>
            </a:endParaRPr>
          </a:p>
        </p:txBody>
      </p:sp>
      <p:graphicFrame>
        <p:nvGraphicFramePr>
          <p:cNvPr id="6" name="Chart 5">
            <a:extLst>
              <a:ext uri="{FF2B5EF4-FFF2-40B4-BE49-F238E27FC236}">
                <a16:creationId xmlns:a16="http://schemas.microsoft.com/office/drawing/2014/main" id="{6E0717FE-C8D9-98CA-27B8-AB889C4D4616}"/>
              </a:ext>
            </a:extLst>
          </p:cNvPr>
          <p:cNvGraphicFramePr/>
          <p:nvPr>
            <p:extLst>
              <p:ext uri="{D42A27DB-BD31-4B8C-83A1-F6EECF244321}">
                <p14:modId xmlns:p14="http://schemas.microsoft.com/office/powerpoint/2010/main" val="3900399715"/>
              </p:ext>
            </p:extLst>
          </p:nvPr>
        </p:nvGraphicFramePr>
        <p:xfrm>
          <a:off x="6499398" y="1250950"/>
          <a:ext cx="5168346" cy="39306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04073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6654-0C52-B309-B287-DCD191AB24F3}"/>
              </a:ext>
            </a:extLst>
          </p:cNvPr>
          <p:cNvSpPr>
            <a:spLocks noGrp="1"/>
          </p:cNvSpPr>
          <p:nvPr>
            <p:ph type="title"/>
          </p:nvPr>
        </p:nvSpPr>
        <p:spPr>
          <a:xfrm>
            <a:off x="463826" y="160337"/>
            <a:ext cx="5168348" cy="1092200"/>
          </a:xfrm>
        </p:spPr>
        <p:txBody>
          <a:bodyPr>
            <a:normAutofit/>
          </a:bodyPr>
          <a:lstStyle/>
          <a:p>
            <a:pPr marL="457200" lvl="0" indent="0" algn="ctr" rtl="0">
              <a:lnSpc>
                <a:spcPct val="115000"/>
              </a:lnSpc>
              <a:spcBef>
                <a:spcPts val="0"/>
              </a:spcBef>
              <a:spcAft>
                <a:spcPts val="1200"/>
              </a:spcAft>
              <a:buNone/>
            </a:pPr>
            <a:r>
              <a:rPr lang="en-US" sz="2000" b="1" dirty="0">
                <a:solidFill>
                  <a:schemeClr val="dk1"/>
                </a:solidFill>
              </a:rPr>
              <a:t>AVERAGE PURCHASE FREQUENCY BY COUNTRY</a:t>
            </a:r>
            <a:endParaRPr lang="en-US" sz="2000" b="1" dirty="0">
              <a:solidFill>
                <a:schemeClr val="dk2"/>
              </a:solidFill>
            </a:endParaRPr>
          </a:p>
        </p:txBody>
      </p:sp>
      <p:sp>
        <p:nvSpPr>
          <p:cNvPr id="4" name="Slide Number Placeholder 3">
            <a:extLst>
              <a:ext uri="{FF2B5EF4-FFF2-40B4-BE49-F238E27FC236}">
                <a16:creationId xmlns:a16="http://schemas.microsoft.com/office/drawing/2014/main" id="{6DE0C6C8-BBF8-D6DB-5F26-A9F1C44BBDDA}"/>
              </a:ext>
            </a:extLst>
          </p:cNvPr>
          <p:cNvSpPr>
            <a:spLocks noGrp="1"/>
          </p:cNvSpPr>
          <p:nvPr>
            <p:ph type="sldNum" sz="quarter" idx="12"/>
          </p:nvPr>
        </p:nvSpPr>
        <p:spPr/>
        <p:txBody>
          <a:bodyPr/>
          <a:lstStyle/>
          <a:p>
            <a:fld id="{C01389E6-C847-4AD0-B56D-D205B2EAB1EE}" type="slidenum">
              <a:rPr lang="en-US" smtClean="0"/>
              <a:pPr/>
              <a:t>14</a:t>
            </a:fld>
            <a:endParaRPr lang="en-US" dirty="0"/>
          </a:p>
        </p:txBody>
      </p:sp>
      <p:sp>
        <p:nvSpPr>
          <p:cNvPr id="5" name="TextBox 4">
            <a:extLst>
              <a:ext uri="{FF2B5EF4-FFF2-40B4-BE49-F238E27FC236}">
                <a16:creationId xmlns:a16="http://schemas.microsoft.com/office/drawing/2014/main" id="{ED5D8106-D9AE-83DE-C7A5-D992BF1BEAC4}"/>
              </a:ext>
            </a:extLst>
          </p:cNvPr>
          <p:cNvSpPr txBox="1"/>
          <p:nvPr/>
        </p:nvSpPr>
        <p:spPr>
          <a:xfrm>
            <a:off x="463826" y="1319896"/>
            <a:ext cx="5383972" cy="5090048"/>
          </a:xfrm>
          <a:prstGeom prst="rect">
            <a:avLst/>
          </a:prstGeom>
          <a:noFill/>
        </p:spPr>
        <p:txBody>
          <a:bodyPr wrap="square" rtlCol="0">
            <a:spAutoFit/>
          </a:bodyPr>
          <a:lstStyle/>
          <a:p>
            <a:pPr marL="285750" lvl="0" indent="-285750" algn="l" rtl="0">
              <a:lnSpc>
                <a:spcPct val="115000"/>
              </a:lnSpc>
              <a:spcBef>
                <a:spcPts val="1200"/>
              </a:spcBef>
              <a:spcAft>
                <a:spcPts val="0"/>
              </a:spcAft>
              <a:buFont typeface="Arial" panose="020B0604020202020204" pitchFamily="34" charset="0"/>
              <a:buChar char="•"/>
            </a:pPr>
            <a:r>
              <a:rPr lang="en-US" sz="1400" b="1" dirty="0">
                <a:solidFill>
                  <a:schemeClr val="bg1"/>
                </a:solidFill>
              </a:rPr>
              <a:t>High-Value Markets: The USA, United Kingdom, Germany, and France stand out with the highest total spending, particularly the USA, which has a significant lead ($1040.49). These markets not only have large customer bases but also exhibit high total spending, indicating a strong purchasing power and potential for future growth.</a:t>
            </a:r>
          </a:p>
          <a:p>
            <a:pPr marL="285750" lvl="0" indent="-285750" algn="l" rtl="0">
              <a:lnSpc>
                <a:spcPct val="115000"/>
              </a:lnSpc>
              <a:spcBef>
                <a:spcPts val="1200"/>
              </a:spcBef>
              <a:spcAft>
                <a:spcPts val="0"/>
              </a:spcAft>
              <a:buFont typeface="Arial" panose="020B0604020202020204" pitchFamily="34" charset="0"/>
              <a:buChar char="•"/>
            </a:pPr>
            <a:r>
              <a:rPr lang="en-US" sz="1400" b="1" dirty="0">
                <a:solidFill>
                  <a:schemeClr val="bg1"/>
                </a:solidFill>
              </a:rPr>
              <a:t>Efficient Spend in Smaller Markets: Countries like the Czech Republic, Ireland, and Portugal show high average spending per customer (e.g., Czech Republic at $136.62 and Ireland at $114.84), despite having a smaller customer base. This suggests that while these markets are smaller, customers are willing to spend more on average, making them potentially lucrative for targeted marketing.</a:t>
            </a:r>
          </a:p>
          <a:p>
            <a:pPr marL="285750" lvl="0" indent="-285750" algn="l" rtl="0">
              <a:lnSpc>
                <a:spcPct val="115000"/>
              </a:lnSpc>
              <a:spcBef>
                <a:spcPts val="1200"/>
              </a:spcBef>
              <a:spcAft>
                <a:spcPts val="1200"/>
              </a:spcAft>
              <a:buFont typeface="Arial" panose="020B0604020202020204" pitchFamily="34" charset="0"/>
              <a:buChar char="•"/>
            </a:pPr>
            <a:r>
              <a:rPr lang="en-US" sz="1400" b="1" dirty="0">
                <a:solidFill>
                  <a:schemeClr val="bg1"/>
                </a:solidFill>
              </a:rPr>
              <a:t>Lower Spending in Some Countries: Countries like Denmark, Austria, and Argentina show lower total spending and average spend per customer. These markets might require tailored strategies to increase customer engagement and boost spending, possibly through promotions or expanding product offerings.</a:t>
            </a:r>
          </a:p>
        </p:txBody>
      </p:sp>
      <p:graphicFrame>
        <p:nvGraphicFramePr>
          <p:cNvPr id="3" name="Chart 2">
            <a:extLst>
              <a:ext uri="{FF2B5EF4-FFF2-40B4-BE49-F238E27FC236}">
                <a16:creationId xmlns:a16="http://schemas.microsoft.com/office/drawing/2014/main" id="{DC0364A0-AF16-4E68-E261-6883D0599D85}"/>
              </a:ext>
            </a:extLst>
          </p:cNvPr>
          <p:cNvGraphicFramePr/>
          <p:nvPr>
            <p:extLst>
              <p:ext uri="{D42A27DB-BD31-4B8C-83A1-F6EECF244321}">
                <p14:modId xmlns:p14="http://schemas.microsoft.com/office/powerpoint/2010/main" val="3574753596"/>
              </p:ext>
            </p:extLst>
          </p:nvPr>
        </p:nvGraphicFramePr>
        <p:xfrm>
          <a:off x="6000750" y="1252537"/>
          <a:ext cx="6105906" cy="44497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84399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6654-0C52-B309-B287-DCD191AB24F3}"/>
              </a:ext>
            </a:extLst>
          </p:cNvPr>
          <p:cNvSpPr>
            <a:spLocks noGrp="1"/>
          </p:cNvSpPr>
          <p:nvPr>
            <p:ph type="title"/>
          </p:nvPr>
        </p:nvSpPr>
        <p:spPr>
          <a:xfrm>
            <a:off x="463826" y="160337"/>
            <a:ext cx="5168348" cy="1092200"/>
          </a:xfrm>
        </p:spPr>
        <p:txBody>
          <a:bodyPr>
            <a:normAutofit/>
          </a:bodyPr>
          <a:lstStyle/>
          <a:p>
            <a:pPr marL="457200" lvl="0" indent="0" algn="ctr" rtl="0">
              <a:lnSpc>
                <a:spcPct val="115000"/>
              </a:lnSpc>
              <a:spcBef>
                <a:spcPts val="0"/>
              </a:spcBef>
              <a:spcAft>
                <a:spcPts val="1200"/>
              </a:spcAft>
              <a:buNone/>
            </a:pPr>
            <a:r>
              <a:rPr lang="en-US" sz="2000" b="1" dirty="0">
                <a:solidFill>
                  <a:schemeClr val="dk1"/>
                </a:solidFill>
              </a:rPr>
              <a:t>PERCENTAGE OF CUSTOMER ACROSS COUNTRIES</a:t>
            </a:r>
            <a:endParaRPr lang="en-US" sz="2000" b="1" dirty="0">
              <a:solidFill>
                <a:schemeClr val="dk2"/>
              </a:solidFill>
            </a:endParaRPr>
          </a:p>
        </p:txBody>
      </p:sp>
      <p:sp>
        <p:nvSpPr>
          <p:cNvPr id="4" name="Slide Number Placeholder 3">
            <a:extLst>
              <a:ext uri="{FF2B5EF4-FFF2-40B4-BE49-F238E27FC236}">
                <a16:creationId xmlns:a16="http://schemas.microsoft.com/office/drawing/2014/main" id="{6DE0C6C8-BBF8-D6DB-5F26-A9F1C44BBDDA}"/>
              </a:ext>
            </a:extLst>
          </p:cNvPr>
          <p:cNvSpPr>
            <a:spLocks noGrp="1"/>
          </p:cNvSpPr>
          <p:nvPr>
            <p:ph type="sldNum" sz="quarter" idx="12"/>
          </p:nvPr>
        </p:nvSpPr>
        <p:spPr/>
        <p:txBody>
          <a:bodyPr/>
          <a:lstStyle/>
          <a:p>
            <a:fld id="{C01389E6-C847-4AD0-B56D-D205B2EAB1EE}" type="slidenum">
              <a:rPr lang="en-US" smtClean="0"/>
              <a:pPr/>
              <a:t>15</a:t>
            </a:fld>
            <a:endParaRPr lang="en-US" dirty="0"/>
          </a:p>
        </p:txBody>
      </p:sp>
      <p:sp>
        <p:nvSpPr>
          <p:cNvPr id="5" name="TextBox 4">
            <a:extLst>
              <a:ext uri="{FF2B5EF4-FFF2-40B4-BE49-F238E27FC236}">
                <a16:creationId xmlns:a16="http://schemas.microsoft.com/office/drawing/2014/main" id="{ED5D8106-D9AE-83DE-C7A5-D992BF1BEAC4}"/>
              </a:ext>
            </a:extLst>
          </p:cNvPr>
          <p:cNvSpPr txBox="1"/>
          <p:nvPr/>
        </p:nvSpPr>
        <p:spPr>
          <a:xfrm>
            <a:off x="463826" y="1319896"/>
            <a:ext cx="5383972" cy="4894097"/>
          </a:xfrm>
          <a:prstGeom prst="rect">
            <a:avLst/>
          </a:prstGeom>
          <a:noFill/>
        </p:spPr>
        <p:txBody>
          <a:bodyPr wrap="square" rtlCol="0">
            <a:spAutoFit/>
          </a:bodyPr>
          <a:lstStyle/>
          <a:p>
            <a:pPr marL="285750" lvl="0" indent="-285750" rtl="0">
              <a:lnSpc>
                <a:spcPct val="115000"/>
              </a:lnSpc>
              <a:spcBef>
                <a:spcPts val="1200"/>
              </a:spcBef>
              <a:spcAft>
                <a:spcPts val="0"/>
              </a:spcAft>
              <a:buClr>
                <a:schemeClr val="dk1"/>
              </a:buClr>
              <a:buSzPts val="1100"/>
              <a:buFont typeface="Arial" panose="020B0604020202020204" pitchFamily="34" charset="0"/>
              <a:buChar char="•"/>
            </a:pPr>
            <a:r>
              <a:rPr lang="en-US" sz="1500" b="1" dirty="0">
                <a:solidFill>
                  <a:schemeClr val="bg1"/>
                </a:solidFill>
              </a:rPr>
              <a:t>Top Markets: The USA, Canada, France, Brazil, and Germany collectively account for 58.91% of the total customer base. These regions are key markets, and focusing marketing and sales efforts here could yield significant returns.</a:t>
            </a:r>
          </a:p>
          <a:p>
            <a:pPr marL="285750" lvl="0" indent="-285750" rtl="0">
              <a:lnSpc>
                <a:spcPct val="115000"/>
              </a:lnSpc>
              <a:spcBef>
                <a:spcPts val="1200"/>
              </a:spcBef>
              <a:spcAft>
                <a:spcPts val="0"/>
              </a:spcAft>
              <a:buClr>
                <a:schemeClr val="dk1"/>
              </a:buClr>
              <a:buSzPts val="1100"/>
              <a:buFont typeface="Arial" panose="020B0604020202020204" pitchFamily="34" charset="0"/>
              <a:buChar char="•"/>
            </a:pPr>
            <a:r>
              <a:rPr lang="en-US" sz="1500" b="1" dirty="0">
                <a:solidFill>
                  <a:schemeClr val="bg1"/>
                </a:solidFill>
              </a:rPr>
              <a:t>Emerging Markets: Countries like India, Portugal, and the Czech Republic, while smaller in terms of customer share (around 3.39% each), may show growth potential. It might be worth considering local strategies to capture a higher share in these emerging markets.</a:t>
            </a:r>
          </a:p>
          <a:p>
            <a:pPr marL="285750" lvl="0" indent="-285750" rtl="0">
              <a:lnSpc>
                <a:spcPct val="115000"/>
              </a:lnSpc>
              <a:spcBef>
                <a:spcPts val="1200"/>
              </a:spcBef>
              <a:spcAft>
                <a:spcPts val="1200"/>
              </a:spcAft>
              <a:buFont typeface="Arial" panose="020B0604020202020204" pitchFamily="34" charset="0"/>
              <a:buChar char="•"/>
            </a:pPr>
            <a:r>
              <a:rPr lang="en-US" sz="1500" b="1" dirty="0">
                <a:solidFill>
                  <a:schemeClr val="bg1"/>
                </a:solidFill>
              </a:rPr>
              <a:t>Niche or Low-Share Markets: A large number of countries (such as Sweden, Spain, Poland, and others) each represent 1.69% of the customer base. While these markets individually have lower customer shares, collectively they represent a diverse customer segment that may offer valuable insights for regional diversification or tailored offerings.</a:t>
            </a:r>
          </a:p>
        </p:txBody>
      </p:sp>
      <p:graphicFrame>
        <p:nvGraphicFramePr>
          <p:cNvPr id="8" name="Chart 7">
            <a:extLst>
              <a:ext uri="{FF2B5EF4-FFF2-40B4-BE49-F238E27FC236}">
                <a16:creationId xmlns:a16="http://schemas.microsoft.com/office/drawing/2014/main" id="{D1ED726E-2851-9BE0-DACC-BCBB7AFE31D8}"/>
              </a:ext>
            </a:extLst>
          </p:cNvPr>
          <p:cNvGraphicFramePr>
            <a:graphicFrameLocks/>
          </p:cNvGraphicFramePr>
          <p:nvPr>
            <p:extLst>
              <p:ext uri="{D42A27DB-BD31-4B8C-83A1-F6EECF244321}">
                <p14:modId xmlns:p14="http://schemas.microsoft.com/office/powerpoint/2010/main" val="1425543501"/>
              </p:ext>
            </p:extLst>
          </p:nvPr>
        </p:nvGraphicFramePr>
        <p:xfrm>
          <a:off x="6266219" y="997413"/>
          <a:ext cx="5840437" cy="46718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38854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F0D58-25AA-4771-41E5-144B064DE2AA}"/>
              </a:ext>
            </a:extLst>
          </p:cNvPr>
          <p:cNvSpPr>
            <a:spLocks noGrp="1"/>
          </p:cNvSpPr>
          <p:nvPr>
            <p:ph type="title"/>
          </p:nvPr>
        </p:nvSpPr>
        <p:spPr>
          <a:xfrm>
            <a:off x="6619462" y="956603"/>
            <a:ext cx="5148469" cy="3291840"/>
          </a:xfrm>
        </p:spPr>
        <p:txBody>
          <a:bodyPr>
            <a:normAutofit/>
          </a:bodyPr>
          <a:lstStyle/>
          <a:p>
            <a:pPr marL="0" lvl="0" indent="0" algn="ctr" rtl="0">
              <a:spcBef>
                <a:spcPts val="0"/>
              </a:spcBef>
              <a:spcAft>
                <a:spcPts val="0"/>
              </a:spcAft>
              <a:buNone/>
            </a:pPr>
            <a:r>
              <a:rPr lang="en-GB" sz="4400" dirty="0">
                <a:solidFill>
                  <a:schemeClr val="dk2"/>
                </a:solidFill>
              </a:rPr>
              <a:t>INSIGHTS ON INCREASING SALES</a:t>
            </a:r>
          </a:p>
        </p:txBody>
      </p:sp>
      <p:sp>
        <p:nvSpPr>
          <p:cNvPr id="13" name="Content Placeholder 12">
            <a:extLst>
              <a:ext uri="{FF2B5EF4-FFF2-40B4-BE49-F238E27FC236}">
                <a16:creationId xmlns:a16="http://schemas.microsoft.com/office/drawing/2014/main" id="{7E307620-71A6-CEC9-7D58-42577EC6D9EC}"/>
              </a:ext>
            </a:extLst>
          </p:cNvPr>
          <p:cNvSpPr>
            <a:spLocks noGrp="1"/>
          </p:cNvSpPr>
          <p:nvPr>
            <p:ph idx="17"/>
          </p:nvPr>
        </p:nvSpPr>
        <p:spPr>
          <a:xfrm>
            <a:off x="306635" y="137107"/>
            <a:ext cx="5265905" cy="6272837"/>
          </a:xfrm>
        </p:spPr>
        <p:txBody>
          <a:bodyPr/>
          <a:lstStyle/>
          <a:p>
            <a:pPr lvl="0" algn="l" rtl="0">
              <a:lnSpc>
                <a:spcPct val="115000"/>
              </a:lnSpc>
              <a:spcBef>
                <a:spcPts val="1200"/>
              </a:spcBef>
              <a:spcAft>
                <a:spcPts val="0"/>
              </a:spcAft>
              <a:buClr>
                <a:schemeClr val="dk1"/>
              </a:buClr>
              <a:buSzPts val="1100"/>
            </a:pPr>
            <a:r>
              <a:rPr lang="en-US" sz="1400" b="1" dirty="0">
                <a:solidFill>
                  <a:schemeClr val="dk1"/>
                </a:solidFill>
              </a:rPr>
              <a:t>1. Rock Genre Focus-</a:t>
            </a:r>
            <a:r>
              <a:rPr lang="en-US" sz="1400" dirty="0">
                <a:solidFill>
                  <a:schemeClr val="dk1"/>
                </a:solidFill>
              </a:rPr>
              <a:t> Rock dominates with 53% of sales. Prioritize promoting rock albums and artists to maximize returns.</a:t>
            </a:r>
          </a:p>
          <a:p>
            <a:pPr lvl="0" algn="l" rtl="0">
              <a:lnSpc>
                <a:spcPct val="115000"/>
              </a:lnSpc>
              <a:spcBef>
                <a:spcPts val="1200"/>
              </a:spcBef>
              <a:spcAft>
                <a:spcPts val="0"/>
              </a:spcAft>
              <a:buClr>
                <a:schemeClr val="dk1"/>
              </a:buClr>
              <a:buSzPts val="1100"/>
            </a:pPr>
            <a:r>
              <a:rPr lang="en-US" sz="1400" b="1" dirty="0">
                <a:solidFill>
                  <a:schemeClr val="dk1"/>
                </a:solidFill>
              </a:rPr>
              <a:t>2. Artist Opportunity-</a:t>
            </a:r>
            <a:r>
              <a:rPr lang="en-US" sz="1400" dirty="0">
                <a:solidFill>
                  <a:schemeClr val="dk1"/>
                </a:solidFill>
              </a:rPr>
              <a:t> Jimi Hendrix leads with 2,624 sales. Re-releases or exclusive content could drive more engagement.</a:t>
            </a:r>
          </a:p>
          <a:p>
            <a:pPr lvl="0" algn="l" rtl="0">
              <a:lnSpc>
                <a:spcPct val="115000"/>
              </a:lnSpc>
              <a:spcBef>
                <a:spcPts val="1200"/>
              </a:spcBef>
              <a:spcAft>
                <a:spcPts val="0"/>
              </a:spcAft>
              <a:buClr>
                <a:schemeClr val="dk1"/>
              </a:buClr>
              <a:buSzPts val="1100"/>
            </a:pPr>
            <a:r>
              <a:rPr lang="en-US" sz="1400" b="1" dirty="0">
                <a:solidFill>
                  <a:schemeClr val="dk1"/>
                </a:solidFill>
              </a:rPr>
              <a:t>3. Key Regional Markets-</a:t>
            </a:r>
            <a:r>
              <a:rPr lang="en-US" sz="1400" dirty="0">
                <a:solidFill>
                  <a:schemeClr val="dk1"/>
                </a:solidFill>
              </a:rPr>
              <a:t> USA, Canada, and Brazil are top-performing markets. Localized promotions can further strengthen sales.</a:t>
            </a:r>
          </a:p>
          <a:p>
            <a:pPr lvl="0" algn="l" rtl="0">
              <a:lnSpc>
                <a:spcPct val="115000"/>
              </a:lnSpc>
              <a:spcBef>
                <a:spcPts val="1200"/>
              </a:spcBef>
              <a:spcAft>
                <a:spcPts val="0"/>
              </a:spcAft>
              <a:buClr>
                <a:schemeClr val="dk1"/>
              </a:buClr>
              <a:buSzPts val="1100"/>
            </a:pPr>
            <a:r>
              <a:rPr lang="en-US" sz="1400" b="1" dirty="0">
                <a:solidFill>
                  <a:schemeClr val="dk1"/>
                </a:solidFill>
              </a:rPr>
              <a:t>4. Format Demand-</a:t>
            </a:r>
            <a:r>
              <a:rPr lang="en-US" sz="1400" dirty="0">
                <a:solidFill>
                  <a:schemeClr val="dk1"/>
                </a:solidFill>
              </a:rPr>
              <a:t> MPEG files lead with 42,934 sales. Focus on this format while exploring why video/protected formats lag.</a:t>
            </a:r>
          </a:p>
          <a:p>
            <a:pPr lvl="0" algn="l" rtl="0">
              <a:lnSpc>
                <a:spcPct val="115000"/>
              </a:lnSpc>
              <a:spcBef>
                <a:spcPts val="1200"/>
              </a:spcBef>
              <a:spcAft>
                <a:spcPts val="0"/>
              </a:spcAft>
              <a:buClr>
                <a:schemeClr val="dk1"/>
              </a:buClr>
              <a:buSzPts val="1100"/>
            </a:pPr>
            <a:r>
              <a:rPr lang="en-US" sz="1400" b="1" dirty="0">
                <a:solidFill>
                  <a:schemeClr val="dk1"/>
                </a:solidFill>
              </a:rPr>
              <a:t>5. Untapped Regions-</a:t>
            </a:r>
            <a:r>
              <a:rPr lang="en-US" sz="1400" dirty="0">
                <a:solidFill>
                  <a:schemeClr val="dk1"/>
                </a:solidFill>
              </a:rPr>
              <a:t> Explore opportunities in underperforming European and Asian markets through targeted campaigns.</a:t>
            </a:r>
          </a:p>
          <a:p>
            <a:pPr lvl="0" algn="l" rtl="0">
              <a:lnSpc>
                <a:spcPct val="115000"/>
              </a:lnSpc>
              <a:spcBef>
                <a:spcPts val="1200"/>
              </a:spcBef>
              <a:spcAft>
                <a:spcPts val="0"/>
              </a:spcAft>
              <a:buClr>
                <a:schemeClr val="dk1"/>
              </a:buClr>
              <a:buSzPts val="1100"/>
            </a:pPr>
            <a:r>
              <a:rPr lang="en-US" sz="1400" b="1" dirty="0">
                <a:solidFill>
                  <a:schemeClr val="dk1"/>
                </a:solidFill>
              </a:rPr>
              <a:t>6. Seasonal Campaigns-</a:t>
            </a:r>
            <a:r>
              <a:rPr lang="en-US" sz="1400" dirty="0">
                <a:solidFill>
                  <a:schemeClr val="dk1"/>
                </a:solidFill>
              </a:rPr>
              <a:t> Review monthly/seasonal sales trends to time promotions when purchase activity peaks.</a:t>
            </a:r>
          </a:p>
          <a:p>
            <a:pPr lvl="0" algn="l" rtl="0">
              <a:lnSpc>
                <a:spcPct val="115000"/>
              </a:lnSpc>
              <a:spcBef>
                <a:spcPts val="1200"/>
              </a:spcBef>
              <a:spcAft>
                <a:spcPts val="0"/>
              </a:spcAft>
              <a:buClr>
                <a:schemeClr val="dk1"/>
              </a:buClr>
              <a:buSzPts val="1100"/>
            </a:pPr>
            <a:r>
              <a:rPr lang="en-US" sz="1400" b="1" dirty="0">
                <a:solidFill>
                  <a:schemeClr val="dk1"/>
                </a:solidFill>
              </a:rPr>
              <a:t>7. Bundle Offers &amp; Discounts-</a:t>
            </a:r>
            <a:r>
              <a:rPr lang="en-US" sz="1400" dirty="0">
                <a:solidFill>
                  <a:schemeClr val="dk1"/>
                </a:solidFill>
              </a:rPr>
              <a:t> Test bundle pricing and discount strategies during slow periods to increase volume.</a:t>
            </a:r>
          </a:p>
          <a:p>
            <a:pPr lvl="0" algn="l" rtl="0">
              <a:lnSpc>
                <a:spcPct val="115000"/>
              </a:lnSpc>
              <a:spcBef>
                <a:spcPts val="1200"/>
              </a:spcBef>
              <a:spcAft>
                <a:spcPts val="0"/>
              </a:spcAft>
              <a:buClr>
                <a:schemeClr val="dk1"/>
              </a:buClr>
              <a:buSzPts val="1100"/>
            </a:pPr>
            <a:r>
              <a:rPr lang="en-US" sz="1400" b="1" dirty="0">
                <a:solidFill>
                  <a:schemeClr val="dk1"/>
                </a:solidFill>
              </a:rPr>
              <a:t>8. Customer Segmentation-</a:t>
            </a:r>
            <a:r>
              <a:rPr lang="en-US" sz="1400" dirty="0">
                <a:solidFill>
                  <a:schemeClr val="dk1"/>
                </a:solidFill>
              </a:rPr>
              <a:t> Use buying patterns to segment users (e.g., genre or artist loyalty) and tailor marketing.</a:t>
            </a:r>
          </a:p>
          <a:p>
            <a:pPr lvl="0" algn="l" rtl="0">
              <a:lnSpc>
                <a:spcPct val="115000"/>
              </a:lnSpc>
              <a:spcBef>
                <a:spcPts val="1200"/>
              </a:spcBef>
              <a:spcAft>
                <a:spcPts val="1200"/>
              </a:spcAft>
            </a:pPr>
            <a:r>
              <a:rPr lang="en-US" sz="1400" b="1" dirty="0">
                <a:solidFill>
                  <a:schemeClr val="dk1"/>
                </a:solidFill>
              </a:rPr>
              <a:t>9. Data-Driven Releases-</a:t>
            </a:r>
            <a:r>
              <a:rPr lang="en-US" sz="1400" dirty="0">
                <a:solidFill>
                  <a:schemeClr val="dk1"/>
                </a:solidFill>
              </a:rPr>
              <a:t> Base release timing and pricing on historical sales data to optimize launch performance.</a:t>
            </a:r>
            <a:endParaRPr lang="en-US" sz="1400" dirty="0">
              <a:solidFill>
                <a:schemeClr val="dk2"/>
              </a:solidFill>
            </a:endParaRPr>
          </a:p>
        </p:txBody>
      </p:sp>
      <p:sp>
        <p:nvSpPr>
          <p:cNvPr id="4" name="Slide Number Placeholder 3">
            <a:extLst>
              <a:ext uri="{FF2B5EF4-FFF2-40B4-BE49-F238E27FC236}">
                <a16:creationId xmlns:a16="http://schemas.microsoft.com/office/drawing/2014/main" id="{2ED001CD-F36F-2601-8FDD-1BC823CA26A9}"/>
              </a:ext>
            </a:extLst>
          </p:cNvPr>
          <p:cNvSpPr>
            <a:spLocks noGrp="1"/>
          </p:cNvSpPr>
          <p:nvPr>
            <p:ph type="sldNum" sz="quarter" idx="12"/>
          </p:nvPr>
        </p:nvSpPr>
        <p:spPr/>
        <p:txBody>
          <a:bodyPr/>
          <a:lstStyle/>
          <a:p>
            <a:fld id="{C01389E6-C847-4AD0-B56D-D205B2EAB1EE}" type="slidenum">
              <a:rPr lang="en-US" smtClean="0"/>
              <a:pPr/>
              <a:t>16</a:t>
            </a:fld>
            <a:endParaRPr lang="en-US" dirty="0"/>
          </a:p>
        </p:txBody>
      </p:sp>
    </p:spTree>
    <p:extLst>
      <p:ext uri="{BB962C8B-B14F-4D97-AF65-F5344CB8AC3E}">
        <p14:creationId xmlns:p14="http://schemas.microsoft.com/office/powerpoint/2010/main" val="22794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F0D58-25AA-4771-41E5-144B064DE2AA}"/>
              </a:ext>
            </a:extLst>
          </p:cNvPr>
          <p:cNvSpPr>
            <a:spLocks noGrp="1"/>
          </p:cNvSpPr>
          <p:nvPr>
            <p:ph type="title"/>
          </p:nvPr>
        </p:nvSpPr>
        <p:spPr>
          <a:xfrm>
            <a:off x="6619462" y="520505"/>
            <a:ext cx="5148469" cy="1463040"/>
          </a:xfrm>
        </p:spPr>
        <p:txBody>
          <a:bodyPr>
            <a:normAutofit/>
          </a:bodyPr>
          <a:lstStyle/>
          <a:p>
            <a:pPr marL="0" lvl="0" indent="0" algn="ctr" rtl="0">
              <a:spcBef>
                <a:spcPts val="0"/>
              </a:spcBef>
              <a:spcAft>
                <a:spcPts val="0"/>
              </a:spcAft>
              <a:buNone/>
            </a:pPr>
            <a:r>
              <a:rPr lang="en-US" sz="2400" dirty="0">
                <a:effectLst/>
              </a:rPr>
              <a:t>Strategic Recommendations for Marketing and Promotions</a:t>
            </a:r>
            <a:endParaRPr lang="en-GB" sz="4400" dirty="0">
              <a:solidFill>
                <a:schemeClr val="dk2"/>
              </a:solidFill>
            </a:endParaRPr>
          </a:p>
        </p:txBody>
      </p:sp>
      <p:sp>
        <p:nvSpPr>
          <p:cNvPr id="4" name="Slide Number Placeholder 3">
            <a:extLst>
              <a:ext uri="{FF2B5EF4-FFF2-40B4-BE49-F238E27FC236}">
                <a16:creationId xmlns:a16="http://schemas.microsoft.com/office/drawing/2014/main" id="{2ED001CD-F36F-2601-8FDD-1BC823CA26A9}"/>
              </a:ext>
            </a:extLst>
          </p:cNvPr>
          <p:cNvSpPr>
            <a:spLocks noGrp="1"/>
          </p:cNvSpPr>
          <p:nvPr>
            <p:ph type="sldNum" sz="quarter" idx="12"/>
          </p:nvPr>
        </p:nvSpPr>
        <p:spPr/>
        <p:txBody>
          <a:bodyPr/>
          <a:lstStyle/>
          <a:p>
            <a:fld id="{C01389E6-C847-4AD0-B56D-D205B2EAB1EE}" type="slidenum">
              <a:rPr lang="en-US" smtClean="0"/>
              <a:pPr/>
              <a:t>17</a:t>
            </a:fld>
            <a:endParaRPr lang="en-US" dirty="0"/>
          </a:p>
        </p:txBody>
      </p:sp>
      <p:sp>
        <p:nvSpPr>
          <p:cNvPr id="7" name="TextBox 6">
            <a:extLst>
              <a:ext uri="{FF2B5EF4-FFF2-40B4-BE49-F238E27FC236}">
                <a16:creationId xmlns:a16="http://schemas.microsoft.com/office/drawing/2014/main" id="{3B10FBC9-19C2-F83A-639C-7EAF80743C52}"/>
              </a:ext>
            </a:extLst>
          </p:cNvPr>
          <p:cNvSpPr txBox="1"/>
          <p:nvPr/>
        </p:nvSpPr>
        <p:spPr>
          <a:xfrm>
            <a:off x="892125" y="171058"/>
            <a:ext cx="4875629" cy="1754326"/>
          </a:xfrm>
          <a:prstGeom prst="rect">
            <a:avLst/>
          </a:prstGeom>
          <a:noFill/>
        </p:spPr>
        <p:txBody>
          <a:bodyPr wrap="square">
            <a:spAutoFit/>
          </a:bodyPr>
          <a:lstStyle/>
          <a:p>
            <a:pPr algn="l"/>
            <a:r>
              <a:rPr lang="en-US" b="1" u="none" strike="noStrike" dirty="0">
                <a:solidFill>
                  <a:srgbClr val="131313"/>
                </a:solidFill>
                <a:effectLst/>
                <a:latin typeface="Plus Jakarta Sans"/>
              </a:rPr>
              <a:t>Top Albums for USA Promotion</a:t>
            </a:r>
          </a:p>
          <a:p>
            <a:pPr algn="l"/>
            <a:r>
              <a:rPr lang="en-US" b="0" u="none" strike="noStrike" dirty="0">
                <a:effectLst/>
                <a:latin typeface="Plus Jakarta Sans"/>
              </a:rPr>
              <a:t>Recommended top 3 albums for promotion in the    USA based on album-level sales and genre popularity.</a:t>
            </a:r>
          </a:p>
          <a:p>
            <a:pPr algn="l"/>
            <a:r>
              <a:rPr lang="en-US" b="0" u="none" strike="noStrike" dirty="0">
                <a:effectLst/>
                <a:latin typeface="Plus Jakarta Sans"/>
              </a:rPr>
              <a:t>These selections are tailored to maximize market impact and audience reach.</a:t>
            </a:r>
          </a:p>
        </p:txBody>
      </p:sp>
      <p:sp>
        <p:nvSpPr>
          <p:cNvPr id="9" name="TextBox 8">
            <a:extLst>
              <a:ext uri="{FF2B5EF4-FFF2-40B4-BE49-F238E27FC236}">
                <a16:creationId xmlns:a16="http://schemas.microsoft.com/office/drawing/2014/main" id="{F79FA951-B8F9-E429-19CC-5825E8F33062}"/>
              </a:ext>
            </a:extLst>
          </p:cNvPr>
          <p:cNvSpPr txBox="1"/>
          <p:nvPr/>
        </p:nvSpPr>
        <p:spPr>
          <a:xfrm>
            <a:off x="892126" y="1878539"/>
            <a:ext cx="4680413" cy="1477328"/>
          </a:xfrm>
          <a:prstGeom prst="rect">
            <a:avLst/>
          </a:prstGeom>
          <a:noFill/>
        </p:spPr>
        <p:txBody>
          <a:bodyPr wrap="square">
            <a:spAutoFit/>
          </a:bodyPr>
          <a:lstStyle/>
          <a:p>
            <a:pPr algn="l"/>
            <a:r>
              <a:rPr lang="en-US" b="1" u="none" strike="noStrike" dirty="0">
                <a:solidFill>
                  <a:srgbClr val="131313"/>
                </a:solidFill>
                <a:effectLst/>
                <a:latin typeface="Plus Jakarta Sans"/>
              </a:rPr>
              <a:t>Campaign Impact Analysis Framework</a:t>
            </a:r>
          </a:p>
          <a:p>
            <a:pPr algn="l"/>
            <a:r>
              <a:rPr lang="en-US" b="0" u="none" strike="noStrike" dirty="0">
                <a:effectLst/>
                <a:latin typeface="Plus Jakarta Sans"/>
              </a:rPr>
              <a:t>Measure acquisition, retention, and sales uplift.</a:t>
            </a:r>
          </a:p>
          <a:p>
            <a:pPr algn="l"/>
            <a:r>
              <a:rPr lang="en-US" b="0" u="none" strike="noStrike" dirty="0">
                <a:effectLst/>
                <a:latin typeface="Plus Jakarta Sans"/>
              </a:rPr>
              <a:t>Analyze segment-level responses, channel effectiveness, and track ROI and customer lifetime value changes.</a:t>
            </a:r>
          </a:p>
        </p:txBody>
      </p:sp>
      <p:sp>
        <p:nvSpPr>
          <p:cNvPr id="11" name="TextBox 10">
            <a:extLst>
              <a:ext uri="{FF2B5EF4-FFF2-40B4-BE49-F238E27FC236}">
                <a16:creationId xmlns:a16="http://schemas.microsoft.com/office/drawing/2014/main" id="{E67F6E57-8DCB-CB66-5F44-F82A46F1928C}"/>
              </a:ext>
            </a:extLst>
          </p:cNvPr>
          <p:cNvSpPr txBox="1"/>
          <p:nvPr/>
        </p:nvSpPr>
        <p:spPr>
          <a:xfrm>
            <a:off x="892126" y="3340406"/>
            <a:ext cx="4680412" cy="1463040"/>
          </a:xfrm>
          <a:prstGeom prst="rect">
            <a:avLst/>
          </a:prstGeom>
          <a:noFill/>
        </p:spPr>
        <p:txBody>
          <a:bodyPr wrap="square">
            <a:spAutoFit/>
          </a:bodyPr>
          <a:lstStyle/>
          <a:p>
            <a:pPr algn="l"/>
            <a:r>
              <a:rPr lang="en-US" b="1" u="none" strike="noStrike" dirty="0">
                <a:solidFill>
                  <a:srgbClr val="131313"/>
                </a:solidFill>
                <a:effectLst/>
                <a:latin typeface="Plus Jakarta Sans"/>
              </a:rPr>
              <a:t>Product Affinity Insights</a:t>
            </a:r>
          </a:p>
          <a:p>
            <a:pPr algn="l"/>
            <a:r>
              <a:rPr lang="en-US" b="0" u="none" strike="noStrike" dirty="0">
                <a:effectLst/>
                <a:latin typeface="Plus Jakarta Sans"/>
              </a:rPr>
              <a:t>Identified frequently co-purchased genres, artists, and albums.</a:t>
            </a:r>
          </a:p>
          <a:p>
            <a:pPr algn="l"/>
            <a:r>
              <a:rPr lang="en-US" b="0" u="none" strike="noStrike" dirty="0">
                <a:effectLst/>
                <a:latin typeface="Plus Jakarta Sans"/>
              </a:rPr>
              <a:t>Supports cross-selling and bundle promotion strategies for enhanced sales.</a:t>
            </a:r>
          </a:p>
        </p:txBody>
      </p:sp>
      <p:sp>
        <p:nvSpPr>
          <p:cNvPr id="14" name="TextBox 13">
            <a:extLst>
              <a:ext uri="{FF2B5EF4-FFF2-40B4-BE49-F238E27FC236}">
                <a16:creationId xmlns:a16="http://schemas.microsoft.com/office/drawing/2014/main" id="{4CC34623-26B0-FFE8-E13B-3DB80C844C33}"/>
              </a:ext>
            </a:extLst>
          </p:cNvPr>
          <p:cNvSpPr txBox="1"/>
          <p:nvPr/>
        </p:nvSpPr>
        <p:spPr>
          <a:xfrm>
            <a:off x="892126" y="4932616"/>
            <a:ext cx="4875628" cy="1477328"/>
          </a:xfrm>
          <a:prstGeom prst="rect">
            <a:avLst/>
          </a:prstGeom>
          <a:noFill/>
        </p:spPr>
        <p:txBody>
          <a:bodyPr wrap="square">
            <a:spAutoFit/>
          </a:bodyPr>
          <a:lstStyle/>
          <a:p>
            <a:pPr algn="l"/>
            <a:r>
              <a:rPr lang="en-US" b="1" u="none" strike="noStrike" dirty="0">
                <a:solidFill>
                  <a:srgbClr val="131313"/>
                </a:solidFill>
                <a:effectLst/>
                <a:latin typeface="Plus Jakarta Sans"/>
              </a:rPr>
              <a:t>Optimizing Marketing Investments</a:t>
            </a:r>
          </a:p>
          <a:p>
            <a:pPr algn="l"/>
            <a:r>
              <a:rPr lang="en-US" b="0" u="none" strike="noStrike" dirty="0">
                <a:effectLst/>
                <a:latin typeface="Plus Jakarta Sans"/>
              </a:rPr>
              <a:t>These data-driven recommendations optimize marketing investments.</a:t>
            </a:r>
          </a:p>
          <a:p>
            <a:pPr algn="l"/>
            <a:r>
              <a:rPr lang="en-US" b="0" u="none" strike="noStrike" dirty="0">
                <a:effectLst/>
                <a:latin typeface="Plus Jakarta Sans"/>
              </a:rPr>
              <a:t>They also enhance customer engagement through targeted strategies.</a:t>
            </a:r>
          </a:p>
        </p:txBody>
      </p:sp>
      <p:pic>
        <p:nvPicPr>
          <p:cNvPr id="16" name="Graphic 15" descr="Treble clef with solid fill">
            <a:extLst>
              <a:ext uri="{FF2B5EF4-FFF2-40B4-BE49-F238E27FC236}">
                <a16:creationId xmlns:a16="http://schemas.microsoft.com/office/drawing/2014/main" id="{F459C3DF-7B43-E6A2-8AA6-70B96FC7B92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4924" y="301790"/>
            <a:ext cx="733306" cy="733306"/>
          </a:xfrm>
          <a:prstGeom prst="rect">
            <a:avLst/>
          </a:prstGeom>
        </p:spPr>
      </p:pic>
      <p:pic>
        <p:nvPicPr>
          <p:cNvPr id="18" name="Graphic 17" descr="Person with idea with solid fill">
            <a:extLst>
              <a:ext uri="{FF2B5EF4-FFF2-40B4-BE49-F238E27FC236}">
                <a16:creationId xmlns:a16="http://schemas.microsoft.com/office/drawing/2014/main" id="{3661EB2A-C517-A0A3-242A-73B76EE511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9079" y="2030582"/>
            <a:ext cx="633046" cy="633046"/>
          </a:xfrm>
          <a:prstGeom prst="rect">
            <a:avLst/>
          </a:prstGeom>
        </p:spPr>
      </p:pic>
      <p:pic>
        <p:nvPicPr>
          <p:cNvPr id="20" name="Graphic 19" descr="Puzzle pieces with solid fill">
            <a:extLst>
              <a:ext uri="{FF2B5EF4-FFF2-40B4-BE49-F238E27FC236}">
                <a16:creationId xmlns:a16="http://schemas.microsoft.com/office/drawing/2014/main" id="{A68D01EB-3C9F-0F1B-55B0-D58377A5495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38539" y="3512037"/>
            <a:ext cx="733307" cy="733307"/>
          </a:xfrm>
          <a:prstGeom prst="rect">
            <a:avLst/>
          </a:prstGeom>
        </p:spPr>
      </p:pic>
      <p:pic>
        <p:nvPicPr>
          <p:cNvPr id="22" name="Graphic 21" descr="Bullseye with solid fill">
            <a:extLst>
              <a:ext uri="{FF2B5EF4-FFF2-40B4-BE49-F238E27FC236}">
                <a16:creationId xmlns:a16="http://schemas.microsoft.com/office/drawing/2014/main" id="{70E0D1D5-E774-2CA4-335D-1EACAC38FF7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38539" y="5048370"/>
            <a:ext cx="773723" cy="773723"/>
          </a:xfrm>
          <a:prstGeom prst="rect">
            <a:avLst/>
          </a:prstGeom>
        </p:spPr>
      </p:pic>
      <p:pic>
        <p:nvPicPr>
          <p:cNvPr id="24" name="Picture 23" descr="A hand holding a sign&#10;&#10;AI-generated content may be incorrect.">
            <a:extLst>
              <a:ext uri="{FF2B5EF4-FFF2-40B4-BE49-F238E27FC236}">
                <a16:creationId xmlns:a16="http://schemas.microsoft.com/office/drawing/2014/main" id="{4D04CF58-28A0-EBD7-8370-980B895153AF}"/>
              </a:ext>
            </a:extLst>
          </p:cNvPr>
          <p:cNvPicPr>
            <a:picLocks noChangeAspect="1"/>
          </p:cNvPicPr>
          <p:nvPr/>
        </p:nvPicPr>
        <p:blipFill>
          <a:blip r:embed="rId10"/>
          <a:stretch>
            <a:fillRect/>
          </a:stretch>
        </p:blipFill>
        <p:spPr>
          <a:xfrm>
            <a:off x="6240193" y="2752057"/>
            <a:ext cx="5784250" cy="2884495"/>
          </a:xfrm>
          <a:prstGeom prst="rect">
            <a:avLst/>
          </a:prstGeom>
        </p:spPr>
      </p:pic>
    </p:spTree>
    <p:extLst>
      <p:ext uri="{BB962C8B-B14F-4D97-AF65-F5344CB8AC3E}">
        <p14:creationId xmlns:p14="http://schemas.microsoft.com/office/powerpoint/2010/main" val="2225773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27C1F976-19D9-4B3A-5154-7A1274E0806D}"/>
              </a:ext>
            </a:extLst>
          </p:cNvPr>
          <p:cNvSpPr>
            <a:spLocks noGrp="1"/>
          </p:cNvSpPr>
          <p:nvPr>
            <p:ph type="title"/>
          </p:nvPr>
        </p:nvSpPr>
        <p:spPr>
          <a:xfrm>
            <a:off x="4627268" y="39037"/>
            <a:ext cx="7126530" cy="1260856"/>
          </a:xfrm>
        </p:spPr>
        <p:txBody>
          <a:bodyPr/>
          <a:lstStyle/>
          <a:p>
            <a:pPr algn="ctr"/>
            <a:r>
              <a:rPr lang="en-US" dirty="0"/>
              <a:t>Conclusion</a:t>
            </a:r>
          </a:p>
        </p:txBody>
      </p:sp>
      <p:pic>
        <p:nvPicPr>
          <p:cNvPr id="28" name="Picture Placeholder 27" descr="A close up of a dj mixer">
            <a:extLst>
              <a:ext uri="{FF2B5EF4-FFF2-40B4-BE49-F238E27FC236}">
                <a16:creationId xmlns:a16="http://schemas.microsoft.com/office/drawing/2014/main" id="{883BEC4E-FACA-49F1-8A18-5A235BD6E203}"/>
              </a:ext>
            </a:extLst>
          </p:cNvPr>
          <p:cNvPicPr>
            <a:picLocks noGrp="1" noChangeAspect="1"/>
          </p:cNvPicPr>
          <p:nvPr>
            <p:ph type="pic" sz="quarter" idx="13"/>
          </p:nvPr>
        </p:nvPicPr>
        <p:blipFill>
          <a:blip r:embed="rId2"/>
          <a:srcRect t="18" b="18"/>
          <a:stretch/>
        </p:blipFill>
        <p:spPr/>
      </p:pic>
      <p:sp>
        <p:nvSpPr>
          <p:cNvPr id="8" name="Slide Number Placeholder 7">
            <a:extLst>
              <a:ext uri="{FF2B5EF4-FFF2-40B4-BE49-F238E27FC236}">
                <a16:creationId xmlns:a16="http://schemas.microsoft.com/office/drawing/2014/main" id="{8A865451-9850-B9FC-5CD5-D14FD2784BA0}"/>
              </a:ext>
            </a:extLst>
          </p:cNvPr>
          <p:cNvSpPr>
            <a:spLocks noGrp="1"/>
          </p:cNvSpPr>
          <p:nvPr>
            <p:ph type="sldNum" sz="quarter" idx="12"/>
          </p:nvPr>
        </p:nvSpPr>
        <p:spPr/>
        <p:txBody>
          <a:bodyPr/>
          <a:lstStyle/>
          <a:p>
            <a:fld id="{C01389E6-C847-4AD0-B56D-D205B2EAB1EE}" type="slidenum">
              <a:rPr lang="en-US" smtClean="0"/>
              <a:pPr/>
              <a:t>18</a:t>
            </a:fld>
            <a:endParaRPr lang="en-US" dirty="0"/>
          </a:p>
        </p:txBody>
      </p:sp>
      <p:sp>
        <p:nvSpPr>
          <p:cNvPr id="15" name="TextBox 14">
            <a:extLst>
              <a:ext uri="{FF2B5EF4-FFF2-40B4-BE49-F238E27FC236}">
                <a16:creationId xmlns:a16="http://schemas.microsoft.com/office/drawing/2014/main" id="{CB0BE5C9-7FB4-6440-C58F-68DC8C6314B5}"/>
              </a:ext>
            </a:extLst>
          </p:cNvPr>
          <p:cNvSpPr txBox="1"/>
          <p:nvPr/>
        </p:nvSpPr>
        <p:spPr>
          <a:xfrm>
            <a:off x="4627268" y="1930400"/>
            <a:ext cx="6693875" cy="3785652"/>
          </a:xfrm>
          <a:prstGeom prst="rect">
            <a:avLst/>
          </a:prstGeom>
          <a:noFill/>
        </p:spPr>
        <p:txBody>
          <a:bodyPr wrap="square" rtlCol="0">
            <a:spAutoFit/>
          </a:bodyPr>
          <a:lstStyle/>
          <a:p>
            <a:pPr marL="285750" indent="-285750">
              <a:buFont typeface="Arial" panose="020B0604020202020204" pitchFamily="34" charset="0"/>
              <a:buChar char="•"/>
            </a:pPr>
            <a:r>
              <a:rPr lang="en-US" sz="2400" b="1" dirty="0"/>
              <a:t>Chinook’s revenue is concentrated in the USA, with Rock genre leading sales</a:t>
            </a:r>
          </a:p>
          <a:p>
            <a:pPr marL="285750" indent="-285750">
              <a:buFont typeface="Arial" panose="020B0604020202020204" pitchFamily="34" charset="0"/>
              <a:buChar char="•"/>
            </a:pPr>
            <a:r>
              <a:rPr lang="en-US" sz="2400" b="1" dirty="0"/>
              <a:t> Top customers &amp; artists drive a disproportionate share of revenue → should be prioritized</a:t>
            </a:r>
          </a:p>
          <a:p>
            <a:pPr marL="285750" indent="-285750">
              <a:buFont typeface="Arial" panose="020B0604020202020204" pitchFamily="34" charset="0"/>
              <a:buChar char="•"/>
            </a:pPr>
            <a:r>
              <a:rPr lang="en-US" sz="2400" b="1" dirty="0"/>
              <a:t> Churn is a critical challenge; need focused strategies for retention &amp; loyalty </a:t>
            </a:r>
          </a:p>
          <a:p>
            <a:pPr marL="285750" indent="-285750">
              <a:buFont typeface="Arial" panose="020B0604020202020204" pitchFamily="34" charset="0"/>
              <a:buChar char="•"/>
            </a:pPr>
            <a:r>
              <a:rPr lang="en-US" sz="2400" b="1" dirty="0"/>
              <a:t>Data-driven marketing (cross-sell, segmentation, regional targeting) can significantly boost revenue</a:t>
            </a:r>
          </a:p>
        </p:txBody>
      </p:sp>
    </p:spTree>
    <p:extLst>
      <p:ext uri="{BB962C8B-B14F-4D97-AF65-F5344CB8AC3E}">
        <p14:creationId xmlns:p14="http://schemas.microsoft.com/office/powerpoint/2010/main" val="3365604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186F80-7215-47FB-657E-C8F2797A72BC}"/>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A64777FC-99CE-D7D5-132F-9A5CD5126417}"/>
              </a:ext>
            </a:extLst>
          </p:cNvPr>
          <p:cNvSpPr>
            <a:spLocks noGrp="1"/>
          </p:cNvSpPr>
          <p:nvPr>
            <p:ph type="title"/>
          </p:nvPr>
        </p:nvSpPr>
        <p:spPr>
          <a:xfrm>
            <a:off x="6518562" y="366777"/>
            <a:ext cx="5094318" cy="3382263"/>
          </a:xfrm>
        </p:spPr>
        <p:txBody>
          <a:bodyPr/>
          <a:lstStyle/>
          <a:p>
            <a:r>
              <a:rPr lang="en-US" dirty="0"/>
              <a:t>Thank you</a:t>
            </a:r>
          </a:p>
        </p:txBody>
      </p:sp>
      <p:pic>
        <p:nvPicPr>
          <p:cNvPr id="20" name="Picture Placeholder 19" descr="A close-up of a DJ playing music">
            <a:extLst>
              <a:ext uri="{FF2B5EF4-FFF2-40B4-BE49-F238E27FC236}">
                <a16:creationId xmlns:a16="http://schemas.microsoft.com/office/drawing/2014/main" id="{9668A41A-8DDF-D3FB-6B31-728C899D8E59}"/>
              </a:ext>
            </a:extLst>
          </p:cNvPr>
          <p:cNvPicPr>
            <a:picLocks noGrp="1" noChangeAspect="1"/>
          </p:cNvPicPr>
          <p:nvPr>
            <p:ph type="pic" sz="quarter" idx="13"/>
          </p:nvPr>
        </p:nvPicPr>
        <p:blipFill>
          <a:blip r:embed="rId3"/>
          <a:srcRect t="21" b="21"/>
          <a:stretch/>
        </p:blipFill>
        <p:spPr/>
      </p:pic>
      <p:sp>
        <p:nvSpPr>
          <p:cNvPr id="6" name="Slide Number Placeholder 5">
            <a:extLst>
              <a:ext uri="{FF2B5EF4-FFF2-40B4-BE49-F238E27FC236}">
                <a16:creationId xmlns:a16="http://schemas.microsoft.com/office/drawing/2014/main" id="{EE31A628-6E9B-44AE-A7C9-B2E987849FD2}"/>
              </a:ext>
            </a:extLst>
          </p:cNvPr>
          <p:cNvSpPr>
            <a:spLocks noGrp="1"/>
          </p:cNvSpPr>
          <p:nvPr>
            <p:ph type="sldNum" sz="quarter" idx="12"/>
          </p:nvPr>
        </p:nvSpPr>
        <p:spPr/>
        <p:txBody>
          <a:bodyPr/>
          <a:lstStyle/>
          <a:p>
            <a:fld id="{C01389E6-C847-4AD0-B56D-D205B2EAB1EE}" type="slidenum">
              <a:rPr lang="en-US" smtClean="0"/>
              <a:pPr/>
              <a:t>19</a:t>
            </a:fld>
            <a:endParaRPr lang="en-US" dirty="0"/>
          </a:p>
        </p:txBody>
      </p:sp>
    </p:spTree>
    <p:extLst>
      <p:ext uri="{BB962C8B-B14F-4D97-AF65-F5344CB8AC3E}">
        <p14:creationId xmlns:p14="http://schemas.microsoft.com/office/powerpoint/2010/main" val="1048883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6C86C-18B1-9DCD-7CED-E3932EBBE3E5}"/>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6AE5548C-6AE1-979F-8462-BC4197999AA5}"/>
              </a:ext>
            </a:extLst>
          </p:cNvPr>
          <p:cNvSpPr>
            <a:spLocks noGrp="1"/>
          </p:cNvSpPr>
          <p:nvPr>
            <p:ph sz="quarter" idx="16"/>
          </p:nvPr>
        </p:nvSpPr>
        <p:spPr/>
        <p:txBody>
          <a:bodyPr>
            <a:normAutofit/>
          </a:bodyPr>
          <a:lstStyle/>
          <a:p>
            <a:pPr marL="457200" marR="0" lvl="0" indent="-342900" algn="l" rtl="0">
              <a:lnSpc>
                <a:spcPct val="115000"/>
              </a:lnSpc>
              <a:spcBef>
                <a:spcPts val="0"/>
              </a:spcBef>
              <a:spcAft>
                <a:spcPts val="0"/>
              </a:spcAft>
              <a:buClr>
                <a:srgbClr val="000000"/>
              </a:buClr>
              <a:buSzPts val="1800"/>
              <a:buFont typeface="Lato"/>
              <a:buChar char="❏"/>
            </a:pPr>
            <a:r>
              <a:rPr lang="en-US" sz="2000" b="1" i="0" u="none" strike="noStrike" cap="none" dirty="0">
                <a:solidFill>
                  <a:schemeClr val="bg1"/>
                </a:solidFill>
                <a:latin typeface="Lato"/>
                <a:ea typeface="Lato"/>
                <a:cs typeface="Lato"/>
                <a:sym typeface="Lato"/>
              </a:rPr>
              <a:t>Problem Statement</a:t>
            </a:r>
          </a:p>
          <a:p>
            <a:pPr marL="457200" marR="0" lvl="0" indent="0" algn="l" rtl="0">
              <a:lnSpc>
                <a:spcPct val="115000"/>
              </a:lnSpc>
              <a:spcBef>
                <a:spcPts val="0"/>
              </a:spcBef>
              <a:spcAft>
                <a:spcPts val="0"/>
              </a:spcAft>
              <a:buClr>
                <a:srgbClr val="000000"/>
              </a:buClr>
              <a:buSzPts val="1800"/>
              <a:buFont typeface="Arial"/>
              <a:buNone/>
            </a:pPr>
            <a:endParaRPr lang="en-US" sz="2000" b="1" i="0" u="none" strike="noStrike" cap="none" dirty="0">
              <a:solidFill>
                <a:schemeClr val="bg1"/>
              </a:solidFill>
              <a:latin typeface="Lato"/>
              <a:ea typeface="Lato"/>
              <a:cs typeface="Lato"/>
              <a:sym typeface="Lato"/>
            </a:endParaRPr>
          </a:p>
          <a:p>
            <a:pPr marL="457200" marR="0" lvl="0" indent="-342900" algn="l" rtl="0">
              <a:lnSpc>
                <a:spcPct val="115000"/>
              </a:lnSpc>
              <a:spcBef>
                <a:spcPts val="0"/>
              </a:spcBef>
              <a:spcAft>
                <a:spcPts val="0"/>
              </a:spcAft>
              <a:buClr>
                <a:srgbClr val="000000"/>
              </a:buClr>
              <a:buSzPts val="1800"/>
              <a:buFont typeface="Lato"/>
              <a:buChar char="❏"/>
            </a:pPr>
            <a:r>
              <a:rPr lang="en-US" sz="2000" b="1" i="0" u="none" strike="noStrike" cap="none" dirty="0">
                <a:solidFill>
                  <a:schemeClr val="bg1"/>
                </a:solidFill>
                <a:latin typeface="Lato"/>
                <a:ea typeface="Lato"/>
                <a:cs typeface="Lato"/>
                <a:sym typeface="Lato"/>
              </a:rPr>
              <a:t>Data Description</a:t>
            </a:r>
          </a:p>
          <a:p>
            <a:pPr marL="457200" marR="0" lvl="0" indent="0" algn="l" rtl="0">
              <a:lnSpc>
                <a:spcPct val="115000"/>
              </a:lnSpc>
              <a:spcBef>
                <a:spcPts val="0"/>
              </a:spcBef>
              <a:spcAft>
                <a:spcPts val="0"/>
              </a:spcAft>
              <a:buClr>
                <a:srgbClr val="000000"/>
              </a:buClr>
              <a:buSzPts val="1800"/>
              <a:buFont typeface="Arial"/>
              <a:buNone/>
            </a:pPr>
            <a:endParaRPr lang="en-US" sz="2000" b="1" i="0" u="none" strike="noStrike" cap="none" dirty="0">
              <a:solidFill>
                <a:schemeClr val="bg1"/>
              </a:solidFill>
              <a:latin typeface="Lato"/>
              <a:ea typeface="Lato"/>
              <a:cs typeface="Lato"/>
              <a:sym typeface="Lato"/>
            </a:endParaRPr>
          </a:p>
          <a:p>
            <a:pPr marL="457200" marR="0" lvl="0" indent="-342900" algn="l" rtl="0">
              <a:lnSpc>
                <a:spcPct val="115000"/>
              </a:lnSpc>
              <a:spcBef>
                <a:spcPts val="0"/>
              </a:spcBef>
              <a:spcAft>
                <a:spcPts val="0"/>
              </a:spcAft>
              <a:buClr>
                <a:srgbClr val="000000"/>
              </a:buClr>
              <a:buSzPts val="1800"/>
              <a:buFont typeface="Lato"/>
              <a:buChar char="❏"/>
            </a:pPr>
            <a:r>
              <a:rPr lang="en-US" sz="2000" b="1" i="0" u="none" strike="noStrike" cap="none" dirty="0">
                <a:solidFill>
                  <a:schemeClr val="bg1"/>
                </a:solidFill>
                <a:latin typeface="Lato"/>
                <a:ea typeface="Lato"/>
                <a:cs typeface="Lato"/>
                <a:sym typeface="Lato"/>
              </a:rPr>
              <a:t>Objective Key Metrics and Visualizations</a:t>
            </a:r>
          </a:p>
          <a:p>
            <a:pPr marL="457200" marR="0" lvl="0" indent="0" algn="l" rtl="0">
              <a:lnSpc>
                <a:spcPct val="115000"/>
              </a:lnSpc>
              <a:spcBef>
                <a:spcPts val="0"/>
              </a:spcBef>
              <a:spcAft>
                <a:spcPts val="0"/>
              </a:spcAft>
              <a:buClr>
                <a:srgbClr val="000000"/>
              </a:buClr>
              <a:buSzPts val="1800"/>
              <a:buFont typeface="Arial"/>
              <a:buNone/>
            </a:pPr>
            <a:endParaRPr lang="en-US" sz="2000" b="1" i="0" u="none" strike="noStrike" cap="none" dirty="0">
              <a:solidFill>
                <a:schemeClr val="bg1"/>
              </a:solidFill>
              <a:latin typeface="Lato"/>
              <a:ea typeface="Lato"/>
              <a:cs typeface="Lato"/>
              <a:sym typeface="Lato"/>
            </a:endParaRPr>
          </a:p>
          <a:p>
            <a:pPr marL="457200" marR="0" lvl="0" indent="-342900" algn="l" rtl="0">
              <a:lnSpc>
                <a:spcPct val="115000"/>
              </a:lnSpc>
              <a:spcBef>
                <a:spcPts val="0"/>
              </a:spcBef>
              <a:spcAft>
                <a:spcPts val="0"/>
              </a:spcAft>
              <a:buClr>
                <a:srgbClr val="000000"/>
              </a:buClr>
              <a:buSzPts val="1800"/>
              <a:buFont typeface="Lato"/>
              <a:buChar char="❏"/>
            </a:pPr>
            <a:r>
              <a:rPr lang="en-US" sz="2000" b="1" i="0" u="none" strike="noStrike" cap="none" dirty="0">
                <a:solidFill>
                  <a:schemeClr val="bg1"/>
                </a:solidFill>
                <a:latin typeface="Lato"/>
                <a:ea typeface="Lato"/>
                <a:cs typeface="Lato"/>
                <a:sym typeface="Lato"/>
              </a:rPr>
              <a:t>Subjective Question for Insights</a:t>
            </a:r>
          </a:p>
        </p:txBody>
      </p:sp>
      <p:sp>
        <p:nvSpPr>
          <p:cNvPr id="4" name="Slide Number Placeholder 3">
            <a:extLst>
              <a:ext uri="{FF2B5EF4-FFF2-40B4-BE49-F238E27FC236}">
                <a16:creationId xmlns:a16="http://schemas.microsoft.com/office/drawing/2014/main" id="{CFF7126C-384F-56F2-D9A3-16840F27A350}"/>
              </a:ext>
            </a:extLst>
          </p:cNvPr>
          <p:cNvSpPr>
            <a:spLocks noGrp="1"/>
          </p:cNvSpPr>
          <p:nvPr>
            <p:ph type="sldNum" sz="quarter" idx="12"/>
          </p:nvPr>
        </p:nvSpPr>
        <p:spPr/>
        <p:txBody>
          <a:bodyPr/>
          <a:lstStyle/>
          <a:p>
            <a:fld id="{39A857F5-96C8-461D-A78C-38E92FE1C522}" type="slidenum">
              <a:rPr lang="en-US" smtClean="0"/>
              <a:pPr/>
              <a:t>2</a:t>
            </a:fld>
            <a:endParaRPr lang="en-US" dirty="0"/>
          </a:p>
        </p:txBody>
      </p:sp>
    </p:spTree>
    <p:extLst>
      <p:ext uri="{BB962C8B-B14F-4D97-AF65-F5344CB8AC3E}">
        <p14:creationId xmlns:p14="http://schemas.microsoft.com/office/powerpoint/2010/main" val="342372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1D89C-9618-B2EB-EB94-00E6CF5F7FDE}"/>
              </a:ext>
            </a:extLst>
          </p:cNvPr>
          <p:cNvSpPr>
            <a:spLocks noGrp="1"/>
          </p:cNvSpPr>
          <p:nvPr>
            <p:ph type="title"/>
          </p:nvPr>
        </p:nvSpPr>
        <p:spPr>
          <a:xfrm>
            <a:off x="741872" y="548640"/>
            <a:ext cx="3830128" cy="5810678"/>
          </a:xfrm>
        </p:spPr>
        <p:txBody>
          <a:bodyPr/>
          <a:lstStyle/>
          <a:p>
            <a:r>
              <a:rPr lang="en-GB" sz="3600" dirty="0"/>
              <a:t>Problem statement</a:t>
            </a:r>
            <a:endParaRPr lang="en-US" dirty="0"/>
          </a:p>
        </p:txBody>
      </p:sp>
      <p:sp>
        <p:nvSpPr>
          <p:cNvPr id="6" name="TextBox 5">
            <a:extLst>
              <a:ext uri="{FF2B5EF4-FFF2-40B4-BE49-F238E27FC236}">
                <a16:creationId xmlns:a16="http://schemas.microsoft.com/office/drawing/2014/main" id="{E5742CA0-5D5C-B842-2D67-A2F58BDE5B7F}"/>
              </a:ext>
            </a:extLst>
          </p:cNvPr>
          <p:cNvSpPr txBox="1"/>
          <p:nvPr/>
        </p:nvSpPr>
        <p:spPr>
          <a:xfrm>
            <a:off x="6604000" y="787400"/>
            <a:ext cx="4846128" cy="5509200"/>
          </a:xfrm>
          <a:prstGeom prst="rect">
            <a:avLst/>
          </a:prstGeom>
          <a:noFill/>
        </p:spPr>
        <p:txBody>
          <a:bodyPr wrap="square" rtlCol="0">
            <a:spAutoFit/>
          </a:bodyPr>
          <a:lstStyle/>
          <a:p>
            <a:r>
              <a:rPr lang="en-US" sz="3200" b="1" dirty="0">
                <a:solidFill>
                  <a:schemeClr val="bg1"/>
                </a:solidFill>
              </a:rPr>
              <a:t>You are hired as a data analyst at Chinook, and your objective is to analyze music record sales data to gain insights and make recommendations for the company's strategy in the physical music market.</a:t>
            </a:r>
          </a:p>
          <a:p>
            <a:pPr algn="ctr"/>
            <a:endParaRPr lang="en-US" sz="3200" b="1" dirty="0">
              <a:solidFill>
                <a:schemeClr val="bg1"/>
              </a:solidFill>
            </a:endParaRPr>
          </a:p>
        </p:txBody>
      </p:sp>
    </p:spTree>
    <p:extLst>
      <p:ext uri="{BB962C8B-B14F-4D97-AF65-F5344CB8AC3E}">
        <p14:creationId xmlns:p14="http://schemas.microsoft.com/office/powerpoint/2010/main" val="206514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6654-0C52-B309-B287-DCD191AB24F3}"/>
              </a:ext>
            </a:extLst>
          </p:cNvPr>
          <p:cNvSpPr>
            <a:spLocks noGrp="1"/>
          </p:cNvSpPr>
          <p:nvPr>
            <p:ph type="title"/>
          </p:nvPr>
        </p:nvSpPr>
        <p:spPr/>
        <p:txBody>
          <a:bodyPr/>
          <a:lstStyle/>
          <a:p>
            <a:r>
              <a:rPr lang="en-GB" sz="3600" dirty="0"/>
              <a:t>Database Schema</a:t>
            </a:r>
            <a:endParaRPr lang="en-US" dirty="0"/>
          </a:p>
        </p:txBody>
      </p:sp>
      <p:sp>
        <p:nvSpPr>
          <p:cNvPr id="4" name="Slide Number Placeholder 3">
            <a:extLst>
              <a:ext uri="{FF2B5EF4-FFF2-40B4-BE49-F238E27FC236}">
                <a16:creationId xmlns:a16="http://schemas.microsoft.com/office/drawing/2014/main" id="{6DE0C6C8-BBF8-D6DB-5F26-A9F1C44BBDDA}"/>
              </a:ext>
            </a:extLst>
          </p:cNvPr>
          <p:cNvSpPr>
            <a:spLocks noGrp="1"/>
          </p:cNvSpPr>
          <p:nvPr>
            <p:ph type="sldNum" sz="quarter" idx="12"/>
          </p:nvPr>
        </p:nvSpPr>
        <p:spPr/>
        <p:txBody>
          <a:bodyPr/>
          <a:lstStyle/>
          <a:p>
            <a:fld id="{C01389E6-C847-4AD0-B56D-D205B2EAB1EE}" type="slidenum">
              <a:rPr lang="en-US" smtClean="0"/>
              <a:pPr/>
              <a:t>4</a:t>
            </a:fld>
            <a:endParaRPr lang="en-US" dirty="0"/>
          </a:p>
        </p:txBody>
      </p:sp>
      <p:sp>
        <p:nvSpPr>
          <p:cNvPr id="7" name="Google Shape;89;p17">
            <a:extLst>
              <a:ext uri="{FF2B5EF4-FFF2-40B4-BE49-F238E27FC236}">
                <a16:creationId xmlns:a16="http://schemas.microsoft.com/office/drawing/2014/main" id="{5639E074-EE79-4385-5892-B51B7F38F2A5}"/>
              </a:ext>
            </a:extLst>
          </p:cNvPr>
          <p:cNvSpPr/>
          <p:nvPr/>
        </p:nvSpPr>
        <p:spPr>
          <a:xfrm>
            <a:off x="4749800" y="321506"/>
            <a:ext cx="7175500" cy="5926894"/>
          </a:xfrm>
          <a:custGeom>
            <a:avLst/>
            <a:gdLst/>
            <a:ahLst/>
            <a:cxnLst/>
            <a:rect l="l" t="t" r="r" b="b"/>
            <a:pathLst>
              <a:path w="10988996" h="8543944" extrusionOk="0">
                <a:moveTo>
                  <a:pt x="0" y="0"/>
                </a:moveTo>
                <a:lnTo>
                  <a:pt x="10988996" y="0"/>
                </a:lnTo>
                <a:lnTo>
                  <a:pt x="10988996" y="8543944"/>
                </a:lnTo>
                <a:lnTo>
                  <a:pt x="0" y="8543944"/>
                </a:lnTo>
                <a:lnTo>
                  <a:pt x="0" y="0"/>
                </a:lnTo>
                <a:close/>
              </a:path>
            </a:pathLst>
          </a:custGeom>
          <a:blipFill rotWithShape="1">
            <a:blip r:embed="rId2">
              <a:alphaModFix/>
            </a:blip>
            <a:stretch>
              <a:fillRect/>
            </a:stretch>
          </a:blipFill>
          <a:ln>
            <a:noFill/>
          </a:ln>
        </p:spPr>
      </p:sp>
    </p:spTree>
    <p:extLst>
      <p:ext uri="{BB962C8B-B14F-4D97-AF65-F5344CB8AC3E}">
        <p14:creationId xmlns:p14="http://schemas.microsoft.com/office/powerpoint/2010/main" val="698736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A8AF5-09B8-C7DB-CEFA-6509CB985C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970361-7949-4D39-BB3A-D658CCC2A352}"/>
              </a:ext>
            </a:extLst>
          </p:cNvPr>
          <p:cNvSpPr>
            <a:spLocks noGrp="1"/>
          </p:cNvSpPr>
          <p:nvPr>
            <p:ph type="title"/>
          </p:nvPr>
        </p:nvSpPr>
        <p:spPr>
          <a:xfrm>
            <a:off x="975360" y="590550"/>
            <a:ext cx="10241280" cy="590550"/>
          </a:xfrm>
        </p:spPr>
        <p:txBody>
          <a:bodyPr/>
          <a:lstStyle/>
          <a:p>
            <a:pPr marL="0" lvl="0" indent="0" algn="ctr" rtl="0">
              <a:lnSpc>
                <a:spcPct val="80000"/>
              </a:lnSpc>
              <a:spcBef>
                <a:spcPts val="0"/>
              </a:spcBef>
              <a:spcAft>
                <a:spcPts val="0"/>
              </a:spcAft>
              <a:buSzPts val="605"/>
              <a:buNone/>
            </a:pPr>
            <a:r>
              <a:rPr lang="en-GB" sz="3600" b="1" dirty="0">
                <a:solidFill>
                  <a:srgbClr val="000000"/>
                </a:solidFill>
              </a:rPr>
              <a:t>Data description</a:t>
            </a:r>
          </a:p>
        </p:txBody>
      </p:sp>
      <p:sp>
        <p:nvSpPr>
          <p:cNvPr id="4" name="TextBox 3">
            <a:extLst>
              <a:ext uri="{FF2B5EF4-FFF2-40B4-BE49-F238E27FC236}">
                <a16:creationId xmlns:a16="http://schemas.microsoft.com/office/drawing/2014/main" id="{960DBF73-0E3E-37DE-6FEE-4E0B7FCCBAA7}"/>
              </a:ext>
            </a:extLst>
          </p:cNvPr>
          <p:cNvSpPr txBox="1"/>
          <p:nvPr/>
        </p:nvSpPr>
        <p:spPr>
          <a:xfrm>
            <a:off x="571500" y="1663700"/>
            <a:ext cx="4559300" cy="5324535"/>
          </a:xfrm>
          <a:prstGeom prst="rect">
            <a:avLst/>
          </a:prstGeom>
          <a:noFill/>
        </p:spPr>
        <p:txBody>
          <a:bodyPr wrap="square" rtlCol="0">
            <a:spAutoFit/>
          </a:bodyPr>
          <a:lstStyle/>
          <a:p>
            <a:pPr marL="0" lvl="0" indent="0" algn="l" rtl="0">
              <a:spcBef>
                <a:spcPts val="0"/>
              </a:spcBef>
              <a:spcAft>
                <a:spcPts val="0"/>
              </a:spcAft>
              <a:buClr>
                <a:schemeClr val="dk1"/>
              </a:buClr>
              <a:buSzPct val="55000"/>
              <a:buFont typeface="Arial"/>
              <a:buNone/>
            </a:pPr>
            <a:r>
              <a:rPr lang="en-US" sz="1400" b="1" dirty="0">
                <a:solidFill>
                  <a:schemeClr val="bg1"/>
                </a:solidFill>
              </a:rPr>
              <a:t>customer:</a:t>
            </a:r>
          </a:p>
          <a:p>
            <a:pPr marL="457200" lvl="0" indent="-294054" algn="l" rtl="0">
              <a:spcBef>
                <a:spcPts val="0"/>
              </a:spcBef>
              <a:spcAft>
                <a:spcPts val="0"/>
              </a:spcAft>
              <a:buClr>
                <a:schemeClr val="dk1"/>
              </a:buClr>
              <a:buSzPct val="100000"/>
              <a:buChar char="●"/>
            </a:pPr>
            <a:r>
              <a:rPr lang="en-US" sz="1400" b="1" dirty="0" err="1">
                <a:solidFill>
                  <a:schemeClr val="bg1"/>
                </a:solidFill>
              </a:rPr>
              <a:t>customer_id</a:t>
            </a:r>
            <a:r>
              <a:rPr lang="en-US" sz="1400" b="1" dirty="0">
                <a:solidFill>
                  <a:schemeClr val="bg1"/>
                </a:solidFill>
              </a:rPr>
              <a:t>: Unique identifier assigned to each customer.</a:t>
            </a:r>
          </a:p>
          <a:p>
            <a:pPr marL="457200" lvl="0" indent="-294054" algn="l" rtl="0">
              <a:spcBef>
                <a:spcPts val="0"/>
              </a:spcBef>
              <a:spcAft>
                <a:spcPts val="0"/>
              </a:spcAft>
              <a:buClr>
                <a:schemeClr val="dk1"/>
              </a:buClr>
              <a:buSzPct val="100000"/>
              <a:buChar char="●"/>
            </a:pPr>
            <a:r>
              <a:rPr lang="en-US" sz="1400" b="1" dirty="0" err="1">
                <a:solidFill>
                  <a:schemeClr val="bg1"/>
                </a:solidFill>
              </a:rPr>
              <a:t>first_name</a:t>
            </a:r>
            <a:r>
              <a:rPr lang="en-US" sz="1400" b="1" dirty="0">
                <a:solidFill>
                  <a:schemeClr val="bg1"/>
                </a:solidFill>
              </a:rPr>
              <a:t>: The given name or first name of a customer.</a:t>
            </a:r>
          </a:p>
          <a:p>
            <a:pPr marL="457200" lvl="0" indent="-294054" algn="l" rtl="0">
              <a:spcBef>
                <a:spcPts val="0"/>
              </a:spcBef>
              <a:spcAft>
                <a:spcPts val="0"/>
              </a:spcAft>
              <a:buClr>
                <a:schemeClr val="dk1"/>
              </a:buClr>
              <a:buSzPct val="100000"/>
              <a:buChar char="●"/>
            </a:pPr>
            <a:r>
              <a:rPr lang="en-US" sz="1400" b="1" dirty="0" err="1">
                <a:solidFill>
                  <a:schemeClr val="bg1"/>
                </a:solidFill>
              </a:rPr>
              <a:t>last_name</a:t>
            </a:r>
            <a:r>
              <a:rPr lang="en-US" sz="1400" b="1" dirty="0">
                <a:solidFill>
                  <a:schemeClr val="bg1"/>
                </a:solidFill>
              </a:rPr>
              <a:t>: The surname or family name of a customer.</a:t>
            </a:r>
          </a:p>
          <a:p>
            <a:pPr marL="457200" lvl="0" indent="-294054" algn="l" rtl="0">
              <a:spcBef>
                <a:spcPts val="0"/>
              </a:spcBef>
              <a:spcAft>
                <a:spcPts val="0"/>
              </a:spcAft>
              <a:buClr>
                <a:schemeClr val="dk1"/>
              </a:buClr>
              <a:buSzPct val="100000"/>
              <a:buChar char="●"/>
            </a:pPr>
            <a:r>
              <a:rPr lang="en-US" sz="1400" b="1" dirty="0">
                <a:solidFill>
                  <a:schemeClr val="bg1"/>
                </a:solidFill>
              </a:rPr>
              <a:t>company: The name of the company associated with a customer.</a:t>
            </a:r>
          </a:p>
          <a:p>
            <a:pPr marL="457200" lvl="0" indent="-294054" algn="l" rtl="0">
              <a:spcBef>
                <a:spcPts val="0"/>
              </a:spcBef>
              <a:spcAft>
                <a:spcPts val="0"/>
              </a:spcAft>
              <a:buClr>
                <a:schemeClr val="dk1"/>
              </a:buClr>
              <a:buSzPct val="100000"/>
              <a:buChar char="●"/>
            </a:pPr>
            <a:r>
              <a:rPr lang="en-US" sz="1400" b="1" dirty="0">
                <a:solidFill>
                  <a:schemeClr val="bg1"/>
                </a:solidFill>
              </a:rPr>
              <a:t>address: The street address of a customer's location.</a:t>
            </a:r>
          </a:p>
          <a:p>
            <a:pPr marL="457200" lvl="0" indent="-294054" algn="l" rtl="0">
              <a:spcBef>
                <a:spcPts val="0"/>
              </a:spcBef>
              <a:spcAft>
                <a:spcPts val="0"/>
              </a:spcAft>
              <a:buClr>
                <a:schemeClr val="dk1"/>
              </a:buClr>
              <a:buSzPct val="100000"/>
              <a:buChar char="●"/>
            </a:pPr>
            <a:r>
              <a:rPr lang="en-US" sz="1400" b="1" dirty="0">
                <a:solidFill>
                  <a:schemeClr val="bg1"/>
                </a:solidFill>
              </a:rPr>
              <a:t>city: The city where a customer is located.</a:t>
            </a:r>
          </a:p>
          <a:p>
            <a:pPr marL="457200" lvl="0" indent="-294054" algn="l" rtl="0">
              <a:spcBef>
                <a:spcPts val="0"/>
              </a:spcBef>
              <a:spcAft>
                <a:spcPts val="0"/>
              </a:spcAft>
              <a:buClr>
                <a:schemeClr val="dk1"/>
              </a:buClr>
              <a:buSzPct val="100000"/>
              <a:buChar char="●"/>
            </a:pPr>
            <a:r>
              <a:rPr lang="en-US" sz="1400" b="1" dirty="0">
                <a:solidFill>
                  <a:schemeClr val="bg1"/>
                </a:solidFill>
              </a:rPr>
              <a:t>state: The state or province where a customer is located.</a:t>
            </a:r>
          </a:p>
          <a:p>
            <a:pPr marL="457200" lvl="0" indent="-294054" algn="l" rtl="0">
              <a:spcBef>
                <a:spcPts val="0"/>
              </a:spcBef>
              <a:spcAft>
                <a:spcPts val="0"/>
              </a:spcAft>
              <a:buClr>
                <a:schemeClr val="dk1"/>
              </a:buClr>
              <a:buSzPct val="100000"/>
              <a:buChar char="●"/>
            </a:pPr>
            <a:r>
              <a:rPr lang="en-US" sz="1400" b="1" dirty="0">
                <a:solidFill>
                  <a:schemeClr val="bg1"/>
                </a:solidFill>
              </a:rPr>
              <a:t>country: The country where a customer is located.</a:t>
            </a:r>
          </a:p>
          <a:p>
            <a:pPr marL="457200" lvl="0" indent="-294054" algn="l" rtl="0">
              <a:spcBef>
                <a:spcPts val="0"/>
              </a:spcBef>
              <a:spcAft>
                <a:spcPts val="0"/>
              </a:spcAft>
              <a:buClr>
                <a:schemeClr val="dk1"/>
              </a:buClr>
              <a:buSzPct val="100000"/>
              <a:buChar char="●"/>
            </a:pPr>
            <a:r>
              <a:rPr lang="en-US" sz="1400" b="1" dirty="0" err="1">
                <a:solidFill>
                  <a:schemeClr val="bg1"/>
                </a:solidFill>
              </a:rPr>
              <a:t>postal_code</a:t>
            </a:r>
            <a:r>
              <a:rPr lang="en-US" sz="1400" b="1" dirty="0">
                <a:solidFill>
                  <a:schemeClr val="bg1"/>
                </a:solidFill>
              </a:rPr>
              <a:t>: The postal or zip code of a customer's address.</a:t>
            </a:r>
          </a:p>
          <a:p>
            <a:pPr marL="457200" lvl="0" indent="-294054" algn="l" rtl="0">
              <a:spcBef>
                <a:spcPts val="0"/>
              </a:spcBef>
              <a:spcAft>
                <a:spcPts val="0"/>
              </a:spcAft>
              <a:buClr>
                <a:schemeClr val="dk1"/>
              </a:buClr>
              <a:buSzPct val="100000"/>
              <a:buChar char="●"/>
            </a:pPr>
            <a:r>
              <a:rPr lang="en-US" sz="1400" b="1" dirty="0">
                <a:solidFill>
                  <a:schemeClr val="bg1"/>
                </a:solidFill>
              </a:rPr>
              <a:t>phone: The phone number of a customer.</a:t>
            </a:r>
          </a:p>
          <a:p>
            <a:pPr marL="457200" lvl="0" indent="-294054" algn="l" rtl="0">
              <a:spcBef>
                <a:spcPts val="0"/>
              </a:spcBef>
              <a:spcAft>
                <a:spcPts val="0"/>
              </a:spcAft>
              <a:buClr>
                <a:schemeClr val="dk1"/>
              </a:buClr>
              <a:buSzPct val="100000"/>
              <a:buChar char="●"/>
            </a:pPr>
            <a:r>
              <a:rPr lang="en-US" sz="1400" b="1" dirty="0">
                <a:solidFill>
                  <a:schemeClr val="bg1"/>
                </a:solidFill>
              </a:rPr>
              <a:t>fax: The fax number associated with a customer.</a:t>
            </a:r>
          </a:p>
          <a:p>
            <a:pPr marL="457200" lvl="0" indent="-294054" algn="l" rtl="0">
              <a:spcBef>
                <a:spcPts val="0"/>
              </a:spcBef>
              <a:spcAft>
                <a:spcPts val="0"/>
              </a:spcAft>
              <a:buClr>
                <a:schemeClr val="dk1"/>
              </a:buClr>
              <a:buSzPct val="100000"/>
              <a:buChar char="●"/>
            </a:pPr>
            <a:r>
              <a:rPr lang="en-US" sz="1400" b="1" dirty="0">
                <a:solidFill>
                  <a:schemeClr val="bg1"/>
                </a:solidFill>
              </a:rPr>
              <a:t>email: The email address of a customer.</a:t>
            </a:r>
          </a:p>
          <a:p>
            <a:pPr marL="457200" lvl="0" indent="-294054" algn="l" rtl="0">
              <a:spcBef>
                <a:spcPts val="0"/>
              </a:spcBef>
              <a:spcAft>
                <a:spcPts val="0"/>
              </a:spcAft>
              <a:buClr>
                <a:schemeClr val="dk1"/>
              </a:buClr>
              <a:buSzPct val="100000"/>
              <a:buChar char="●"/>
            </a:pPr>
            <a:r>
              <a:rPr lang="en-US" sz="1400" b="1" dirty="0" err="1">
                <a:solidFill>
                  <a:schemeClr val="bg1"/>
                </a:solidFill>
              </a:rPr>
              <a:t>support_rep_id</a:t>
            </a:r>
            <a:r>
              <a:rPr lang="en-US" sz="1400" b="1" dirty="0">
                <a:solidFill>
                  <a:schemeClr val="bg1"/>
                </a:solidFill>
              </a:rPr>
              <a:t>: The employee ID of the support representative assigned to a customer.</a:t>
            </a:r>
          </a:p>
          <a:p>
            <a:endParaRPr lang="en-US" b="1" dirty="0">
              <a:solidFill>
                <a:schemeClr val="bg1"/>
              </a:solidFill>
            </a:endParaRPr>
          </a:p>
        </p:txBody>
      </p:sp>
      <p:sp>
        <p:nvSpPr>
          <p:cNvPr id="8" name="TextBox 7">
            <a:extLst>
              <a:ext uri="{FF2B5EF4-FFF2-40B4-BE49-F238E27FC236}">
                <a16:creationId xmlns:a16="http://schemas.microsoft.com/office/drawing/2014/main" id="{9385DDE7-BEE4-4EEA-9737-600F00F2154D}"/>
              </a:ext>
            </a:extLst>
          </p:cNvPr>
          <p:cNvSpPr txBox="1"/>
          <p:nvPr/>
        </p:nvSpPr>
        <p:spPr>
          <a:xfrm>
            <a:off x="6604000" y="1663700"/>
            <a:ext cx="4851400" cy="4555093"/>
          </a:xfrm>
          <a:prstGeom prst="rect">
            <a:avLst/>
          </a:prstGeom>
          <a:noFill/>
        </p:spPr>
        <p:txBody>
          <a:bodyPr wrap="square" rtlCol="0">
            <a:spAutoFit/>
          </a:bodyPr>
          <a:lstStyle/>
          <a:p>
            <a:pPr marL="0" lvl="0" indent="0" algn="l" rtl="0">
              <a:spcBef>
                <a:spcPts val="0"/>
              </a:spcBef>
              <a:spcAft>
                <a:spcPts val="0"/>
              </a:spcAft>
              <a:buNone/>
            </a:pPr>
            <a:r>
              <a:rPr lang="en-US" sz="1600" b="1" dirty="0">
                <a:solidFill>
                  <a:schemeClr val="bg1"/>
                </a:solidFill>
              </a:rPr>
              <a:t>invoice:</a:t>
            </a:r>
          </a:p>
          <a:p>
            <a:pPr marL="457200" lvl="0" indent="-298450" algn="l" rtl="0">
              <a:spcBef>
                <a:spcPts val="0"/>
              </a:spcBef>
              <a:spcAft>
                <a:spcPts val="0"/>
              </a:spcAft>
              <a:buClr>
                <a:schemeClr val="dk1"/>
              </a:buClr>
              <a:buSzPts val="1100"/>
              <a:buChar char="●"/>
            </a:pPr>
            <a:r>
              <a:rPr lang="en-US" sz="1600" b="1" dirty="0" err="1">
                <a:solidFill>
                  <a:schemeClr val="bg1"/>
                </a:solidFill>
              </a:rPr>
              <a:t>invoice_id</a:t>
            </a:r>
            <a:r>
              <a:rPr lang="en-US" sz="1600" b="1" dirty="0">
                <a:solidFill>
                  <a:schemeClr val="bg1"/>
                </a:solidFill>
              </a:rPr>
              <a:t>: Unique identifier assigned to each invoice.</a:t>
            </a:r>
          </a:p>
          <a:p>
            <a:pPr marL="457200" lvl="0" indent="-298450" algn="l" rtl="0">
              <a:spcBef>
                <a:spcPts val="0"/>
              </a:spcBef>
              <a:spcAft>
                <a:spcPts val="0"/>
              </a:spcAft>
              <a:buClr>
                <a:schemeClr val="dk1"/>
              </a:buClr>
              <a:buSzPts val="1100"/>
              <a:buChar char="●"/>
            </a:pPr>
            <a:r>
              <a:rPr lang="en-US" sz="1600" b="1" dirty="0" err="1">
                <a:solidFill>
                  <a:schemeClr val="bg1"/>
                </a:solidFill>
              </a:rPr>
              <a:t>customer_id</a:t>
            </a:r>
            <a:r>
              <a:rPr lang="en-US" sz="1600" b="1" dirty="0">
                <a:solidFill>
                  <a:schemeClr val="bg1"/>
                </a:solidFill>
              </a:rPr>
              <a:t>: The customer ID associated with the invoice.</a:t>
            </a:r>
          </a:p>
          <a:p>
            <a:pPr marL="457200" lvl="0" indent="-298450" algn="l" rtl="0">
              <a:spcBef>
                <a:spcPts val="0"/>
              </a:spcBef>
              <a:spcAft>
                <a:spcPts val="0"/>
              </a:spcAft>
              <a:buClr>
                <a:schemeClr val="dk1"/>
              </a:buClr>
              <a:buSzPts val="1100"/>
              <a:buChar char="●"/>
            </a:pPr>
            <a:r>
              <a:rPr lang="en-US" sz="1600" b="1" dirty="0" err="1">
                <a:solidFill>
                  <a:schemeClr val="bg1"/>
                </a:solidFill>
              </a:rPr>
              <a:t>invoice_date</a:t>
            </a:r>
            <a:r>
              <a:rPr lang="en-US" sz="1600" b="1" dirty="0">
                <a:solidFill>
                  <a:schemeClr val="bg1"/>
                </a:solidFill>
              </a:rPr>
              <a:t>: The date when the invoice was generated or issued.</a:t>
            </a:r>
          </a:p>
          <a:p>
            <a:pPr marL="457200" lvl="0" indent="-298450" algn="l" rtl="0">
              <a:spcBef>
                <a:spcPts val="0"/>
              </a:spcBef>
              <a:spcAft>
                <a:spcPts val="0"/>
              </a:spcAft>
              <a:buClr>
                <a:schemeClr val="dk1"/>
              </a:buClr>
              <a:buSzPts val="1100"/>
              <a:buChar char="●"/>
            </a:pPr>
            <a:r>
              <a:rPr lang="en-US" sz="1600" b="1" dirty="0" err="1">
                <a:solidFill>
                  <a:schemeClr val="bg1"/>
                </a:solidFill>
              </a:rPr>
              <a:t>billing_address</a:t>
            </a:r>
            <a:r>
              <a:rPr lang="en-US" sz="1600" b="1" dirty="0">
                <a:solidFill>
                  <a:schemeClr val="bg1"/>
                </a:solidFill>
              </a:rPr>
              <a:t>: The street address used for billing purposes.</a:t>
            </a:r>
          </a:p>
          <a:p>
            <a:pPr marL="457200" lvl="0" indent="-298450" algn="l" rtl="0">
              <a:spcBef>
                <a:spcPts val="0"/>
              </a:spcBef>
              <a:spcAft>
                <a:spcPts val="0"/>
              </a:spcAft>
              <a:buClr>
                <a:schemeClr val="dk1"/>
              </a:buClr>
              <a:buSzPts val="1100"/>
              <a:buChar char="●"/>
            </a:pPr>
            <a:r>
              <a:rPr lang="en-US" sz="1600" b="1" dirty="0" err="1">
                <a:solidFill>
                  <a:schemeClr val="bg1"/>
                </a:solidFill>
              </a:rPr>
              <a:t>billing_city</a:t>
            </a:r>
            <a:r>
              <a:rPr lang="en-US" sz="1600" b="1" dirty="0">
                <a:solidFill>
                  <a:schemeClr val="bg1"/>
                </a:solidFill>
              </a:rPr>
              <a:t>: The city used for billing purposes.</a:t>
            </a:r>
          </a:p>
          <a:p>
            <a:pPr marL="457200" lvl="0" indent="-298450" algn="l" rtl="0">
              <a:spcBef>
                <a:spcPts val="0"/>
              </a:spcBef>
              <a:spcAft>
                <a:spcPts val="0"/>
              </a:spcAft>
              <a:buClr>
                <a:schemeClr val="dk1"/>
              </a:buClr>
              <a:buSzPts val="1100"/>
              <a:buChar char="●"/>
            </a:pPr>
            <a:r>
              <a:rPr lang="en-US" sz="1600" b="1" dirty="0" err="1">
                <a:solidFill>
                  <a:schemeClr val="bg1"/>
                </a:solidFill>
              </a:rPr>
              <a:t>billing_state</a:t>
            </a:r>
            <a:r>
              <a:rPr lang="en-US" sz="1600" b="1" dirty="0">
                <a:solidFill>
                  <a:schemeClr val="bg1"/>
                </a:solidFill>
              </a:rPr>
              <a:t>: The state or province used for billing purposes.</a:t>
            </a:r>
          </a:p>
          <a:p>
            <a:pPr marL="457200" lvl="0" indent="-298450" algn="l" rtl="0">
              <a:spcBef>
                <a:spcPts val="0"/>
              </a:spcBef>
              <a:spcAft>
                <a:spcPts val="0"/>
              </a:spcAft>
              <a:buClr>
                <a:schemeClr val="dk1"/>
              </a:buClr>
              <a:buSzPts val="1100"/>
              <a:buChar char="●"/>
            </a:pPr>
            <a:r>
              <a:rPr lang="en-US" sz="1600" b="1" dirty="0" err="1">
                <a:solidFill>
                  <a:schemeClr val="bg1"/>
                </a:solidFill>
              </a:rPr>
              <a:t>billing_country</a:t>
            </a:r>
            <a:r>
              <a:rPr lang="en-US" sz="1600" b="1" dirty="0">
                <a:solidFill>
                  <a:schemeClr val="bg1"/>
                </a:solidFill>
              </a:rPr>
              <a:t>: The country used for billing purposes.</a:t>
            </a:r>
          </a:p>
          <a:p>
            <a:pPr marL="457200" lvl="0" indent="-298450" algn="l" rtl="0">
              <a:spcBef>
                <a:spcPts val="0"/>
              </a:spcBef>
              <a:spcAft>
                <a:spcPts val="0"/>
              </a:spcAft>
              <a:buClr>
                <a:schemeClr val="dk1"/>
              </a:buClr>
              <a:buSzPts val="1100"/>
              <a:buChar char="●"/>
            </a:pPr>
            <a:r>
              <a:rPr lang="en-US" sz="1600" b="1" dirty="0" err="1">
                <a:solidFill>
                  <a:schemeClr val="bg1"/>
                </a:solidFill>
              </a:rPr>
              <a:t>billing_postal_code</a:t>
            </a:r>
            <a:r>
              <a:rPr lang="en-US" sz="1600" b="1" dirty="0">
                <a:solidFill>
                  <a:schemeClr val="bg1"/>
                </a:solidFill>
              </a:rPr>
              <a:t>: The postal or zip code used for billing purposes.</a:t>
            </a:r>
          </a:p>
          <a:p>
            <a:pPr marL="457200" lvl="0" indent="-298450" algn="l" rtl="0">
              <a:spcBef>
                <a:spcPts val="0"/>
              </a:spcBef>
              <a:spcAft>
                <a:spcPts val="0"/>
              </a:spcAft>
              <a:buClr>
                <a:schemeClr val="dk1"/>
              </a:buClr>
              <a:buSzPts val="1100"/>
              <a:buChar char="●"/>
            </a:pPr>
            <a:r>
              <a:rPr lang="en-US" sz="1600" b="1" dirty="0">
                <a:solidFill>
                  <a:schemeClr val="bg1"/>
                </a:solidFill>
              </a:rPr>
              <a:t>total: The total amount due on the invoice.</a:t>
            </a:r>
          </a:p>
          <a:p>
            <a:endParaRPr lang="en-US" b="1" dirty="0">
              <a:solidFill>
                <a:schemeClr val="bg1"/>
              </a:solidFill>
            </a:endParaRPr>
          </a:p>
        </p:txBody>
      </p:sp>
    </p:spTree>
    <p:extLst>
      <p:ext uri="{BB962C8B-B14F-4D97-AF65-F5344CB8AC3E}">
        <p14:creationId xmlns:p14="http://schemas.microsoft.com/office/powerpoint/2010/main" val="2017634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A8AF5-09B8-C7DB-CEFA-6509CB985C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970361-7949-4D39-BB3A-D658CCC2A352}"/>
              </a:ext>
            </a:extLst>
          </p:cNvPr>
          <p:cNvSpPr>
            <a:spLocks noGrp="1"/>
          </p:cNvSpPr>
          <p:nvPr>
            <p:ph type="title"/>
          </p:nvPr>
        </p:nvSpPr>
        <p:spPr>
          <a:xfrm>
            <a:off x="975360" y="590550"/>
            <a:ext cx="10241280" cy="590550"/>
          </a:xfrm>
        </p:spPr>
        <p:txBody>
          <a:bodyPr/>
          <a:lstStyle/>
          <a:p>
            <a:pPr marL="0" lvl="0" indent="0" algn="ctr" rtl="0">
              <a:lnSpc>
                <a:spcPct val="80000"/>
              </a:lnSpc>
              <a:spcBef>
                <a:spcPts val="0"/>
              </a:spcBef>
              <a:spcAft>
                <a:spcPts val="0"/>
              </a:spcAft>
              <a:buSzPts val="605"/>
              <a:buNone/>
            </a:pPr>
            <a:r>
              <a:rPr lang="en-GB" sz="3600" b="1" dirty="0">
                <a:solidFill>
                  <a:srgbClr val="000000"/>
                </a:solidFill>
              </a:rPr>
              <a:t>Data description</a:t>
            </a:r>
          </a:p>
        </p:txBody>
      </p:sp>
      <p:sp>
        <p:nvSpPr>
          <p:cNvPr id="4" name="TextBox 3">
            <a:extLst>
              <a:ext uri="{FF2B5EF4-FFF2-40B4-BE49-F238E27FC236}">
                <a16:creationId xmlns:a16="http://schemas.microsoft.com/office/drawing/2014/main" id="{960DBF73-0E3E-37DE-6FEE-4E0B7FCCBAA7}"/>
              </a:ext>
            </a:extLst>
          </p:cNvPr>
          <p:cNvSpPr txBox="1"/>
          <p:nvPr/>
        </p:nvSpPr>
        <p:spPr>
          <a:xfrm>
            <a:off x="571500" y="1663700"/>
            <a:ext cx="4737100" cy="4829014"/>
          </a:xfrm>
          <a:prstGeom prst="rect">
            <a:avLst/>
          </a:prstGeom>
          <a:noFill/>
        </p:spPr>
        <p:txBody>
          <a:bodyPr wrap="square" rtlCol="0">
            <a:spAutoFit/>
          </a:bodyPr>
          <a:lstStyle/>
          <a:p>
            <a:pPr marL="0" lvl="0" indent="0" algn="l" rtl="0">
              <a:lnSpc>
                <a:spcPct val="105000"/>
              </a:lnSpc>
              <a:spcBef>
                <a:spcPts val="0"/>
              </a:spcBef>
              <a:spcAft>
                <a:spcPts val="0"/>
              </a:spcAft>
              <a:buClr>
                <a:schemeClr val="dk1"/>
              </a:buClr>
              <a:buSzPts val="935"/>
              <a:buFont typeface="Arial"/>
              <a:buNone/>
            </a:pPr>
            <a:r>
              <a:rPr lang="en-US" sz="1200" b="1" dirty="0">
                <a:solidFill>
                  <a:schemeClr val="bg1"/>
                </a:solidFill>
              </a:rPr>
              <a:t>invoice:</a:t>
            </a:r>
          </a:p>
          <a:p>
            <a:pPr marL="457200" lvl="0" indent="-287972" algn="l" rtl="0">
              <a:lnSpc>
                <a:spcPct val="105000"/>
              </a:lnSpc>
              <a:spcBef>
                <a:spcPts val="0"/>
              </a:spcBef>
              <a:spcAft>
                <a:spcPts val="0"/>
              </a:spcAft>
              <a:buClr>
                <a:schemeClr val="dk1"/>
              </a:buClr>
              <a:buSzPts val="935"/>
              <a:buChar char="●"/>
            </a:pPr>
            <a:r>
              <a:rPr lang="en-US" sz="1200" b="1" dirty="0" err="1">
                <a:solidFill>
                  <a:schemeClr val="bg1"/>
                </a:solidFill>
              </a:rPr>
              <a:t>invoice_id</a:t>
            </a:r>
            <a:r>
              <a:rPr lang="en-US" sz="1200" b="1" dirty="0">
                <a:solidFill>
                  <a:schemeClr val="bg1"/>
                </a:solidFill>
              </a:rPr>
              <a:t>: Unique identifier assigned to each invoice.</a:t>
            </a:r>
          </a:p>
          <a:p>
            <a:pPr marL="457200" lvl="0" indent="-287972" algn="l" rtl="0">
              <a:lnSpc>
                <a:spcPct val="105000"/>
              </a:lnSpc>
              <a:spcBef>
                <a:spcPts val="0"/>
              </a:spcBef>
              <a:spcAft>
                <a:spcPts val="0"/>
              </a:spcAft>
              <a:buClr>
                <a:schemeClr val="dk1"/>
              </a:buClr>
              <a:buSzPts val="935"/>
              <a:buChar char="●"/>
            </a:pPr>
            <a:r>
              <a:rPr lang="en-US" sz="1200" b="1" dirty="0" err="1">
                <a:solidFill>
                  <a:schemeClr val="bg1"/>
                </a:solidFill>
              </a:rPr>
              <a:t>customer_id</a:t>
            </a:r>
            <a:r>
              <a:rPr lang="en-US" sz="1200" b="1" dirty="0">
                <a:solidFill>
                  <a:schemeClr val="bg1"/>
                </a:solidFill>
              </a:rPr>
              <a:t>: The customer ID associated with the invoice.</a:t>
            </a:r>
          </a:p>
          <a:p>
            <a:pPr marL="457200" lvl="0" indent="-287972" algn="l" rtl="0">
              <a:lnSpc>
                <a:spcPct val="105000"/>
              </a:lnSpc>
              <a:spcBef>
                <a:spcPts val="0"/>
              </a:spcBef>
              <a:spcAft>
                <a:spcPts val="0"/>
              </a:spcAft>
              <a:buClr>
                <a:schemeClr val="dk1"/>
              </a:buClr>
              <a:buSzPts val="935"/>
              <a:buChar char="●"/>
            </a:pPr>
            <a:r>
              <a:rPr lang="en-US" sz="1200" b="1" dirty="0" err="1">
                <a:solidFill>
                  <a:schemeClr val="bg1"/>
                </a:solidFill>
              </a:rPr>
              <a:t>invoice_date</a:t>
            </a:r>
            <a:r>
              <a:rPr lang="en-US" sz="1200" b="1" dirty="0">
                <a:solidFill>
                  <a:schemeClr val="bg1"/>
                </a:solidFill>
              </a:rPr>
              <a:t>: The date when the invoice was generated or issued.</a:t>
            </a:r>
          </a:p>
          <a:p>
            <a:pPr marL="457200" lvl="0" indent="-287972" algn="l" rtl="0">
              <a:lnSpc>
                <a:spcPct val="105000"/>
              </a:lnSpc>
              <a:spcBef>
                <a:spcPts val="0"/>
              </a:spcBef>
              <a:spcAft>
                <a:spcPts val="0"/>
              </a:spcAft>
              <a:buClr>
                <a:schemeClr val="dk1"/>
              </a:buClr>
              <a:buSzPts val="935"/>
              <a:buChar char="●"/>
            </a:pPr>
            <a:r>
              <a:rPr lang="en-US" sz="1200" b="1" dirty="0" err="1">
                <a:solidFill>
                  <a:schemeClr val="bg1"/>
                </a:solidFill>
              </a:rPr>
              <a:t>billing_address</a:t>
            </a:r>
            <a:r>
              <a:rPr lang="en-US" sz="1200" b="1" dirty="0">
                <a:solidFill>
                  <a:schemeClr val="bg1"/>
                </a:solidFill>
              </a:rPr>
              <a:t>: The street address used for billing purposes.</a:t>
            </a:r>
          </a:p>
          <a:p>
            <a:pPr marL="457200" lvl="0" indent="-287972" algn="l" rtl="0">
              <a:lnSpc>
                <a:spcPct val="105000"/>
              </a:lnSpc>
              <a:spcBef>
                <a:spcPts val="0"/>
              </a:spcBef>
              <a:spcAft>
                <a:spcPts val="0"/>
              </a:spcAft>
              <a:buClr>
                <a:schemeClr val="dk1"/>
              </a:buClr>
              <a:buSzPts val="935"/>
              <a:buChar char="●"/>
            </a:pPr>
            <a:r>
              <a:rPr lang="en-US" sz="1200" b="1" dirty="0" err="1">
                <a:solidFill>
                  <a:schemeClr val="bg1"/>
                </a:solidFill>
              </a:rPr>
              <a:t>billing_city</a:t>
            </a:r>
            <a:r>
              <a:rPr lang="en-US" sz="1200" b="1" dirty="0">
                <a:solidFill>
                  <a:schemeClr val="bg1"/>
                </a:solidFill>
              </a:rPr>
              <a:t>: The city used for billing purposes.</a:t>
            </a:r>
          </a:p>
          <a:p>
            <a:pPr marL="457200" lvl="0" indent="-287972" algn="l" rtl="0">
              <a:lnSpc>
                <a:spcPct val="105000"/>
              </a:lnSpc>
              <a:spcBef>
                <a:spcPts val="0"/>
              </a:spcBef>
              <a:spcAft>
                <a:spcPts val="0"/>
              </a:spcAft>
              <a:buClr>
                <a:schemeClr val="dk1"/>
              </a:buClr>
              <a:buSzPts val="935"/>
              <a:buChar char="●"/>
            </a:pPr>
            <a:r>
              <a:rPr lang="en-US" sz="1200" b="1" dirty="0" err="1">
                <a:solidFill>
                  <a:schemeClr val="bg1"/>
                </a:solidFill>
              </a:rPr>
              <a:t>billing_state</a:t>
            </a:r>
            <a:r>
              <a:rPr lang="en-US" sz="1200" b="1" dirty="0">
                <a:solidFill>
                  <a:schemeClr val="bg1"/>
                </a:solidFill>
              </a:rPr>
              <a:t>: The state or province used for billing purposes.</a:t>
            </a:r>
          </a:p>
          <a:p>
            <a:pPr marL="457200" lvl="0" indent="-287972" algn="l" rtl="0">
              <a:lnSpc>
                <a:spcPct val="105000"/>
              </a:lnSpc>
              <a:spcBef>
                <a:spcPts val="0"/>
              </a:spcBef>
              <a:spcAft>
                <a:spcPts val="0"/>
              </a:spcAft>
              <a:buClr>
                <a:schemeClr val="dk1"/>
              </a:buClr>
              <a:buSzPts val="935"/>
              <a:buChar char="●"/>
            </a:pPr>
            <a:r>
              <a:rPr lang="en-US" sz="1200" b="1" dirty="0" err="1">
                <a:solidFill>
                  <a:schemeClr val="bg1"/>
                </a:solidFill>
              </a:rPr>
              <a:t>billing_country</a:t>
            </a:r>
            <a:r>
              <a:rPr lang="en-US" sz="1200" b="1" dirty="0">
                <a:solidFill>
                  <a:schemeClr val="bg1"/>
                </a:solidFill>
              </a:rPr>
              <a:t>: The country used for billing purposes.</a:t>
            </a:r>
          </a:p>
          <a:p>
            <a:pPr marL="457200" lvl="0" indent="-287972" algn="l" rtl="0">
              <a:lnSpc>
                <a:spcPct val="105000"/>
              </a:lnSpc>
              <a:spcBef>
                <a:spcPts val="0"/>
              </a:spcBef>
              <a:spcAft>
                <a:spcPts val="0"/>
              </a:spcAft>
              <a:buClr>
                <a:schemeClr val="dk1"/>
              </a:buClr>
              <a:buSzPts val="935"/>
              <a:buChar char="●"/>
            </a:pPr>
            <a:r>
              <a:rPr lang="en-US" sz="1200" b="1" dirty="0" err="1">
                <a:solidFill>
                  <a:schemeClr val="bg1"/>
                </a:solidFill>
              </a:rPr>
              <a:t>billing_postal_code</a:t>
            </a:r>
            <a:r>
              <a:rPr lang="en-US" sz="1200" b="1" dirty="0">
                <a:solidFill>
                  <a:schemeClr val="bg1"/>
                </a:solidFill>
              </a:rPr>
              <a:t>: The postal or zip code used for billing purposes.</a:t>
            </a:r>
          </a:p>
          <a:p>
            <a:pPr marL="457200" lvl="0" indent="-287972" algn="l" rtl="0">
              <a:lnSpc>
                <a:spcPct val="105000"/>
              </a:lnSpc>
              <a:spcBef>
                <a:spcPts val="0"/>
              </a:spcBef>
              <a:spcAft>
                <a:spcPts val="0"/>
              </a:spcAft>
              <a:buClr>
                <a:schemeClr val="dk1"/>
              </a:buClr>
              <a:buSzPts val="935"/>
              <a:buChar char="●"/>
            </a:pPr>
            <a:r>
              <a:rPr lang="en-US" sz="1200" b="1" dirty="0">
                <a:solidFill>
                  <a:schemeClr val="bg1"/>
                </a:solidFill>
              </a:rPr>
              <a:t>total: The total amount due on the invoice.</a:t>
            </a:r>
          </a:p>
          <a:p>
            <a:pPr marL="457200" lvl="0" indent="-287972" algn="l" rtl="0">
              <a:lnSpc>
                <a:spcPct val="105000"/>
              </a:lnSpc>
              <a:spcBef>
                <a:spcPts val="0"/>
              </a:spcBef>
              <a:spcAft>
                <a:spcPts val="0"/>
              </a:spcAft>
              <a:buClr>
                <a:schemeClr val="dk1"/>
              </a:buClr>
              <a:buSzPts val="935"/>
              <a:buChar char="●"/>
            </a:pPr>
            <a:endParaRPr lang="en-US" sz="1200" b="1" dirty="0">
              <a:solidFill>
                <a:schemeClr val="bg1"/>
              </a:solidFill>
            </a:endParaRPr>
          </a:p>
          <a:p>
            <a:pPr marL="0" lvl="0" indent="0" algn="l" rtl="0">
              <a:lnSpc>
                <a:spcPct val="105000"/>
              </a:lnSpc>
              <a:spcBef>
                <a:spcPts val="0"/>
              </a:spcBef>
              <a:spcAft>
                <a:spcPts val="0"/>
              </a:spcAft>
              <a:buClr>
                <a:schemeClr val="dk1"/>
              </a:buClr>
              <a:buSzPts val="935"/>
              <a:buFont typeface="Arial"/>
              <a:buNone/>
            </a:pPr>
            <a:r>
              <a:rPr lang="en-US" sz="1200" b="1" dirty="0" err="1">
                <a:solidFill>
                  <a:schemeClr val="bg1"/>
                </a:solidFill>
              </a:rPr>
              <a:t>invoice_line</a:t>
            </a:r>
            <a:r>
              <a:rPr lang="en-US" sz="1200" b="1" dirty="0">
                <a:solidFill>
                  <a:schemeClr val="bg1"/>
                </a:solidFill>
              </a:rPr>
              <a:t>:</a:t>
            </a:r>
          </a:p>
          <a:p>
            <a:pPr marL="457200" lvl="0" indent="-287972" algn="l" rtl="0">
              <a:lnSpc>
                <a:spcPct val="105000"/>
              </a:lnSpc>
              <a:spcBef>
                <a:spcPts val="0"/>
              </a:spcBef>
              <a:spcAft>
                <a:spcPts val="0"/>
              </a:spcAft>
              <a:buClr>
                <a:schemeClr val="dk1"/>
              </a:buClr>
              <a:buSzPts val="935"/>
              <a:buChar char="●"/>
            </a:pPr>
            <a:r>
              <a:rPr lang="en-US" sz="1200" b="1" dirty="0" err="1">
                <a:solidFill>
                  <a:schemeClr val="bg1"/>
                </a:solidFill>
              </a:rPr>
              <a:t>invoice_line_id</a:t>
            </a:r>
            <a:r>
              <a:rPr lang="en-US" sz="1200" b="1" dirty="0">
                <a:solidFill>
                  <a:schemeClr val="bg1"/>
                </a:solidFill>
              </a:rPr>
              <a:t>: Unique identifier assigned to each line item on an invoice.</a:t>
            </a:r>
          </a:p>
          <a:p>
            <a:pPr marL="457200" lvl="0" indent="-287972" algn="l" rtl="0">
              <a:lnSpc>
                <a:spcPct val="105000"/>
              </a:lnSpc>
              <a:spcBef>
                <a:spcPts val="0"/>
              </a:spcBef>
              <a:spcAft>
                <a:spcPts val="0"/>
              </a:spcAft>
              <a:buClr>
                <a:schemeClr val="dk1"/>
              </a:buClr>
              <a:buSzPts val="935"/>
              <a:buChar char="●"/>
            </a:pPr>
            <a:r>
              <a:rPr lang="en-US" sz="1200" b="1" dirty="0" err="1">
                <a:solidFill>
                  <a:schemeClr val="bg1"/>
                </a:solidFill>
              </a:rPr>
              <a:t>invoice_id</a:t>
            </a:r>
            <a:r>
              <a:rPr lang="en-US" sz="1200" b="1" dirty="0">
                <a:solidFill>
                  <a:schemeClr val="bg1"/>
                </a:solidFill>
              </a:rPr>
              <a:t>: The invoice ID to which the line item belongs.</a:t>
            </a:r>
          </a:p>
          <a:p>
            <a:pPr marL="457200" lvl="0" indent="-287972" algn="l" rtl="0">
              <a:lnSpc>
                <a:spcPct val="105000"/>
              </a:lnSpc>
              <a:spcBef>
                <a:spcPts val="0"/>
              </a:spcBef>
              <a:spcAft>
                <a:spcPts val="0"/>
              </a:spcAft>
              <a:buClr>
                <a:schemeClr val="dk1"/>
              </a:buClr>
              <a:buSzPts val="935"/>
              <a:buChar char="●"/>
            </a:pPr>
            <a:r>
              <a:rPr lang="en-US" sz="1200" b="1" dirty="0" err="1">
                <a:solidFill>
                  <a:schemeClr val="bg1"/>
                </a:solidFill>
              </a:rPr>
              <a:t>track_id</a:t>
            </a:r>
            <a:r>
              <a:rPr lang="en-US" sz="1200" b="1" dirty="0">
                <a:solidFill>
                  <a:schemeClr val="bg1"/>
                </a:solidFill>
              </a:rPr>
              <a:t>: The ID of the track or product included in the line item.</a:t>
            </a:r>
          </a:p>
          <a:p>
            <a:pPr marL="457200" lvl="0" indent="-287972" algn="l" rtl="0">
              <a:lnSpc>
                <a:spcPct val="105000"/>
              </a:lnSpc>
              <a:spcBef>
                <a:spcPts val="0"/>
              </a:spcBef>
              <a:spcAft>
                <a:spcPts val="0"/>
              </a:spcAft>
              <a:buClr>
                <a:schemeClr val="dk1"/>
              </a:buClr>
              <a:buSzPts val="935"/>
              <a:buChar char="●"/>
            </a:pPr>
            <a:r>
              <a:rPr lang="en-US" sz="1200" b="1" dirty="0" err="1">
                <a:solidFill>
                  <a:schemeClr val="bg1"/>
                </a:solidFill>
              </a:rPr>
              <a:t>unit_price</a:t>
            </a:r>
            <a:r>
              <a:rPr lang="en-US" sz="1200" b="1" dirty="0">
                <a:solidFill>
                  <a:schemeClr val="bg1"/>
                </a:solidFill>
              </a:rPr>
              <a:t>: The price per unit for the line item.</a:t>
            </a:r>
          </a:p>
          <a:p>
            <a:pPr marL="457200" lvl="0" indent="-287972" algn="l" rtl="0">
              <a:lnSpc>
                <a:spcPct val="105000"/>
              </a:lnSpc>
              <a:spcBef>
                <a:spcPts val="0"/>
              </a:spcBef>
              <a:spcAft>
                <a:spcPts val="0"/>
              </a:spcAft>
              <a:buClr>
                <a:schemeClr val="dk1"/>
              </a:buClr>
              <a:buSzPts val="935"/>
              <a:buChar char="●"/>
            </a:pPr>
            <a:r>
              <a:rPr lang="en-US" sz="1200" b="1" dirty="0">
                <a:solidFill>
                  <a:schemeClr val="bg1"/>
                </a:solidFill>
              </a:rPr>
              <a:t>quantity: The quantity of units for the line item.</a:t>
            </a:r>
          </a:p>
          <a:p>
            <a:endParaRPr lang="en-US" b="1" dirty="0"/>
          </a:p>
        </p:txBody>
      </p:sp>
      <p:sp>
        <p:nvSpPr>
          <p:cNvPr id="8" name="TextBox 7">
            <a:extLst>
              <a:ext uri="{FF2B5EF4-FFF2-40B4-BE49-F238E27FC236}">
                <a16:creationId xmlns:a16="http://schemas.microsoft.com/office/drawing/2014/main" id="{9385DDE7-BEE4-4EEA-9737-600F00F2154D}"/>
              </a:ext>
            </a:extLst>
          </p:cNvPr>
          <p:cNvSpPr txBox="1"/>
          <p:nvPr/>
        </p:nvSpPr>
        <p:spPr>
          <a:xfrm>
            <a:off x="6604000" y="1663700"/>
            <a:ext cx="5143500" cy="4062651"/>
          </a:xfrm>
          <a:prstGeom prst="rect">
            <a:avLst/>
          </a:prstGeom>
          <a:noFill/>
        </p:spPr>
        <p:txBody>
          <a:bodyPr wrap="square" rtlCol="0">
            <a:spAutoFit/>
          </a:bodyPr>
          <a:lstStyle/>
          <a:p>
            <a:pPr marL="0" lvl="0" indent="0" algn="l" rtl="0">
              <a:spcBef>
                <a:spcPts val="0"/>
              </a:spcBef>
              <a:spcAft>
                <a:spcPts val="0"/>
              </a:spcAft>
              <a:buClr>
                <a:schemeClr val="dk1"/>
              </a:buClr>
              <a:buSzPct val="100000"/>
              <a:buFont typeface="Arial"/>
              <a:buNone/>
            </a:pPr>
            <a:r>
              <a:rPr lang="en-US" sz="1200" b="1" dirty="0">
                <a:solidFill>
                  <a:schemeClr val="bg1"/>
                </a:solidFill>
              </a:rPr>
              <a:t>playlist:</a:t>
            </a:r>
          </a:p>
          <a:p>
            <a:pPr marL="457200" lvl="0" indent="-290274" algn="l" rtl="0">
              <a:spcBef>
                <a:spcPts val="0"/>
              </a:spcBef>
              <a:spcAft>
                <a:spcPts val="0"/>
              </a:spcAft>
              <a:buClr>
                <a:schemeClr val="dk1"/>
              </a:buClr>
              <a:buSzPct val="100000"/>
              <a:buChar char="●"/>
            </a:pPr>
            <a:r>
              <a:rPr lang="en-US" sz="1200" b="1" dirty="0" err="1">
                <a:solidFill>
                  <a:schemeClr val="bg1"/>
                </a:solidFill>
              </a:rPr>
              <a:t>playlist_id</a:t>
            </a:r>
            <a:r>
              <a:rPr lang="en-US" sz="1200" b="1" dirty="0">
                <a:solidFill>
                  <a:schemeClr val="bg1"/>
                </a:solidFill>
              </a:rPr>
              <a:t>: Unique identifier assigned to each playlist.</a:t>
            </a:r>
          </a:p>
          <a:p>
            <a:pPr marL="457200" lvl="0" indent="-290274" algn="l" rtl="0">
              <a:spcBef>
                <a:spcPts val="0"/>
              </a:spcBef>
              <a:spcAft>
                <a:spcPts val="0"/>
              </a:spcAft>
              <a:buClr>
                <a:schemeClr val="dk1"/>
              </a:buClr>
              <a:buSzPct val="100000"/>
              <a:buChar char="●"/>
            </a:pPr>
            <a:r>
              <a:rPr lang="en-US" sz="1200" b="1" dirty="0">
                <a:solidFill>
                  <a:schemeClr val="bg1"/>
                </a:solidFill>
              </a:rPr>
              <a:t>name: The name or title of the playlist.</a:t>
            </a:r>
          </a:p>
          <a:p>
            <a:pPr marL="0" lvl="0" indent="0" algn="l" rtl="0">
              <a:spcBef>
                <a:spcPts val="0"/>
              </a:spcBef>
              <a:spcAft>
                <a:spcPts val="0"/>
              </a:spcAft>
              <a:buClr>
                <a:schemeClr val="dk1"/>
              </a:buClr>
              <a:buSzPct val="104761"/>
              <a:buFont typeface="Arial"/>
              <a:buNone/>
            </a:pPr>
            <a:endParaRPr lang="en-US" sz="1200" b="1" dirty="0">
              <a:solidFill>
                <a:schemeClr val="bg1"/>
              </a:solidFill>
            </a:endParaRPr>
          </a:p>
          <a:p>
            <a:pPr marL="0" lvl="0" indent="0" algn="l" rtl="0">
              <a:spcBef>
                <a:spcPts val="0"/>
              </a:spcBef>
              <a:spcAft>
                <a:spcPts val="0"/>
              </a:spcAft>
              <a:buClr>
                <a:schemeClr val="dk1"/>
              </a:buClr>
              <a:buSzPct val="104761"/>
              <a:buFont typeface="Arial"/>
              <a:buNone/>
            </a:pPr>
            <a:r>
              <a:rPr lang="en-US" sz="1200" b="1" dirty="0" err="1">
                <a:solidFill>
                  <a:schemeClr val="bg1"/>
                </a:solidFill>
              </a:rPr>
              <a:t>playlist_track</a:t>
            </a:r>
            <a:r>
              <a:rPr lang="en-US" sz="1200" b="1" dirty="0">
                <a:solidFill>
                  <a:schemeClr val="bg1"/>
                </a:solidFill>
              </a:rPr>
              <a:t>:</a:t>
            </a:r>
          </a:p>
          <a:p>
            <a:pPr marL="457200" lvl="0" indent="-290274" algn="l" rtl="0">
              <a:spcBef>
                <a:spcPts val="0"/>
              </a:spcBef>
              <a:spcAft>
                <a:spcPts val="0"/>
              </a:spcAft>
              <a:buClr>
                <a:schemeClr val="dk1"/>
              </a:buClr>
              <a:buSzPct val="100000"/>
              <a:buChar char="●"/>
            </a:pPr>
            <a:r>
              <a:rPr lang="en-US" sz="1200" b="1" dirty="0" err="1">
                <a:solidFill>
                  <a:schemeClr val="bg1"/>
                </a:solidFill>
              </a:rPr>
              <a:t>playlist_id</a:t>
            </a:r>
            <a:r>
              <a:rPr lang="en-US" sz="1200" b="1" dirty="0">
                <a:solidFill>
                  <a:schemeClr val="bg1"/>
                </a:solidFill>
              </a:rPr>
              <a:t>: The ID of the playlist to which the track belongs.</a:t>
            </a:r>
          </a:p>
          <a:p>
            <a:pPr marL="457200" lvl="0" indent="-290274" algn="l" rtl="0">
              <a:spcBef>
                <a:spcPts val="0"/>
              </a:spcBef>
              <a:spcAft>
                <a:spcPts val="0"/>
              </a:spcAft>
              <a:buClr>
                <a:schemeClr val="dk1"/>
              </a:buClr>
              <a:buSzPct val="100000"/>
              <a:buChar char="●"/>
            </a:pPr>
            <a:r>
              <a:rPr lang="en-US" sz="1200" b="1" dirty="0" err="1">
                <a:solidFill>
                  <a:schemeClr val="bg1"/>
                </a:solidFill>
              </a:rPr>
              <a:t>track_id</a:t>
            </a:r>
            <a:r>
              <a:rPr lang="en-US" sz="1200" b="1" dirty="0">
                <a:solidFill>
                  <a:schemeClr val="bg1"/>
                </a:solidFill>
              </a:rPr>
              <a:t>: The ID of the track included in the playlist.</a:t>
            </a:r>
          </a:p>
          <a:p>
            <a:pPr marL="0" lvl="0" indent="0" algn="l" rtl="0">
              <a:spcBef>
                <a:spcPts val="0"/>
              </a:spcBef>
              <a:spcAft>
                <a:spcPts val="0"/>
              </a:spcAft>
              <a:buClr>
                <a:schemeClr val="dk1"/>
              </a:buClr>
              <a:buSzPct val="104761"/>
              <a:buFont typeface="Arial"/>
              <a:buNone/>
            </a:pPr>
            <a:endParaRPr lang="en-US" sz="1200" b="1" dirty="0">
              <a:solidFill>
                <a:schemeClr val="bg1"/>
              </a:solidFill>
            </a:endParaRPr>
          </a:p>
          <a:p>
            <a:pPr marL="0" lvl="0" indent="0" algn="l" rtl="0">
              <a:spcBef>
                <a:spcPts val="0"/>
              </a:spcBef>
              <a:spcAft>
                <a:spcPts val="0"/>
              </a:spcAft>
              <a:buClr>
                <a:schemeClr val="dk1"/>
              </a:buClr>
              <a:buSzPct val="104761"/>
              <a:buFont typeface="Arial"/>
              <a:buNone/>
            </a:pPr>
            <a:r>
              <a:rPr lang="en-US" sz="1200" b="1" dirty="0">
                <a:solidFill>
                  <a:schemeClr val="bg1"/>
                </a:solidFill>
              </a:rPr>
              <a:t>track:</a:t>
            </a:r>
          </a:p>
          <a:p>
            <a:pPr marL="457200" lvl="0" indent="-290274" algn="l" rtl="0">
              <a:spcBef>
                <a:spcPts val="0"/>
              </a:spcBef>
              <a:spcAft>
                <a:spcPts val="0"/>
              </a:spcAft>
              <a:buClr>
                <a:schemeClr val="dk1"/>
              </a:buClr>
              <a:buSzPct val="100000"/>
              <a:buChar char="●"/>
            </a:pPr>
            <a:r>
              <a:rPr lang="en-US" sz="1200" b="1" dirty="0" err="1">
                <a:solidFill>
                  <a:schemeClr val="bg1"/>
                </a:solidFill>
              </a:rPr>
              <a:t>track_id</a:t>
            </a:r>
            <a:r>
              <a:rPr lang="en-US" sz="1200" b="1" dirty="0">
                <a:solidFill>
                  <a:schemeClr val="bg1"/>
                </a:solidFill>
              </a:rPr>
              <a:t>: Unique identifier assigned to each track or song.</a:t>
            </a:r>
          </a:p>
          <a:p>
            <a:pPr marL="457200" lvl="0" indent="-290274" algn="l" rtl="0">
              <a:spcBef>
                <a:spcPts val="0"/>
              </a:spcBef>
              <a:spcAft>
                <a:spcPts val="0"/>
              </a:spcAft>
              <a:buClr>
                <a:schemeClr val="dk1"/>
              </a:buClr>
              <a:buSzPct val="100000"/>
              <a:buChar char="●"/>
            </a:pPr>
            <a:r>
              <a:rPr lang="en-US" sz="1200" b="1" dirty="0">
                <a:solidFill>
                  <a:schemeClr val="bg1"/>
                </a:solidFill>
              </a:rPr>
              <a:t>name: The title or name of the track.</a:t>
            </a:r>
          </a:p>
          <a:p>
            <a:pPr marL="457200" lvl="0" indent="-290274" algn="l" rtl="0">
              <a:spcBef>
                <a:spcPts val="0"/>
              </a:spcBef>
              <a:spcAft>
                <a:spcPts val="0"/>
              </a:spcAft>
              <a:buClr>
                <a:schemeClr val="dk1"/>
              </a:buClr>
              <a:buSzPct val="100000"/>
              <a:buChar char="●"/>
            </a:pPr>
            <a:r>
              <a:rPr lang="en-US" sz="1200" b="1" dirty="0" err="1">
                <a:solidFill>
                  <a:schemeClr val="bg1"/>
                </a:solidFill>
              </a:rPr>
              <a:t>album_id</a:t>
            </a:r>
            <a:r>
              <a:rPr lang="en-US" sz="1200" b="1" dirty="0">
                <a:solidFill>
                  <a:schemeClr val="bg1"/>
                </a:solidFill>
              </a:rPr>
              <a:t>: The ID of the album to which the track belongs.</a:t>
            </a:r>
          </a:p>
          <a:p>
            <a:pPr marL="457200" lvl="0" indent="-290274" algn="l" rtl="0">
              <a:spcBef>
                <a:spcPts val="0"/>
              </a:spcBef>
              <a:spcAft>
                <a:spcPts val="0"/>
              </a:spcAft>
              <a:buClr>
                <a:schemeClr val="dk1"/>
              </a:buClr>
              <a:buSzPct val="100000"/>
              <a:buChar char="●"/>
            </a:pPr>
            <a:r>
              <a:rPr lang="en-US" sz="1200" b="1" dirty="0" err="1">
                <a:solidFill>
                  <a:schemeClr val="bg1"/>
                </a:solidFill>
              </a:rPr>
              <a:t>media_type_id</a:t>
            </a:r>
            <a:r>
              <a:rPr lang="en-US" sz="1200" b="1" dirty="0">
                <a:solidFill>
                  <a:schemeClr val="bg1"/>
                </a:solidFill>
              </a:rPr>
              <a:t>: The ID of the media type associated with the track.</a:t>
            </a:r>
          </a:p>
          <a:p>
            <a:pPr marL="457200" lvl="0" indent="-290274" algn="l" rtl="0">
              <a:spcBef>
                <a:spcPts val="0"/>
              </a:spcBef>
              <a:spcAft>
                <a:spcPts val="0"/>
              </a:spcAft>
              <a:buClr>
                <a:schemeClr val="dk1"/>
              </a:buClr>
              <a:buSzPct val="100000"/>
              <a:buChar char="●"/>
            </a:pPr>
            <a:r>
              <a:rPr lang="en-US" sz="1200" b="1" dirty="0" err="1">
                <a:solidFill>
                  <a:schemeClr val="bg1"/>
                </a:solidFill>
              </a:rPr>
              <a:t>genre_id</a:t>
            </a:r>
            <a:r>
              <a:rPr lang="en-US" sz="1200" b="1" dirty="0">
                <a:solidFill>
                  <a:schemeClr val="bg1"/>
                </a:solidFill>
              </a:rPr>
              <a:t>: The ID of the genre associated with the track.</a:t>
            </a:r>
          </a:p>
          <a:p>
            <a:pPr marL="457200" lvl="0" indent="-290274" algn="l" rtl="0">
              <a:spcBef>
                <a:spcPts val="0"/>
              </a:spcBef>
              <a:spcAft>
                <a:spcPts val="0"/>
              </a:spcAft>
              <a:buClr>
                <a:schemeClr val="dk1"/>
              </a:buClr>
              <a:buSzPct val="100000"/>
              <a:buChar char="●"/>
            </a:pPr>
            <a:r>
              <a:rPr lang="en-US" sz="1200" b="1" dirty="0">
                <a:solidFill>
                  <a:schemeClr val="bg1"/>
                </a:solidFill>
              </a:rPr>
              <a:t>composer: The name of the composer or artist who composed the track.</a:t>
            </a:r>
          </a:p>
          <a:p>
            <a:pPr marL="457200" lvl="0" indent="-290274" algn="l" rtl="0">
              <a:spcBef>
                <a:spcPts val="0"/>
              </a:spcBef>
              <a:spcAft>
                <a:spcPts val="0"/>
              </a:spcAft>
              <a:buClr>
                <a:schemeClr val="dk1"/>
              </a:buClr>
              <a:buSzPct val="100000"/>
              <a:buChar char="●"/>
            </a:pPr>
            <a:r>
              <a:rPr lang="en-US" sz="1200" b="1" dirty="0">
                <a:solidFill>
                  <a:schemeClr val="bg1"/>
                </a:solidFill>
              </a:rPr>
              <a:t>milliseconds: The duration of the track in milliseconds.</a:t>
            </a:r>
          </a:p>
          <a:p>
            <a:pPr marL="457200" lvl="0" indent="-290274" algn="l" rtl="0">
              <a:spcBef>
                <a:spcPts val="0"/>
              </a:spcBef>
              <a:spcAft>
                <a:spcPts val="0"/>
              </a:spcAft>
              <a:buClr>
                <a:schemeClr val="dk1"/>
              </a:buClr>
              <a:buSzPct val="100000"/>
              <a:buChar char="●"/>
            </a:pPr>
            <a:r>
              <a:rPr lang="en-US" sz="1200" b="1" dirty="0">
                <a:solidFill>
                  <a:schemeClr val="bg1"/>
                </a:solidFill>
              </a:rPr>
              <a:t>bytes: The file size of the track in bytes.</a:t>
            </a:r>
          </a:p>
          <a:p>
            <a:pPr marL="457200" lvl="0" indent="-290274" algn="l" rtl="0">
              <a:spcBef>
                <a:spcPts val="0"/>
              </a:spcBef>
              <a:spcAft>
                <a:spcPts val="0"/>
              </a:spcAft>
              <a:buClr>
                <a:schemeClr val="dk1"/>
              </a:buClr>
              <a:buSzPct val="100000"/>
              <a:buChar char="●"/>
            </a:pPr>
            <a:r>
              <a:rPr lang="en-US" sz="1200" b="1" dirty="0" err="1">
                <a:solidFill>
                  <a:schemeClr val="bg1"/>
                </a:solidFill>
              </a:rPr>
              <a:t>unit_price</a:t>
            </a:r>
            <a:r>
              <a:rPr lang="en-US" sz="1200" b="1" dirty="0">
                <a:solidFill>
                  <a:schemeClr val="bg1"/>
                </a:solidFill>
              </a:rPr>
              <a:t>: The price per unit for the track.</a:t>
            </a:r>
          </a:p>
          <a:p>
            <a:endParaRPr lang="en-US" b="1" dirty="0">
              <a:solidFill>
                <a:schemeClr val="bg1"/>
              </a:solidFill>
            </a:endParaRPr>
          </a:p>
        </p:txBody>
      </p:sp>
    </p:spTree>
    <p:extLst>
      <p:ext uri="{BB962C8B-B14F-4D97-AF65-F5344CB8AC3E}">
        <p14:creationId xmlns:p14="http://schemas.microsoft.com/office/powerpoint/2010/main" val="3363722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A8AF5-09B8-C7DB-CEFA-6509CB985C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970361-7949-4D39-BB3A-D658CCC2A352}"/>
              </a:ext>
            </a:extLst>
          </p:cNvPr>
          <p:cNvSpPr>
            <a:spLocks noGrp="1"/>
          </p:cNvSpPr>
          <p:nvPr>
            <p:ph type="title"/>
          </p:nvPr>
        </p:nvSpPr>
        <p:spPr>
          <a:xfrm>
            <a:off x="975360" y="590550"/>
            <a:ext cx="10241280" cy="590550"/>
          </a:xfrm>
        </p:spPr>
        <p:txBody>
          <a:bodyPr/>
          <a:lstStyle/>
          <a:p>
            <a:pPr marL="0" lvl="0" indent="0" algn="ctr" rtl="0">
              <a:lnSpc>
                <a:spcPct val="80000"/>
              </a:lnSpc>
              <a:spcBef>
                <a:spcPts val="0"/>
              </a:spcBef>
              <a:spcAft>
                <a:spcPts val="0"/>
              </a:spcAft>
              <a:buSzPts val="605"/>
              <a:buNone/>
            </a:pPr>
            <a:r>
              <a:rPr lang="en-GB" sz="3600" b="1" dirty="0">
                <a:solidFill>
                  <a:srgbClr val="000000"/>
                </a:solidFill>
              </a:rPr>
              <a:t>Data description</a:t>
            </a:r>
          </a:p>
        </p:txBody>
      </p:sp>
      <p:sp>
        <p:nvSpPr>
          <p:cNvPr id="4" name="TextBox 3">
            <a:extLst>
              <a:ext uri="{FF2B5EF4-FFF2-40B4-BE49-F238E27FC236}">
                <a16:creationId xmlns:a16="http://schemas.microsoft.com/office/drawing/2014/main" id="{960DBF73-0E3E-37DE-6FEE-4E0B7FCCBAA7}"/>
              </a:ext>
            </a:extLst>
          </p:cNvPr>
          <p:cNvSpPr txBox="1"/>
          <p:nvPr/>
        </p:nvSpPr>
        <p:spPr>
          <a:xfrm>
            <a:off x="571500" y="1663700"/>
            <a:ext cx="4737100" cy="3139321"/>
          </a:xfrm>
          <a:prstGeom prst="rect">
            <a:avLst/>
          </a:prstGeom>
          <a:noFill/>
        </p:spPr>
        <p:txBody>
          <a:bodyPr wrap="square" rtlCol="0">
            <a:spAutoFit/>
          </a:bodyPr>
          <a:lstStyle/>
          <a:p>
            <a:pPr marL="0" lvl="0" indent="0" algn="l" rtl="0">
              <a:spcBef>
                <a:spcPts val="0"/>
              </a:spcBef>
              <a:spcAft>
                <a:spcPts val="0"/>
              </a:spcAft>
              <a:buClr>
                <a:schemeClr val="dk1"/>
              </a:buClr>
              <a:buSzPts val="1100"/>
              <a:buFont typeface="Arial"/>
              <a:buNone/>
            </a:pPr>
            <a:r>
              <a:rPr lang="en-US" dirty="0">
                <a:solidFill>
                  <a:schemeClr val="bg1"/>
                </a:solidFill>
              </a:rPr>
              <a:t>album:</a:t>
            </a:r>
          </a:p>
          <a:p>
            <a:pPr marL="457200" lvl="0" indent="-298450" algn="l" rtl="0">
              <a:spcBef>
                <a:spcPts val="0"/>
              </a:spcBef>
              <a:spcAft>
                <a:spcPts val="0"/>
              </a:spcAft>
              <a:buClr>
                <a:schemeClr val="dk1"/>
              </a:buClr>
              <a:buSzPts val="1100"/>
              <a:buChar char="●"/>
            </a:pPr>
            <a:r>
              <a:rPr lang="en-US" dirty="0" err="1">
                <a:solidFill>
                  <a:schemeClr val="bg1"/>
                </a:solidFill>
              </a:rPr>
              <a:t>album_id</a:t>
            </a:r>
            <a:r>
              <a:rPr lang="en-US" dirty="0">
                <a:solidFill>
                  <a:schemeClr val="bg1"/>
                </a:solidFill>
              </a:rPr>
              <a:t>: Unique identifier assigned to each album.</a:t>
            </a:r>
          </a:p>
          <a:p>
            <a:pPr marL="457200" lvl="0" indent="-298450" algn="l" rtl="0">
              <a:spcBef>
                <a:spcPts val="0"/>
              </a:spcBef>
              <a:spcAft>
                <a:spcPts val="0"/>
              </a:spcAft>
              <a:buClr>
                <a:schemeClr val="dk1"/>
              </a:buClr>
              <a:buSzPts val="1100"/>
              <a:buChar char="●"/>
            </a:pPr>
            <a:r>
              <a:rPr lang="en-US" dirty="0">
                <a:solidFill>
                  <a:schemeClr val="bg1"/>
                </a:solidFill>
              </a:rPr>
              <a:t>title: The title or name of the album.</a:t>
            </a:r>
          </a:p>
          <a:p>
            <a:pPr marL="457200" lvl="0" indent="-298450" algn="l" rtl="0">
              <a:spcBef>
                <a:spcPts val="0"/>
              </a:spcBef>
              <a:spcAft>
                <a:spcPts val="0"/>
              </a:spcAft>
              <a:buClr>
                <a:schemeClr val="dk1"/>
              </a:buClr>
              <a:buSzPts val="1100"/>
              <a:buChar char="●"/>
            </a:pPr>
            <a:r>
              <a:rPr lang="en-US" dirty="0" err="1">
                <a:solidFill>
                  <a:schemeClr val="bg1"/>
                </a:solidFill>
              </a:rPr>
              <a:t>artist_id</a:t>
            </a:r>
            <a:r>
              <a:rPr lang="en-US" dirty="0">
                <a:solidFill>
                  <a:schemeClr val="bg1"/>
                </a:solidFill>
              </a:rPr>
              <a:t>: The ID of the artist associated with the album.</a:t>
            </a:r>
          </a:p>
          <a:p>
            <a:pPr marL="0" lvl="0" indent="0" algn="l" rtl="0">
              <a:spcBef>
                <a:spcPts val="0"/>
              </a:spcBef>
              <a:spcAft>
                <a:spcPts val="0"/>
              </a:spcAft>
              <a:buClr>
                <a:schemeClr val="dk1"/>
              </a:buClr>
              <a:buSzPts val="1100"/>
              <a:buFont typeface="Arial"/>
              <a:buNone/>
            </a:pPr>
            <a:endParaRPr lang="en-US" dirty="0">
              <a:solidFill>
                <a:schemeClr val="bg1"/>
              </a:solidFill>
            </a:endParaRPr>
          </a:p>
          <a:p>
            <a:pPr marL="0" lvl="0" indent="0" algn="l" rtl="0">
              <a:spcBef>
                <a:spcPts val="0"/>
              </a:spcBef>
              <a:spcAft>
                <a:spcPts val="0"/>
              </a:spcAft>
              <a:buClr>
                <a:schemeClr val="dk1"/>
              </a:buClr>
              <a:buSzPts val="1100"/>
              <a:buFont typeface="Arial"/>
              <a:buNone/>
            </a:pPr>
            <a:r>
              <a:rPr lang="en-US" dirty="0">
                <a:solidFill>
                  <a:schemeClr val="bg1"/>
                </a:solidFill>
              </a:rPr>
              <a:t>artist:</a:t>
            </a:r>
          </a:p>
          <a:p>
            <a:pPr marL="457200" lvl="0" indent="-298450" algn="l" rtl="0">
              <a:spcBef>
                <a:spcPts val="0"/>
              </a:spcBef>
              <a:spcAft>
                <a:spcPts val="0"/>
              </a:spcAft>
              <a:buClr>
                <a:schemeClr val="dk1"/>
              </a:buClr>
              <a:buSzPts val="1100"/>
              <a:buChar char="●"/>
            </a:pPr>
            <a:r>
              <a:rPr lang="en-US" dirty="0" err="1">
                <a:solidFill>
                  <a:schemeClr val="bg1"/>
                </a:solidFill>
              </a:rPr>
              <a:t>artist_id</a:t>
            </a:r>
            <a:r>
              <a:rPr lang="en-US" dirty="0">
                <a:solidFill>
                  <a:schemeClr val="bg1"/>
                </a:solidFill>
              </a:rPr>
              <a:t>: Unique identifier assigned to each artist.</a:t>
            </a:r>
          </a:p>
          <a:p>
            <a:pPr marL="457200" lvl="0" indent="-298450" algn="l" rtl="0">
              <a:spcBef>
                <a:spcPts val="0"/>
              </a:spcBef>
              <a:spcAft>
                <a:spcPts val="0"/>
              </a:spcAft>
              <a:buClr>
                <a:schemeClr val="dk1"/>
              </a:buClr>
              <a:buSzPts val="1100"/>
              <a:buChar char="●"/>
            </a:pPr>
            <a:r>
              <a:rPr lang="en-US" dirty="0">
                <a:solidFill>
                  <a:schemeClr val="bg1"/>
                </a:solidFill>
              </a:rPr>
              <a:t>name: The name of the artist.</a:t>
            </a:r>
          </a:p>
        </p:txBody>
      </p:sp>
      <p:sp>
        <p:nvSpPr>
          <p:cNvPr id="8" name="TextBox 7">
            <a:extLst>
              <a:ext uri="{FF2B5EF4-FFF2-40B4-BE49-F238E27FC236}">
                <a16:creationId xmlns:a16="http://schemas.microsoft.com/office/drawing/2014/main" id="{9385DDE7-BEE4-4EEA-9737-600F00F2154D}"/>
              </a:ext>
            </a:extLst>
          </p:cNvPr>
          <p:cNvSpPr txBox="1"/>
          <p:nvPr/>
        </p:nvSpPr>
        <p:spPr>
          <a:xfrm>
            <a:off x="6604000" y="1663700"/>
            <a:ext cx="5143500" cy="3693319"/>
          </a:xfrm>
          <a:prstGeom prst="rect">
            <a:avLst/>
          </a:prstGeom>
          <a:noFill/>
        </p:spPr>
        <p:txBody>
          <a:bodyPr wrap="square" rtlCol="0">
            <a:spAutoFit/>
          </a:bodyPr>
          <a:lstStyle/>
          <a:p>
            <a:pPr marL="0" lvl="0" indent="0" algn="l" rtl="0">
              <a:spcBef>
                <a:spcPts val="0"/>
              </a:spcBef>
              <a:spcAft>
                <a:spcPts val="0"/>
              </a:spcAft>
              <a:buClr>
                <a:schemeClr val="dk1"/>
              </a:buClr>
              <a:buSzPts val="1100"/>
              <a:buFont typeface="Arial"/>
              <a:buNone/>
            </a:pPr>
            <a:r>
              <a:rPr lang="en-GB" dirty="0" err="1">
                <a:solidFill>
                  <a:schemeClr val="bg1"/>
                </a:solidFill>
              </a:rPr>
              <a:t>media_type</a:t>
            </a:r>
            <a:r>
              <a:rPr lang="en-GB" dirty="0">
                <a:solidFill>
                  <a:schemeClr val="bg1"/>
                </a:solidFill>
              </a:rPr>
              <a:t>:</a:t>
            </a:r>
          </a:p>
          <a:p>
            <a:pPr marL="457200" lvl="0" indent="-298450" algn="l" rtl="0">
              <a:spcBef>
                <a:spcPts val="0"/>
              </a:spcBef>
              <a:spcAft>
                <a:spcPts val="0"/>
              </a:spcAft>
              <a:buClr>
                <a:schemeClr val="dk1"/>
              </a:buClr>
              <a:buSzPts val="1100"/>
              <a:buChar char="●"/>
            </a:pPr>
            <a:r>
              <a:rPr lang="en-GB" dirty="0" err="1">
                <a:solidFill>
                  <a:schemeClr val="bg1"/>
                </a:solidFill>
              </a:rPr>
              <a:t>media_type_id</a:t>
            </a:r>
            <a:r>
              <a:rPr lang="en-GB" dirty="0">
                <a:solidFill>
                  <a:schemeClr val="bg1"/>
                </a:solidFill>
              </a:rPr>
              <a:t>: Unique identifier assigned to each media type.</a:t>
            </a:r>
          </a:p>
          <a:p>
            <a:pPr marL="457200" lvl="0" indent="-298450" algn="l" rtl="0">
              <a:spcBef>
                <a:spcPts val="0"/>
              </a:spcBef>
              <a:spcAft>
                <a:spcPts val="0"/>
              </a:spcAft>
              <a:buClr>
                <a:schemeClr val="dk1"/>
              </a:buClr>
              <a:buSzPts val="1100"/>
              <a:buChar char="●"/>
            </a:pPr>
            <a:r>
              <a:rPr lang="en-GB" dirty="0">
                <a:solidFill>
                  <a:schemeClr val="bg1"/>
                </a:solidFill>
              </a:rPr>
              <a:t>name: The name or description of the media type (e.g., MPEG audio file, AAC audio file).</a:t>
            </a:r>
          </a:p>
          <a:p>
            <a:pPr marL="0" lvl="0" indent="0" algn="l" rtl="0">
              <a:spcBef>
                <a:spcPts val="0"/>
              </a:spcBef>
              <a:spcAft>
                <a:spcPts val="0"/>
              </a:spcAft>
              <a:buClr>
                <a:schemeClr val="dk1"/>
              </a:buClr>
              <a:buSzPts val="1100"/>
              <a:buFont typeface="Arial"/>
              <a:buNone/>
            </a:pPr>
            <a:endParaRPr lang="en-GB" dirty="0">
              <a:solidFill>
                <a:schemeClr val="bg1"/>
              </a:solidFill>
            </a:endParaRPr>
          </a:p>
          <a:p>
            <a:pPr marL="0" lvl="0" indent="0" algn="l" rtl="0">
              <a:spcBef>
                <a:spcPts val="0"/>
              </a:spcBef>
              <a:spcAft>
                <a:spcPts val="0"/>
              </a:spcAft>
              <a:buClr>
                <a:schemeClr val="dk1"/>
              </a:buClr>
              <a:buSzPts val="1100"/>
              <a:buFont typeface="Arial"/>
              <a:buNone/>
            </a:pPr>
            <a:r>
              <a:rPr lang="en-GB" dirty="0">
                <a:solidFill>
                  <a:schemeClr val="bg1"/>
                </a:solidFill>
              </a:rPr>
              <a:t>genre:</a:t>
            </a:r>
          </a:p>
          <a:p>
            <a:pPr marL="457200" lvl="0" indent="-298450" algn="l" rtl="0">
              <a:spcBef>
                <a:spcPts val="0"/>
              </a:spcBef>
              <a:spcAft>
                <a:spcPts val="0"/>
              </a:spcAft>
              <a:buClr>
                <a:schemeClr val="dk1"/>
              </a:buClr>
              <a:buSzPts val="1100"/>
              <a:buChar char="●"/>
            </a:pPr>
            <a:r>
              <a:rPr lang="en-GB" dirty="0" err="1">
                <a:solidFill>
                  <a:schemeClr val="bg1"/>
                </a:solidFill>
              </a:rPr>
              <a:t>genre_id</a:t>
            </a:r>
            <a:r>
              <a:rPr lang="en-GB" dirty="0">
                <a:solidFill>
                  <a:schemeClr val="bg1"/>
                </a:solidFill>
              </a:rPr>
              <a:t>: Unique identifier assigned to each genre.</a:t>
            </a:r>
          </a:p>
          <a:p>
            <a:pPr marL="457200" lvl="0" indent="-298450" algn="l" rtl="0">
              <a:spcBef>
                <a:spcPts val="0"/>
              </a:spcBef>
              <a:spcAft>
                <a:spcPts val="0"/>
              </a:spcAft>
              <a:buClr>
                <a:schemeClr val="dk1"/>
              </a:buClr>
              <a:buSzPts val="1100"/>
              <a:buChar char="●"/>
            </a:pPr>
            <a:r>
              <a:rPr lang="en-GB" dirty="0">
                <a:solidFill>
                  <a:schemeClr val="bg1"/>
                </a:solidFill>
              </a:rPr>
              <a:t>name: The name or description of the genre (e.g., rock, pop, classical).</a:t>
            </a:r>
          </a:p>
          <a:p>
            <a:pPr marL="0" lvl="0" indent="0" algn="l" rtl="0">
              <a:spcBef>
                <a:spcPts val="0"/>
              </a:spcBef>
              <a:spcAft>
                <a:spcPts val="1200"/>
              </a:spcAft>
              <a:buNone/>
            </a:pPr>
            <a:endParaRPr lang="en-GB" dirty="0">
              <a:solidFill>
                <a:schemeClr val="bg1"/>
              </a:solidFill>
            </a:endParaRPr>
          </a:p>
        </p:txBody>
      </p:sp>
    </p:spTree>
    <p:extLst>
      <p:ext uri="{BB962C8B-B14F-4D97-AF65-F5344CB8AC3E}">
        <p14:creationId xmlns:p14="http://schemas.microsoft.com/office/powerpoint/2010/main" val="20149084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BA658-E676-AD88-DD25-2C15C78CCB1B}"/>
              </a:ext>
            </a:extLst>
          </p:cNvPr>
          <p:cNvSpPr>
            <a:spLocks noGrp="1"/>
          </p:cNvSpPr>
          <p:nvPr>
            <p:ph type="title"/>
          </p:nvPr>
        </p:nvSpPr>
        <p:spPr>
          <a:xfrm>
            <a:off x="209550" y="180341"/>
            <a:ext cx="11639550" cy="607060"/>
          </a:xfrm>
        </p:spPr>
        <p:txBody>
          <a:bodyPr/>
          <a:lstStyle/>
          <a:p>
            <a:pPr algn="ctr"/>
            <a:r>
              <a:rPr lang="en-GB" sz="3600" b="1" dirty="0"/>
              <a:t>DATA CLEANING AND PROCESSING</a:t>
            </a:r>
            <a:endParaRPr lang="en-US" dirty="0"/>
          </a:p>
        </p:txBody>
      </p:sp>
      <p:sp>
        <p:nvSpPr>
          <p:cNvPr id="3" name="Text Placeholder 2">
            <a:extLst>
              <a:ext uri="{FF2B5EF4-FFF2-40B4-BE49-F238E27FC236}">
                <a16:creationId xmlns:a16="http://schemas.microsoft.com/office/drawing/2014/main" id="{B0AE9552-2B75-73C0-1BD0-A160A7C39DA9}"/>
              </a:ext>
            </a:extLst>
          </p:cNvPr>
          <p:cNvSpPr>
            <a:spLocks noGrp="1"/>
          </p:cNvSpPr>
          <p:nvPr>
            <p:ph type="body" sz="quarter" idx="14"/>
          </p:nvPr>
        </p:nvSpPr>
        <p:spPr>
          <a:xfrm>
            <a:off x="4741780" y="1208258"/>
            <a:ext cx="7131050" cy="5356859"/>
          </a:xfrm>
        </p:spPr>
        <p:txBody>
          <a:bodyPr>
            <a:noAutofit/>
          </a:bodyPr>
          <a:lstStyle/>
          <a:p>
            <a:pPr marL="459105" lvl="0" indent="-285750" algn="l" rtl="0">
              <a:spcBef>
                <a:spcPts val="1200"/>
              </a:spcBef>
              <a:spcAft>
                <a:spcPts val="0"/>
              </a:spcAft>
              <a:buClr>
                <a:schemeClr val="dk1"/>
              </a:buClr>
              <a:buSzPts val="870"/>
              <a:buFont typeface="Arial" panose="020B0604020202020204" pitchFamily="34" charset="0"/>
              <a:buChar char="•"/>
            </a:pPr>
            <a:r>
              <a:rPr lang="en-US" sz="1800" b="1" dirty="0">
                <a:solidFill>
                  <a:schemeClr val="bg1"/>
                </a:solidFill>
              </a:rPr>
              <a:t>Null check implementation: Conducted targeted SQL queries on core tables (employee, customer, and track) to identify missing data in essential fields.</a:t>
            </a:r>
            <a:br>
              <a:rPr lang="en-US" sz="1800" b="1" dirty="0">
                <a:solidFill>
                  <a:schemeClr val="bg1"/>
                </a:solidFill>
              </a:rPr>
            </a:br>
            <a:endParaRPr lang="en-US" sz="1800" b="1" dirty="0">
              <a:solidFill>
                <a:schemeClr val="bg1"/>
              </a:solidFill>
            </a:endParaRPr>
          </a:p>
          <a:p>
            <a:pPr marL="459105" lvl="0" indent="-285750" algn="l" rtl="0">
              <a:spcBef>
                <a:spcPts val="0"/>
              </a:spcBef>
              <a:spcAft>
                <a:spcPts val="0"/>
              </a:spcAft>
              <a:buClr>
                <a:schemeClr val="dk1"/>
              </a:buClr>
              <a:buSzPts val="870"/>
              <a:buFont typeface="Arial" panose="020B0604020202020204" pitchFamily="34" charset="0"/>
              <a:buChar char="•"/>
            </a:pPr>
            <a:r>
              <a:rPr lang="en-US" sz="1800" b="1" dirty="0">
                <a:solidFill>
                  <a:schemeClr val="bg1"/>
                </a:solidFill>
              </a:rPr>
              <a:t>Default value substitution: Applied the COALESCE function to replace nulls with relevant defaults such as "N/A" for company and "Unknown" for state, promoting data completeness in the customer table.</a:t>
            </a:r>
            <a:br>
              <a:rPr lang="en-US" sz="1800" b="1" dirty="0">
                <a:solidFill>
                  <a:schemeClr val="bg1"/>
                </a:solidFill>
              </a:rPr>
            </a:br>
            <a:endParaRPr lang="en-US" sz="1800" b="1" dirty="0">
              <a:solidFill>
                <a:schemeClr val="bg1"/>
              </a:solidFill>
            </a:endParaRPr>
          </a:p>
          <a:p>
            <a:pPr marL="459105" lvl="0" indent="-285750" algn="l" rtl="0">
              <a:spcBef>
                <a:spcPts val="0"/>
              </a:spcBef>
              <a:spcAft>
                <a:spcPts val="0"/>
              </a:spcAft>
              <a:buClr>
                <a:schemeClr val="dk1"/>
              </a:buClr>
              <a:buSzPts val="870"/>
              <a:buFont typeface="Arial" panose="020B0604020202020204" pitchFamily="34" charset="0"/>
              <a:buChar char="•"/>
            </a:pPr>
            <a:r>
              <a:rPr lang="en-US" sz="1800" b="1" dirty="0">
                <a:solidFill>
                  <a:schemeClr val="bg1"/>
                </a:solidFill>
              </a:rPr>
              <a:t>Ensuring data integrity: Reviewed all tables for duplicate records in primary key columns to uphold the reliability and uniqueness of the data.</a:t>
            </a:r>
            <a:br>
              <a:rPr lang="en-US" sz="1800" b="1" dirty="0">
                <a:solidFill>
                  <a:schemeClr val="bg1"/>
                </a:solidFill>
              </a:rPr>
            </a:br>
            <a:endParaRPr lang="en-US" sz="1800" b="1" dirty="0">
              <a:solidFill>
                <a:schemeClr val="bg1"/>
              </a:solidFill>
            </a:endParaRPr>
          </a:p>
          <a:p>
            <a:pPr marL="459105" lvl="0" indent="-285750" algn="l" rtl="0">
              <a:spcBef>
                <a:spcPts val="0"/>
              </a:spcBef>
              <a:spcAft>
                <a:spcPts val="0"/>
              </a:spcAft>
              <a:buClr>
                <a:schemeClr val="dk1"/>
              </a:buClr>
              <a:buSzPts val="870"/>
              <a:buFont typeface="Arial" panose="020B0604020202020204" pitchFamily="34" charset="0"/>
              <a:buChar char="•"/>
            </a:pPr>
            <a:r>
              <a:rPr lang="en-US" sz="1800" b="1" dirty="0">
                <a:solidFill>
                  <a:schemeClr val="bg1"/>
                </a:solidFill>
              </a:rPr>
              <a:t>Enhancing dataset quality: Addressed missing values without modifying original records, preserving the dataset’s structure and improving its usability for future analysis.</a:t>
            </a:r>
          </a:p>
        </p:txBody>
      </p:sp>
      <p:pic>
        <p:nvPicPr>
          <p:cNvPr id="5" name="Picture 4" descr="A person standing next to a computer&#10;&#10;AI-generated content may be incorrect.">
            <a:extLst>
              <a:ext uri="{FF2B5EF4-FFF2-40B4-BE49-F238E27FC236}">
                <a16:creationId xmlns:a16="http://schemas.microsoft.com/office/drawing/2014/main" id="{34FDC883-C7E2-3BE1-DE07-FA0A43797CDC}"/>
              </a:ext>
            </a:extLst>
          </p:cNvPr>
          <p:cNvPicPr>
            <a:picLocks noChangeAspect="1"/>
          </p:cNvPicPr>
          <p:nvPr/>
        </p:nvPicPr>
        <p:blipFill>
          <a:blip r:embed="rId2">
            <a:duotone>
              <a:prstClr val="black"/>
              <a:schemeClr val="bg1">
                <a:tint val="45000"/>
                <a:satMod val="400000"/>
              </a:schemeClr>
            </a:duotone>
          </a:blip>
          <a:stretch>
            <a:fillRect/>
          </a:stretch>
        </p:blipFill>
        <p:spPr>
          <a:xfrm>
            <a:off x="139210" y="2057341"/>
            <a:ext cx="4721058" cy="3077367"/>
          </a:xfrm>
          <a:prstGeom prst="rect">
            <a:avLst/>
          </a:prstGeom>
        </p:spPr>
      </p:pic>
    </p:spTree>
    <p:extLst>
      <p:ext uri="{BB962C8B-B14F-4D97-AF65-F5344CB8AC3E}">
        <p14:creationId xmlns:p14="http://schemas.microsoft.com/office/powerpoint/2010/main" val="3950221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06654-0C52-B309-B287-DCD191AB24F3}"/>
              </a:ext>
            </a:extLst>
          </p:cNvPr>
          <p:cNvSpPr>
            <a:spLocks noGrp="1"/>
          </p:cNvSpPr>
          <p:nvPr>
            <p:ph type="title"/>
          </p:nvPr>
        </p:nvSpPr>
        <p:spPr>
          <a:xfrm>
            <a:off x="425513" y="393895"/>
            <a:ext cx="5168348" cy="1026942"/>
          </a:xfrm>
        </p:spPr>
        <p:txBody>
          <a:bodyPr>
            <a:normAutofit/>
          </a:bodyPr>
          <a:lstStyle/>
          <a:p>
            <a:pPr marL="0" lvl="0" indent="0" algn="ctr" rtl="0">
              <a:spcBef>
                <a:spcPts val="0"/>
              </a:spcBef>
              <a:spcAft>
                <a:spcPts val="0"/>
              </a:spcAft>
              <a:buNone/>
            </a:pPr>
            <a:r>
              <a:rPr lang="en-GB" sz="2800" b="1" dirty="0">
                <a:solidFill>
                  <a:schemeClr val="dk2"/>
                </a:solidFill>
              </a:rPr>
              <a:t>Yearly track sales analysis</a:t>
            </a:r>
          </a:p>
        </p:txBody>
      </p:sp>
      <p:sp>
        <p:nvSpPr>
          <p:cNvPr id="4" name="Slide Number Placeholder 3">
            <a:extLst>
              <a:ext uri="{FF2B5EF4-FFF2-40B4-BE49-F238E27FC236}">
                <a16:creationId xmlns:a16="http://schemas.microsoft.com/office/drawing/2014/main" id="{6DE0C6C8-BBF8-D6DB-5F26-A9F1C44BBDDA}"/>
              </a:ext>
            </a:extLst>
          </p:cNvPr>
          <p:cNvSpPr>
            <a:spLocks noGrp="1"/>
          </p:cNvSpPr>
          <p:nvPr>
            <p:ph type="sldNum" sz="quarter" idx="12"/>
          </p:nvPr>
        </p:nvSpPr>
        <p:spPr/>
        <p:txBody>
          <a:bodyPr/>
          <a:lstStyle/>
          <a:p>
            <a:fld id="{C01389E6-C847-4AD0-B56D-D205B2EAB1EE}" type="slidenum">
              <a:rPr lang="en-US" smtClean="0"/>
              <a:pPr/>
              <a:t>9</a:t>
            </a:fld>
            <a:endParaRPr lang="en-US" dirty="0"/>
          </a:p>
        </p:txBody>
      </p:sp>
      <p:pic>
        <p:nvPicPr>
          <p:cNvPr id="5" name="Picture 4" descr="A screenshot of a computer&#10;&#10;AI-generated content may be incorrect.">
            <a:extLst>
              <a:ext uri="{FF2B5EF4-FFF2-40B4-BE49-F238E27FC236}">
                <a16:creationId xmlns:a16="http://schemas.microsoft.com/office/drawing/2014/main" id="{C310D8AE-42C8-8080-5974-559768E62BE1}"/>
              </a:ext>
            </a:extLst>
          </p:cNvPr>
          <p:cNvPicPr>
            <a:picLocks noChangeAspect="1"/>
          </p:cNvPicPr>
          <p:nvPr/>
        </p:nvPicPr>
        <p:blipFill>
          <a:blip r:embed="rId2"/>
          <a:stretch>
            <a:fillRect/>
          </a:stretch>
        </p:blipFill>
        <p:spPr>
          <a:xfrm>
            <a:off x="1419012" y="1827994"/>
            <a:ext cx="2938110" cy="1601006"/>
          </a:xfrm>
          <a:prstGeom prst="rect">
            <a:avLst/>
          </a:prstGeom>
        </p:spPr>
      </p:pic>
      <p:graphicFrame>
        <p:nvGraphicFramePr>
          <p:cNvPr id="6" name="Chart 5">
            <a:extLst>
              <a:ext uri="{FF2B5EF4-FFF2-40B4-BE49-F238E27FC236}">
                <a16:creationId xmlns:a16="http://schemas.microsoft.com/office/drawing/2014/main" id="{0D69A0EE-285B-F185-47D8-9D8352B9DFD2}"/>
              </a:ext>
            </a:extLst>
          </p:cNvPr>
          <p:cNvGraphicFramePr>
            <a:graphicFrameLocks/>
          </p:cNvGraphicFramePr>
          <p:nvPr>
            <p:extLst>
              <p:ext uri="{D42A27DB-BD31-4B8C-83A1-F6EECF244321}">
                <p14:modId xmlns:p14="http://schemas.microsoft.com/office/powerpoint/2010/main" val="3660588826"/>
              </p:ext>
            </p:extLst>
          </p:nvPr>
        </p:nvGraphicFramePr>
        <p:xfrm>
          <a:off x="1098119" y="3656207"/>
          <a:ext cx="3823135" cy="251951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6400E63E-3629-1796-BC8B-D8141C1041D8}"/>
              </a:ext>
            </a:extLst>
          </p:cNvPr>
          <p:cNvSpPr txBox="1"/>
          <p:nvPr/>
        </p:nvSpPr>
        <p:spPr>
          <a:xfrm>
            <a:off x="6752491" y="548640"/>
            <a:ext cx="4557933" cy="5262979"/>
          </a:xfrm>
          <a:prstGeom prst="rect">
            <a:avLst/>
          </a:prstGeom>
          <a:noFill/>
        </p:spPr>
        <p:txBody>
          <a:bodyPr wrap="square" rtlCol="0">
            <a:spAutoFit/>
          </a:bodyPr>
          <a:lstStyle/>
          <a:p>
            <a:pPr marL="285750" lvl="0" indent="-285750" algn="l" rtl="0">
              <a:spcBef>
                <a:spcPts val="0"/>
              </a:spcBef>
              <a:spcAft>
                <a:spcPts val="0"/>
              </a:spcAft>
              <a:buClr>
                <a:schemeClr val="dk1"/>
              </a:buClr>
              <a:buSzPts val="1100"/>
              <a:buFont typeface="Arial" panose="020B0604020202020204" pitchFamily="34" charset="0"/>
              <a:buChar char="•"/>
            </a:pPr>
            <a:r>
              <a:rPr lang="en-US" sz="1600" b="1" dirty="0">
                <a:solidFill>
                  <a:schemeClr val="dk1"/>
                </a:solidFill>
              </a:rPr>
              <a:t>Stable Demand Across Years</a:t>
            </a:r>
            <a:br>
              <a:rPr lang="en-US" sz="1600" b="1" dirty="0">
                <a:solidFill>
                  <a:schemeClr val="dk1"/>
                </a:solidFill>
              </a:rPr>
            </a:br>
            <a:r>
              <a:rPr lang="en-US" sz="1600" b="1" dirty="0">
                <a:solidFill>
                  <a:schemeClr val="dk1"/>
                </a:solidFill>
              </a:rPr>
              <a:t>Track sales remained relatively stable from 2017 to 2020, fluctuating between 1150 and 1234 units annually, indicating a consistent customer base and sustained interest in music purchases.</a:t>
            </a:r>
            <a:br>
              <a:rPr lang="en-US" sz="1600" b="1" dirty="0">
                <a:solidFill>
                  <a:schemeClr val="dk1"/>
                </a:solidFill>
              </a:rPr>
            </a:br>
            <a:endParaRPr lang="en-US" sz="1600" b="1" dirty="0">
              <a:solidFill>
                <a:schemeClr val="dk1"/>
              </a:solidFill>
            </a:endParaRPr>
          </a:p>
          <a:p>
            <a:pPr marL="285750" lvl="0" indent="-285750" algn="l" rtl="0">
              <a:spcBef>
                <a:spcPts val="0"/>
              </a:spcBef>
              <a:spcAft>
                <a:spcPts val="0"/>
              </a:spcAft>
              <a:buClr>
                <a:schemeClr val="dk1"/>
              </a:buClr>
              <a:buSzPts val="1100"/>
              <a:buFont typeface="Arial" panose="020B0604020202020204" pitchFamily="34" charset="0"/>
              <a:buChar char="•"/>
            </a:pPr>
            <a:r>
              <a:rPr lang="en-US" sz="1600" b="1" dirty="0">
                <a:solidFill>
                  <a:schemeClr val="dk1"/>
                </a:solidFill>
              </a:rPr>
              <a:t>2019 Peak in Sales</a:t>
            </a:r>
            <a:br>
              <a:rPr lang="en-US" sz="1600" b="1" dirty="0">
                <a:solidFill>
                  <a:schemeClr val="dk1"/>
                </a:solidFill>
              </a:rPr>
            </a:br>
            <a:r>
              <a:rPr lang="en-US" sz="1600" b="1" dirty="0">
                <a:solidFill>
                  <a:schemeClr val="dk1"/>
                </a:solidFill>
              </a:rPr>
              <a:t> The highest track sales occurred in 2019 with 1234 units, suggesting a successful year possibly driven by popular releases, effective promotions, or increased customer activity.</a:t>
            </a:r>
            <a:br>
              <a:rPr lang="en-US" sz="1600" b="1" dirty="0">
                <a:solidFill>
                  <a:schemeClr val="dk1"/>
                </a:solidFill>
              </a:rPr>
            </a:br>
            <a:endParaRPr lang="en-US" sz="1600" b="1" dirty="0">
              <a:solidFill>
                <a:schemeClr val="dk1"/>
              </a:solidFill>
            </a:endParaRPr>
          </a:p>
          <a:p>
            <a:pPr marL="285750" lvl="0" indent="-285750" algn="l" rtl="0">
              <a:spcBef>
                <a:spcPts val="0"/>
              </a:spcBef>
              <a:spcAft>
                <a:spcPts val="0"/>
              </a:spcAft>
              <a:buFont typeface="Arial" panose="020B0604020202020204" pitchFamily="34" charset="0"/>
              <a:buChar char="•"/>
            </a:pPr>
            <a:r>
              <a:rPr lang="en-US" sz="1600" b="1" dirty="0">
                <a:solidFill>
                  <a:schemeClr val="dk1"/>
                </a:solidFill>
              </a:rPr>
              <a:t>Sales Dip in 2020</a:t>
            </a:r>
            <a:br>
              <a:rPr lang="en-US" sz="1600" b="1" dirty="0">
                <a:solidFill>
                  <a:schemeClr val="dk1"/>
                </a:solidFill>
              </a:rPr>
            </a:br>
            <a:r>
              <a:rPr lang="en-US" sz="1600" b="1" dirty="0">
                <a:solidFill>
                  <a:schemeClr val="dk1"/>
                </a:solidFill>
              </a:rPr>
              <a:t> There was a drop to 1150 units in 2020, the lowest in four years. This could point to external disruptions (e.g., global events), a shift to streaming platforms, or reduced marketing efforts during that period.</a:t>
            </a:r>
          </a:p>
          <a:p>
            <a:pPr marL="285750" indent="-285750">
              <a:buFont typeface="Arial" panose="020B0604020202020204" pitchFamily="34" charset="0"/>
              <a:buChar char="•"/>
            </a:pPr>
            <a:endParaRPr lang="en-US" sz="1600" b="1" dirty="0"/>
          </a:p>
        </p:txBody>
      </p:sp>
    </p:spTree>
    <p:extLst>
      <p:ext uri="{BB962C8B-B14F-4D97-AF65-F5344CB8AC3E}">
        <p14:creationId xmlns:p14="http://schemas.microsoft.com/office/powerpoint/2010/main" val="73448473"/>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020DDD3-DDF8-4D0B-9E2A-B5DEFDF01E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0A7445E-EF73-4976-B9D7-E7A3C6566F8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8A88D8A8-6649-44E8-BF8C-735A193CAF3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Gradient rise design</Template>
  <TotalTime>113</TotalTime>
  <Words>2185</Words>
  <Application>Microsoft Office PowerPoint</Application>
  <PresentationFormat>Widescreen</PresentationFormat>
  <Paragraphs>175</Paragraphs>
  <Slides>19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Avenir Next LT Pro</vt:lpstr>
      <vt:lpstr>Avenir Next LT Pro Light</vt:lpstr>
      <vt:lpstr>Calibri</vt:lpstr>
      <vt:lpstr>Candara Light</vt:lpstr>
      <vt:lpstr>Lato</vt:lpstr>
      <vt:lpstr>Plus Jakarta Sans</vt:lpstr>
      <vt:lpstr>GradientRiseVTI</vt:lpstr>
      <vt:lpstr>Chinook Project analysis</vt:lpstr>
      <vt:lpstr>agenda</vt:lpstr>
      <vt:lpstr>Problem statement</vt:lpstr>
      <vt:lpstr>Database Schema</vt:lpstr>
      <vt:lpstr>Data description</vt:lpstr>
      <vt:lpstr>Data description</vt:lpstr>
      <vt:lpstr>Data description</vt:lpstr>
      <vt:lpstr>DATA CLEANING AND PROCESSING</vt:lpstr>
      <vt:lpstr>Yearly track sales analysis</vt:lpstr>
      <vt:lpstr>Percentage of customers across countries</vt:lpstr>
      <vt:lpstr>Percentage of total revenue across countries</vt:lpstr>
      <vt:lpstr>TOTAL SALES BY GENRE</vt:lpstr>
      <vt:lpstr>GENRE SALE PERCENTAGE</vt:lpstr>
      <vt:lpstr>AVERAGE PURCHASE FREQUENCY BY COUNTRY</vt:lpstr>
      <vt:lpstr>PERCENTAGE OF CUSTOMER ACROSS COUNTRIES</vt:lpstr>
      <vt:lpstr>INSIGHTS ON INCREASING SALES</vt:lpstr>
      <vt:lpstr>Strategic Recommendations for Marketing and Promotions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dc:creator>
  <cp:lastModifiedBy>Lenovo</cp:lastModifiedBy>
  <cp:revision>2</cp:revision>
  <dcterms:created xsi:type="dcterms:W3CDTF">2025-09-14T09:41:23Z</dcterms:created>
  <dcterms:modified xsi:type="dcterms:W3CDTF">2025-09-26T15:49:37Z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