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7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4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1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01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0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9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7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01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9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0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8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8FC4D0-B231-43EB-A466-488ADCEA822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B0B6A5-92F7-4300-8983-FE6873D5F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224-D92F-A97B-3A25-232E9063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49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INTERNSHIP PRESENTATION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ABCB1-1EF1-49E8-00B8-90A91848D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GAGAN A (4UB19CS021)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-HARISH J LAMANI (4UB19CS023)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-KAVYA S T (4UB19CS024)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1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B193-2A68-06E4-2471-A21D6344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 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3EB8-B80C-5BA3-8D05-551481AE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INPUT AN IMAGE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D0616-CF2E-C65E-9601-BB24E16D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1777429"/>
            <a:ext cx="8653111" cy="47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32AB-B519-9E83-2D01-1E8D9B0C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4200" cy="803275"/>
          </a:xfrm>
        </p:spPr>
        <p:txBody>
          <a:bodyPr>
            <a:noAutofit/>
          </a:bodyPr>
          <a:lstStyle/>
          <a:p>
            <a:r>
              <a:rPr lang="en-US" sz="4000" dirty="0"/>
              <a:t>Predicted Result for absence of kidney stone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0E465-1149-9E38-69BC-4226DA239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04" y="1356189"/>
            <a:ext cx="8850296" cy="46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8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4996-BBAA-6889-6883-1EA9DAB6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en-US" dirty="0"/>
              <a:t>Predicted Result for presence of kidney stone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CC484-39AC-60E0-969A-A22548AD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4" y="1188720"/>
            <a:ext cx="8576110" cy="47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9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9F64-0018-D6B5-E68A-C7A792B0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FF11-CFDB-BC52-0044-8EB58C6F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1916854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cap="none" dirty="0"/>
              <a:t>	The main objective of our project was to purpose an automatic method for detecting the stones present in </a:t>
            </a:r>
            <a:r>
              <a:rPr lang="en-US" sz="2800" cap="none" dirty="0" err="1"/>
              <a:t>kidney.We</a:t>
            </a:r>
            <a:r>
              <a:rPr lang="en-US" sz="2800" cap="none" dirty="0"/>
              <a:t> have concluded that the detection of kidney stones using machine learning algorithm have provided 92% accuracy.</a:t>
            </a:r>
            <a:endParaRPr lang="en-IN" sz="3200" cap="none" dirty="0"/>
          </a:p>
        </p:txBody>
      </p:sp>
    </p:spTree>
    <p:extLst>
      <p:ext uri="{BB962C8B-B14F-4D97-AF65-F5344CB8AC3E}">
        <p14:creationId xmlns:p14="http://schemas.microsoft.com/office/powerpoint/2010/main" val="159273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7E2-5DCE-B289-F6F5-AB437D4C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4007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9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4B1-7E39-F03A-332A-89DB699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9796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    ABOUT THE COMPANY</a:t>
            </a:r>
            <a:endParaRPr lang="en-IN" sz="40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D190-B83F-4419-3232-F1312504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Name of the Company : Sumukha Info Tech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Started on 08/08/2018, Sumukha InfoTech’s vision is to contribute to the society in a bigger way.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Vision: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Help improve the quality of life’s of people through our software products and through our social service activities.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Mission: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deliver quality product and services and to build trust and good relation with clients and society.</a:t>
            </a:r>
            <a:endParaRPr lang="en-IN" sz="18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Values: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Stick on to our ethics of being transparent and to provide maximum value to our clients.</a:t>
            </a:r>
            <a:endParaRPr lang="en-IN" sz="18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D18FD-281E-E7DC-2A98-87C5E829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7" y="439297"/>
            <a:ext cx="3324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8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D49D040-25A9-E54E-3D49-AB094CFD3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34179"/>
              </p:ext>
            </p:extLst>
          </p:nvPr>
        </p:nvGraphicFramePr>
        <p:xfrm>
          <a:off x="914400" y="1957123"/>
          <a:ext cx="10581376" cy="4214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90688">
                  <a:extLst>
                    <a:ext uri="{9D8B030D-6E8A-4147-A177-3AD203B41FA5}">
                      <a16:colId xmlns:a16="http://schemas.microsoft.com/office/drawing/2014/main" val="3368327657"/>
                    </a:ext>
                  </a:extLst>
                </a:gridCol>
                <a:gridCol w="5290688">
                  <a:extLst>
                    <a:ext uri="{9D8B030D-6E8A-4147-A177-3AD203B41FA5}">
                      <a16:colId xmlns:a16="http://schemas.microsoft.com/office/drawing/2014/main" val="590660842"/>
                    </a:ext>
                  </a:extLst>
                </a:gridCol>
              </a:tblGrid>
              <a:tr h="70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65148"/>
                  </a:ext>
                </a:extLst>
              </a:tr>
              <a:tr h="70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82320" algn="l"/>
                        </a:tabLs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w Cen MT (Body)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Python programming language	</a:t>
                      </a:r>
                      <a:endParaRPr lang="en-IN" sz="1200" dirty="0">
                        <a:effectLst/>
                        <a:latin typeface="Tw Cen MT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782861"/>
                  </a:ext>
                </a:extLst>
              </a:tr>
              <a:tr h="70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82320" algn="l"/>
                        </a:tabLs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w Cen MT (Body)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Modules in Python</a:t>
                      </a:r>
                      <a:endParaRPr lang="en-IN" sz="1200" dirty="0">
                        <a:effectLst/>
                        <a:latin typeface="Tw Cen MT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25386"/>
                  </a:ext>
                </a:extLst>
              </a:tr>
              <a:tr h="70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82320" algn="l"/>
                        </a:tabLs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w Cen MT (Body)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Machine Learning Algorithm</a:t>
                      </a:r>
                      <a:endParaRPr lang="en-IN" sz="1200" dirty="0">
                        <a:effectLst/>
                        <a:latin typeface="Tw Cen MT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686792"/>
                  </a:ext>
                </a:extLst>
              </a:tr>
              <a:tr h="7023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FOURTH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82320" algn="l"/>
                        </a:tabLs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w Cen MT (Body)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Flask Framework and Environmental setup</a:t>
                      </a:r>
                      <a:endParaRPr lang="en-IN" sz="1200" dirty="0">
                        <a:effectLst/>
                        <a:latin typeface="Tw Cen MT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635655"/>
                  </a:ext>
                </a:extLst>
              </a:tr>
              <a:tr h="702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82320" algn="l"/>
                        </a:tabLs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w Cen MT (Body)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Project Based Learning</a:t>
                      </a:r>
                      <a:endParaRPr lang="en-IN" sz="1200" dirty="0">
                        <a:effectLst/>
                        <a:latin typeface="Tw Cen MT (Body)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348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6A14B8-EA48-4DD4-A856-E060A6CB9978}"/>
              </a:ext>
            </a:extLst>
          </p:cNvPr>
          <p:cNvSpPr txBox="1"/>
          <p:nvPr/>
        </p:nvSpPr>
        <p:spPr>
          <a:xfrm>
            <a:off x="2531445" y="686747"/>
            <a:ext cx="768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INTERNSHIP</a:t>
            </a:r>
          </a:p>
        </p:txBody>
      </p:sp>
    </p:spTree>
    <p:extLst>
      <p:ext uri="{BB962C8B-B14F-4D97-AF65-F5344CB8AC3E}">
        <p14:creationId xmlns:p14="http://schemas.microsoft.com/office/powerpoint/2010/main" val="33469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8FDF-9592-D1D2-576D-92B36913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TASK PERFORMED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C528-F5E7-8728-E593-125A0D8D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BASICS OF Python 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DIFFERENT Modules in python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Machine learning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algorithmS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Project based learning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9214-9192-1675-0B3B-603F772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2757"/>
          </a:xfrm>
        </p:spPr>
        <p:txBody>
          <a:bodyPr/>
          <a:lstStyle/>
          <a:p>
            <a:r>
              <a:rPr lang="en-US" dirty="0"/>
              <a:t>INTRODUCTION TO PYTHON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938F44-F390-E4BF-5C89-FE05B2AD1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438765"/>
            <a:ext cx="10663989" cy="4840115"/>
          </a:xfrm>
        </p:spPr>
      </p:pic>
    </p:spTree>
    <p:extLst>
      <p:ext uri="{BB962C8B-B14F-4D97-AF65-F5344CB8AC3E}">
        <p14:creationId xmlns:p14="http://schemas.microsoft.com/office/powerpoint/2010/main" val="280710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2DFA-080F-F10D-7747-35DD7C95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1005E8-72BD-B32C-AB8B-0349CD96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23854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 is an application of AI that provides systems the ability to automatically learn and improve from experience without being explicitly programmed</a:t>
            </a:r>
            <a:r>
              <a:rPr lang="en-IN" dirty="0"/>
              <a:t>. </a:t>
            </a:r>
          </a:p>
          <a:p>
            <a:r>
              <a:rPr lang="en-IN" dirty="0"/>
              <a:t>Various types of algorithm</a:t>
            </a:r>
          </a:p>
          <a:p>
            <a:pPr marL="0" indent="0">
              <a:buNone/>
            </a:pPr>
            <a:r>
              <a:rPr lang="en-IN" dirty="0"/>
              <a:t>1.Linear Regression</a:t>
            </a:r>
          </a:p>
          <a:p>
            <a:pPr marL="0" indent="0">
              <a:buNone/>
            </a:pPr>
            <a:r>
              <a:rPr lang="en-IN" dirty="0"/>
              <a:t>2.Decision Tree</a:t>
            </a:r>
          </a:p>
          <a:p>
            <a:pPr marL="0" indent="0">
              <a:buNone/>
            </a:pPr>
            <a:r>
              <a:rPr lang="en-IN" dirty="0"/>
              <a:t>3.KNN(k-Nearest Neighbours)</a:t>
            </a:r>
          </a:p>
          <a:p>
            <a:pPr marL="0" indent="0">
              <a:buNone/>
            </a:pPr>
            <a:r>
              <a:rPr lang="en-IN" dirty="0"/>
              <a:t>4.CNN(Convolutional Neural Network)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964A4-E514-B676-24A9-17F9FF5F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3" y="2639729"/>
            <a:ext cx="5117450" cy="20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0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D3E1-D69A-E85D-FBB8-34A37D70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/>
          <a:lstStyle/>
          <a:p>
            <a:r>
              <a:rPr lang="en-US" dirty="0"/>
              <a:t>PROJECT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0F1E-54EE-ED17-6A15-B21D7D70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89"/>
            <a:ext cx="10515600" cy="43278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done a project on Kidney stone detection system using CNN algorithm.</a:t>
            </a:r>
          </a:p>
          <a:p>
            <a:r>
              <a:rPr lang="en-US" b="1" dirty="0"/>
              <a:t>IMPLEMENATION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B0604020202020204" pitchFamily="34" charset="0"/>
              </a:rPr>
              <a:t>1.Image Pre-processing</a:t>
            </a: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2.Image acquisition from dataset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3.Image classification using convolutional neural network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        *Sequential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        *Convolution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        *Pooling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        *Flattening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         *Fully connections</a:t>
            </a:r>
          </a:p>
        </p:txBody>
      </p:sp>
    </p:spTree>
    <p:extLst>
      <p:ext uri="{BB962C8B-B14F-4D97-AF65-F5344CB8AC3E}">
        <p14:creationId xmlns:p14="http://schemas.microsoft.com/office/powerpoint/2010/main" val="38598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6D95-5841-8BCE-559D-DA77570B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CNN ARCHITECTURE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594A-1BE8-47A1-8406-CA0C67AD1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1879520"/>
            <a:ext cx="10058401" cy="39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0A0C-A1E0-279F-27D6-BF744886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338B-30E8-7384-CC56-9C9E7D50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204" y="2314742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Flask is a high-level Python Web framework that encourages rapid development and clean, pragmatic design.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 Built by experienced developers, it takes care of much of the hassle of Web development, so you can focus on writing your app without needing to reinvent the wheel. 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It’s free and open source.</a:t>
            </a:r>
          </a:p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Features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1.Ridiculously fast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2.Reassuring secure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3.Exceedingly scalable</a:t>
            </a:r>
          </a:p>
          <a:p>
            <a:pPr marL="0" indent="0"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232086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219</TotalTime>
  <Words>399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Lato</vt:lpstr>
      <vt:lpstr>Times New Roman</vt:lpstr>
      <vt:lpstr>Tw Cen MT</vt:lpstr>
      <vt:lpstr>Tw Cen MT (Body)</vt:lpstr>
      <vt:lpstr>Droplet</vt:lpstr>
      <vt:lpstr>INTERNSHIP PRESENTATION</vt:lpstr>
      <vt:lpstr>    ABOUT THE COMPANY</vt:lpstr>
      <vt:lpstr>PowerPoint Presentation</vt:lpstr>
      <vt:lpstr>TASK PERFORMED</vt:lpstr>
      <vt:lpstr>INTRODUCTION TO PYTHON</vt:lpstr>
      <vt:lpstr>MACHINE LEARNING</vt:lpstr>
      <vt:lpstr>PROJECT IMPLEMENTATION</vt:lpstr>
      <vt:lpstr>CNN ARCHITECTURE</vt:lpstr>
      <vt:lpstr>FLASK FRAMEWORK</vt:lpstr>
      <vt:lpstr>SNAP SHOTS</vt:lpstr>
      <vt:lpstr>Predicted Result for absence of kidney stone</vt:lpstr>
      <vt:lpstr>Predicted Result for presence of kidney stone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Amruth M</dc:creator>
  <cp:lastModifiedBy>kushal kushal</cp:lastModifiedBy>
  <cp:revision>7</cp:revision>
  <dcterms:created xsi:type="dcterms:W3CDTF">2023-04-11T13:34:27Z</dcterms:created>
  <dcterms:modified xsi:type="dcterms:W3CDTF">2023-04-13T05:31:50Z</dcterms:modified>
</cp:coreProperties>
</file>