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89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  <p:sp>
        <p:nvSpPr>
          <p:cNvPr id="1048663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4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  <p:sp>
        <p:nvSpPr>
          <p:cNvPr id="1048655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6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7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0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1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4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6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2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1B5E-07B9-4D03-BBF4-7B36F89D4398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1001409" y="493764"/>
            <a:ext cx="9648826" cy="2465798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Paddy Leaf Disease Detection Using Image Processing And Machine Learning Techniques</a:t>
            </a:r>
            <a:endParaRPr lang="en-IN" sz="5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3457897" y="3429000"/>
            <a:ext cx="7048500" cy="270014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(4UB19CS020)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Gagan A (4UB19CS021)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Harish J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Lamani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(4UB19CS023)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Kavya S T  (4UB19CS024)</a:t>
            </a:r>
          </a:p>
        </p:txBody>
      </p:sp>
      <p:sp>
        <p:nvSpPr>
          <p:cNvPr id="1048604" name="TextBox 3"/>
          <p:cNvSpPr txBox="1"/>
          <p:nvPr/>
        </p:nvSpPr>
        <p:spPr>
          <a:xfrm>
            <a:off x="5093323" y="5533239"/>
            <a:ext cx="5413074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Smt. </a:t>
            </a: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Anitha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endParaRPr lang="en-I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1182688" y="1921374"/>
            <a:ext cx="9826623" cy="47053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Convolutional Neural Network (</a:t>
            </a:r>
            <a:r>
              <a:rPr lang="en-IN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ConvNet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/CNN) is a </a:t>
            </a: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 algorithm</a:t>
            </a:r>
            <a: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can take in an </a:t>
            </a:r>
            <a: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 image,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 importance to various aspects/objects in the image and be able to differentiate one from the other.</a:t>
            </a:r>
          </a:p>
          <a:p>
            <a:pPr marL="0" indent="0">
              <a:buNone/>
            </a:pP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role of the CNN is to </a:t>
            </a: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 the images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 a form which is easier to process, </a:t>
            </a: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without losing features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are critical for getting a good prediction. </a:t>
            </a:r>
            <a:endParaRPr lang="en-IN" sz="2800" dirty="0"/>
          </a:p>
        </p:txBody>
      </p:sp>
      <p:sp>
        <p:nvSpPr>
          <p:cNvPr id="1048630" name="TextBox 3"/>
          <p:cNvSpPr txBox="1"/>
          <p:nvPr/>
        </p:nvSpPr>
        <p:spPr>
          <a:xfrm>
            <a:off x="541286" y="231277"/>
            <a:ext cx="982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48631" name="TextBox 1"/>
          <p:cNvSpPr txBox="1"/>
          <p:nvPr/>
        </p:nvSpPr>
        <p:spPr>
          <a:xfrm flipH="1">
            <a:off x="1602983" y="1069791"/>
            <a:ext cx="2063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2975366" y="267985"/>
            <a:ext cx="6241267" cy="7715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CNN Architecture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110" y="1417834"/>
            <a:ext cx="10726220" cy="496241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Box 5"/>
          <p:cNvSpPr txBox="1"/>
          <p:nvPr/>
        </p:nvSpPr>
        <p:spPr>
          <a:xfrm>
            <a:off x="1747490" y="248745"/>
            <a:ext cx="8416113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Workflow in </a:t>
            </a:r>
            <a:r>
              <a:rPr lang="en-IN" sz="25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rice leaf disease detection</a:t>
            </a:r>
            <a:r>
              <a:rPr lang="en-IN" sz="25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sz="25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sz="25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lang="en-IN" sz="2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59" y="1222625"/>
            <a:ext cx="7314316" cy="53866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908842" y="419100"/>
            <a:ext cx="10374315" cy="6019800"/>
          </a:xfrm>
        </p:spPr>
        <p:txBody>
          <a:bodyPr>
            <a:normAutofit fontScale="94444"/>
          </a:bodyPr>
          <a:lstStyle/>
          <a:p>
            <a:pPr marL="254635" marR="540385" indent="0" algn="just">
              <a:lnSpc>
                <a:spcPct val="107000"/>
              </a:lnSpc>
              <a:spcAft>
                <a:spcPts val="500"/>
              </a:spcAft>
              <a:buNone/>
            </a:pPr>
            <a:r>
              <a:rPr lang="en-IN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 (image dataset) :</a:t>
            </a: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 a dataset of images of healthy and diseased rice plant   leaf 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2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 an input image known as image acquisition.       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3 : 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Pre-process the images to remove noise and resize them to a consistence  size.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4 :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Extract the features of the leaves using Image Processing Techniques.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5 :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Enhance the Images Using Image Enhancement Techniques.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6 :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Segment the images Acquired to distinguish among the regions of pixels that are present in the image.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7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 the dataset into training and testing sets.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8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the CNN architecture ,such as the number of layers and the size of convolutional filters.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9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 the CNN on the training set using supervised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learning,where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labels are the corresponding         diseases for each image.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10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Evaluate the performance of CNN on the testing set.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11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 the trained CNN to predict the diseases present in the rice leaves. 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extBox 1"/>
          <p:cNvSpPr txBox="1"/>
          <p:nvPr/>
        </p:nvSpPr>
        <p:spPr>
          <a:xfrm>
            <a:off x="852755" y="482885"/>
            <a:ext cx="5907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6" name="TextBox 2"/>
          <p:cNvSpPr txBox="1"/>
          <p:nvPr/>
        </p:nvSpPr>
        <p:spPr>
          <a:xfrm>
            <a:off x="750013" y="1417834"/>
            <a:ext cx="9349484" cy="293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Dataset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Our dataset is downloaded from Kaggle website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Pre Processing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Then data was processed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Model Building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CNN algorithm is used to build the model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Output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Our model got 96.9% of accuracy over testing </a:t>
            </a:r>
          </a:p>
        </p:txBody>
      </p:sp>
      <p:pic>
        <p:nvPicPr>
          <p:cNvPr id="209715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2" y="4698724"/>
            <a:ext cx="10873210" cy="15993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extBox 1"/>
          <p:cNvSpPr txBox="1"/>
          <p:nvPr/>
        </p:nvSpPr>
        <p:spPr>
          <a:xfrm>
            <a:off x="1171254" y="1684768"/>
            <a:ext cx="8825501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our own dataset.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3 categories namely: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Brown spot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scald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which we got 99.6% of accuracy over testing.</a:t>
            </a:r>
          </a:p>
        </p:txBody>
      </p:sp>
      <p:sp>
        <p:nvSpPr>
          <p:cNvPr id="1048638" name="TextBox 2"/>
          <p:cNvSpPr txBox="1"/>
          <p:nvPr/>
        </p:nvSpPr>
        <p:spPr>
          <a:xfrm>
            <a:off x="1171254" y="606174"/>
            <a:ext cx="782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IMPLEMENTATION(CONTD)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87" y="4800909"/>
            <a:ext cx="11195488" cy="14509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extBox 1"/>
          <p:cNvSpPr txBox="1"/>
          <p:nvPr/>
        </p:nvSpPr>
        <p:spPr>
          <a:xfrm>
            <a:off x="1171253" y="472610"/>
            <a:ext cx="7685070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: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Finally the project is deployed using flask framework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Flask framework is used to provide the front end to the project that is user-friendly to classify the paddy leaf disease. </a:t>
            </a: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74" y="2612670"/>
            <a:ext cx="6986428" cy="1215796"/>
          </a:xfrm>
          <a:prstGeom prst="rect">
            <a:avLst/>
          </a:prstGeom>
        </p:spPr>
      </p:pic>
      <p:pic>
        <p:nvPicPr>
          <p:cNvPr id="209715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74" y="4245330"/>
            <a:ext cx="6986428" cy="2140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841774" y="308668"/>
            <a:ext cx="10018713" cy="8001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8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349" y="5505450"/>
            <a:ext cx="39240" cy="52388"/>
          </a:xfrm>
        </p:spPr>
      </p:pic>
      <p:pic>
        <p:nvPicPr>
          <p:cNvPr id="2097159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037" y="4133224"/>
            <a:ext cx="5928189" cy="2416108"/>
          </a:xfrm>
          <a:prstGeom prst="rect">
            <a:avLst/>
          </a:prstGeom>
        </p:spPr>
      </p:pic>
      <p:pic>
        <p:nvPicPr>
          <p:cNvPr id="209716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037" y="1184065"/>
            <a:ext cx="5928189" cy="27534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extBox 3"/>
          <p:cNvSpPr txBox="1"/>
          <p:nvPr/>
        </p:nvSpPr>
        <p:spPr>
          <a:xfrm>
            <a:off x="2417851" y="719190"/>
            <a:ext cx="7356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pic>
        <p:nvPicPr>
          <p:cNvPr id="2097161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91" y="2130050"/>
            <a:ext cx="7582327" cy="39008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1086642" y="788543"/>
            <a:ext cx="10018713" cy="10096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1015679" y="1795578"/>
            <a:ext cx="9356284" cy="5348331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aims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common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diseases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occurring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rice</a:t>
            </a:r>
            <a:r>
              <a:rPr lang="en-US" sz="2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leaf,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namely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leaf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scald,</a:t>
            </a:r>
            <a:r>
              <a:rPr lang="en-US" sz="28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brown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spot and healthy using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en-US" sz="28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2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learning.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We have used the Convolution Neural Network(CNN) for the implementation to classify the paddy leaf diseases.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The model achieved a high accuracy rate of 99% in recognizing the disease.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132680" y="712180"/>
            <a:ext cx="9926640" cy="866775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1132680" y="2050444"/>
            <a:ext cx="9926640" cy="366198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Paddy is one of the major cultivated crops in India which is affected by various diseases at various stages of its cultivation.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Recent developments in Deep Learning show that Automatic Image Recognition systems using Convolutional Neural Network (CNN) models can be very beneficial in such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used publicly available  dataset and we have used Machine Learning to develop our deep learning model.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5"/>
          <p:cNvSpPr/>
          <p:nvPr/>
        </p:nvSpPr>
        <p:spPr>
          <a:xfrm>
            <a:off x="1469204" y="2705724"/>
            <a:ext cx="8804953" cy="139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8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983457" y="728181"/>
            <a:ext cx="10018713" cy="695325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IN" sz="3800" dirty="0">
              <a:solidFill>
                <a:srgbClr val="0070C0"/>
              </a:solidFill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1189830" y="1907249"/>
            <a:ext cx="9812340" cy="4719584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Crops are becoming infected with a variety of illnesses as a result of environmental changes.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has a significant impact on crop quality, quantity, and productivity.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approach involves image acquisition , segmentation, feature extraction, image analysis and classification techniques are used to detect plant diseases.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detect disease in Paddy leaves, we use a Convolution neural network and a Deep neural network in the proposed framework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zh-CN" altLang="en-US"/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086643" y="603608"/>
            <a:ext cx="10018713" cy="74295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OBJECTIVES</a:t>
            </a:r>
            <a:endParaRPr lang="en-IN" sz="3800" dirty="0">
              <a:solidFill>
                <a:srgbClr val="0070C0"/>
              </a:solidFill>
            </a:endParaRP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1373187" y="1584682"/>
            <a:ext cx="9445623" cy="4466798"/>
          </a:xfrm>
        </p:spPr>
        <p:txBody>
          <a:bodyPr>
            <a:noAutofit/>
          </a:bodyPr>
          <a:lstStyle/>
          <a:p>
            <a:pPr marL="342900" marR="796290" lvl="0" indent="-342900" algn="just">
              <a:lnSpc>
                <a:spcPct val="145000"/>
              </a:lnSpc>
              <a:spcBef>
                <a:spcPts val="695"/>
              </a:spcBef>
              <a:spcAft>
                <a:spcPts val="600"/>
              </a:spcAft>
              <a:buSzPts val="1200"/>
              <a:buFont typeface="Symbol" panose="05050102010706020507" pitchFamily="18" charset="2"/>
              <a:buChar char="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 study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the nature of Padddy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leaf using image processing techniques that involves:</a:t>
            </a:r>
            <a:endParaRPr lang="zh-CN" altLang="en-US"/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Acquisition .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Pre-processing.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Enhancement.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Segmentation.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Analysis.</a:t>
            </a: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120" marR="796290" indent="0" algn="just">
              <a:lnSpc>
                <a:spcPct val="145000"/>
              </a:lnSpc>
              <a:spcBef>
                <a:spcPts val="695"/>
              </a:spcBef>
              <a:spcAft>
                <a:spcPts val="600"/>
              </a:spcAft>
              <a:buNone/>
              <a:tabLst>
                <a:tab pos="338455" algn="l"/>
                <a:tab pos="339090" algn="l"/>
              </a:tabLs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120" marR="796290" indent="0" algn="just">
              <a:lnSpc>
                <a:spcPct val="145000"/>
              </a:lnSpc>
              <a:spcBef>
                <a:spcPts val="695"/>
              </a:spcBef>
              <a:spcAft>
                <a:spcPts val="600"/>
              </a:spcAft>
              <a:buNone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extBox 1"/>
          <p:cNvSpPr txBox="1"/>
          <p:nvPr/>
        </p:nvSpPr>
        <p:spPr>
          <a:xfrm>
            <a:off x="1017140" y="858601"/>
            <a:ext cx="9955659" cy="371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just">
              <a:lnSpc>
                <a:spcPct val="150000"/>
              </a:lnSpc>
              <a:spcAft>
                <a:spcPts val="1190"/>
              </a:spcAft>
              <a:buClr>
                <a:schemeClr val="accent1">
                  <a:lumMod val="75000"/>
                </a:schemeClr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detect and classify the diseases present in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Paddy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leaf using  algorithms using Machine Learning and choose the right parameters for the algorithm.</a:t>
            </a:r>
            <a:endParaRPr lang="zh-CN" altLang="en-US"/>
          </a:p>
          <a:p>
            <a:pPr marL="571500" lvl="0" indent="-571500" algn="just">
              <a:lnSpc>
                <a:spcPct val="150000"/>
              </a:lnSpc>
              <a:spcAft>
                <a:spcPts val="1190"/>
              </a:spcAft>
              <a:buClr>
                <a:schemeClr val="accent1">
                  <a:lumMod val="75000"/>
                </a:schemeClr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compare some algorithms and get the best accuracy.</a:t>
            </a: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lvl="0" indent="-571500" algn="just">
              <a:lnSpc>
                <a:spcPct val="150000"/>
              </a:lnSpc>
              <a:spcAft>
                <a:spcPts val="1190"/>
              </a:spcAft>
              <a:buClr>
                <a:schemeClr val="accent1">
                  <a:lumMod val="75000"/>
                </a:schemeClr>
              </a:buClr>
              <a:buSzPct val="70000"/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1086643" y="470686"/>
            <a:ext cx="10018713" cy="85725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 OF LITERATURE</a:t>
            </a:r>
            <a:endParaRPr lang="en-IN" sz="3800" dirty="0">
              <a:solidFill>
                <a:srgbClr val="0070C0"/>
              </a:solidFill>
            </a:endParaRP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1484310" y="1955195"/>
            <a:ext cx="10018713" cy="3705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Ms.Kiran.R,Gavhale,Prof.Ujwalla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Gawande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2014) </a:t>
            </a: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present paper reviews and summarizes image processing techniques for several plant species that have been used for recognizing plant diseases.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major techniques for detection of plant diseases are: BPNN, SVM, K-means clustering, and SGDM. </a:t>
            </a:r>
          </a:p>
          <a:p>
            <a:pPr marL="457200" lvl="1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Bulent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Tugrul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Elhoucine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Elfatimi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Recep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Eryigit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(2022) </a:t>
            </a: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presented a detailed review of CNN-based research on plant leaf disease detection in crops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CNN methods are widely used in the detection of plant diseases. It has solved the problems of traditional object detection and classification methods.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1017142" y="438152"/>
            <a:ext cx="10485881" cy="26440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Sunil S. Harakannanavar  , Jayashri M.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Rudagi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Veena I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Puranikmath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Ayesha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Siddiqua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R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Pramodhini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a part of image processing, the samples of Paddy Leaf are resized to 256 × 256 pixels to maintain equal in their size throughout the experiment.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 and K-means clustering are employed to maximize the quality and segment the leaf samples.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a part of machine learning approaches the SVM, KNN and CNN are used to classify the features and the performance of the model is recorded.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23" name="TextBox 1"/>
          <p:cNvSpPr txBox="1"/>
          <p:nvPr/>
        </p:nvSpPr>
        <p:spPr>
          <a:xfrm>
            <a:off x="1017142" y="3603662"/>
            <a:ext cx="10485881" cy="214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Jashraj Karnik and Dr. Anil Suthar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(2021)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have performed classification using convolutional neural network algorithm to classify the rice leaf disease by doing image processing techniques like DTW and GLCM.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result outcome of transfer learning through data manipulation is 89%.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715024" y="1059380"/>
            <a:ext cx="8596668" cy="87102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STATEMENT</a:t>
            </a:r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1373740" y="2595080"/>
            <a:ext cx="9058275" cy="2696111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detect the diseases present in Paddy leaf using Image Processing and Machine Learning techniques.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086643" y="410325"/>
            <a:ext cx="10018713" cy="98107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REQUIREMENT SPECIFICATIONS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1484310" y="1556321"/>
            <a:ext cx="4611689" cy="4543425"/>
          </a:xfrm>
        </p:spPr>
        <p:txBody>
          <a:bodyPr>
            <a:normAutofit/>
          </a:bodyPr>
          <a:lstStyle/>
          <a:p>
            <a:pPr marL="0" marR="539750" indent="0" algn="ctr">
              <a:lnSpc>
                <a:spcPct val="107000"/>
              </a:lnSpc>
              <a:spcAft>
                <a:spcPts val="1795"/>
              </a:spcAft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CONFIGURATION  </a:t>
            </a:r>
          </a:p>
          <a:p>
            <a:pPr marL="342900" marR="53975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2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Processor: Intel core i3 or above.  </a:t>
            </a:r>
          </a:p>
          <a:p>
            <a:pPr marL="342900" marR="53975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2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64-bit, quad-core, 1.5 GHz minimum per core   </a:t>
            </a:r>
          </a:p>
          <a:p>
            <a:pPr marL="342900" marR="53975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2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Ram: 4 GB or more   </a:t>
            </a:r>
          </a:p>
          <a:p>
            <a:pPr marL="342900" marR="53975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2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Hard disk: 10 GB of available space or more.   </a:t>
            </a:r>
          </a:p>
          <a:p>
            <a:endParaRPr lang="en-IN" dirty="0"/>
          </a:p>
        </p:txBody>
      </p:sp>
      <p:sp>
        <p:nvSpPr>
          <p:cNvPr id="1048628" name="Content Placeholder 2"/>
          <p:cNvSpPr txBox="1"/>
          <p:nvPr/>
        </p:nvSpPr>
        <p:spPr>
          <a:xfrm>
            <a:off x="6230849" y="1556321"/>
            <a:ext cx="4874507" cy="415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5833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539750" indent="0" algn="ctr">
              <a:lnSpc>
                <a:spcPct val="107000"/>
              </a:lnSpc>
              <a:spcAft>
                <a:spcPts val="1795"/>
              </a:spcAft>
              <a:buFont typeface="Arial"/>
              <a:buNone/>
            </a:pPr>
            <a:r>
              <a:rPr lang="en-I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CONFIGURATION 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53975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Operating system: Windows</a:t>
            </a:r>
            <a:r>
              <a:rPr lang="en-IN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8 and above</a:t>
            </a:r>
          </a:p>
          <a:p>
            <a:pPr marR="53975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 : Python 3.6.2 or above</a:t>
            </a:r>
          </a:p>
          <a:p>
            <a:pPr marR="53975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Libraries and frameworks: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numpy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pandas,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tensorflow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keras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matplotlib,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opencv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flask.</a:t>
            </a:r>
          </a:p>
          <a:p>
            <a:pPr marR="53975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Tools and IDE :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Jupyter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Notebook, Anaconda Distribution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1065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Paddy Leaf Disease Detection Using Image Processing And Machine Learning Techniques</vt:lpstr>
      <vt:lpstr>ABSTRACT</vt:lpstr>
      <vt:lpstr>INTRODUCTION</vt:lpstr>
      <vt:lpstr>OBJECTIVES</vt:lpstr>
      <vt:lpstr>PowerPoint Presentation</vt:lpstr>
      <vt:lpstr>REVIEW OF LITERATURE</vt:lpstr>
      <vt:lpstr>PowerPoint Presentation</vt:lpstr>
      <vt:lpstr>PROBLEM STATEMENT</vt:lpstr>
      <vt:lpstr>SYSTEM REQUIREMENT SPECIFICATIONS</vt:lpstr>
      <vt:lpstr>PowerPoint Presentation</vt:lpstr>
      <vt:lpstr>Basic CNN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SNAPSHOTS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Bone Fracture Detection using Convolution Neural Network</dc:title>
  <dc:creator>Suhas Mallya</dc:creator>
  <cp:lastModifiedBy>kushal kushal</cp:lastModifiedBy>
  <cp:revision>2</cp:revision>
  <dcterms:created xsi:type="dcterms:W3CDTF">2022-12-08T15:24:41Z</dcterms:created>
  <dcterms:modified xsi:type="dcterms:W3CDTF">2023-05-23T05:03:07Z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508457f275b94f01802758211e63a7b0</vt:lpwstr>
  </property>
</Properties>
</file>