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9" r:id="rId1"/>
  </p:sldMasterIdLst>
  <p:sldIdLst>
    <p:sldId id="256" r:id="rId2"/>
    <p:sldId id="257" r:id="rId3"/>
    <p:sldId id="258" r:id="rId4"/>
    <p:sldId id="262" r:id="rId5"/>
    <p:sldId id="275" r:id="rId6"/>
    <p:sldId id="263" r:id="rId7"/>
    <p:sldId id="264" r:id="rId8"/>
    <p:sldId id="261" r:id="rId9"/>
    <p:sldId id="265" r:id="rId10"/>
    <p:sldId id="266" r:id="rId11"/>
    <p:sldId id="267" r:id="rId12"/>
    <p:sldId id="270" r:id="rId13"/>
    <p:sldId id="269" r:id="rId14"/>
    <p:sldId id="268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57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9603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207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2517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667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605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84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8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69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54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93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01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17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56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13-12-2022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20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31B5E-07B9-4D03-BBF4-7B36F89D4398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23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  <p:sldLayoutId id="2147484101" r:id="rId12"/>
    <p:sldLayoutId id="2147484102" r:id="rId13"/>
    <p:sldLayoutId id="2147484103" r:id="rId14"/>
    <p:sldLayoutId id="2147484104" r:id="rId15"/>
    <p:sldLayoutId id="21474841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A5C05-18D7-90A5-7FF2-B8433D49C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409" y="493764"/>
            <a:ext cx="9648826" cy="2465798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Rice Leaf Disease Detection Using Image Processing And Machine Learning Techniques</a:t>
            </a:r>
            <a:endParaRPr lang="en-IN" sz="5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CD446-8F9E-E6AB-A085-197F9A249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7897" y="3429000"/>
            <a:ext cx="7048500" cy="270014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Divya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(4UB19CS020)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Gagan A (4UB19CS021)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Harish J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Lamani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(4UB19CS023)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Kavya S T  (4UB19CS024)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DD6EEE-2C06-B4A8-245B-7759371CA35D}"/>
              </a:ext>
            </a:extLst>
          </p:cNvPr>
          <p:cNvSpPr txBox="1"/>
          <p:nvPr/>
        </p:nvSpPr>
        <p:spPr>
          <a:xfrm>
            <a:off x="5093323" y="5533239"/>
            <a:ext cx="5413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Smt. </a:t>
            </a:r>
            <a:r>
              <a:rPr lang="en-US" sz="24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Anitha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endParaRPr lang="en-IN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62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2917D93-8B26-9427-BEEB-CC833841AF8D}"/>
              </a:ext>
            </a:extLst>
          </p:cNvPr>
          <p:cNvSpPr txBox="1">
            <a:spLocks/>
          </p:cNvSpPr>
          <p:nvPr/>
        </p:nvSpPr>
        <p:spPr>
          <a:xfrm>
            <a:off x="1484310" y="3005137"/>
            <a:ext cx="4295775" cy="8477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C0BB91-D651-22CA-3C77-118A9FDC1BC1}"/>
              </a:ext>
            </a:extLst>
          </p:cNvPr>
          <p:cNvSpPr txBox="1"/>
          <p:nvPr/>
        </p:nvSpPr>
        <p:spPr>
          <a:xfrm>
            <a:off x="976045" y="873304"/>
            <a:ext cx="105686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AND METHODOLOGY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BC448-23B6-6361-7A1B-25DF61D1E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333" y="1890904"/>
            <a:ext cx="8774130" cy="453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3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3ABDB-1879-6B75-B83A-443788150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824" y="325991"/>
            <a:ext cx="10512423" cy="6206018"/>
          </a:xfrm>
        </p:spPr>
        <p:txBody>
          <a:bodyPr>
            <a:normAutofit/>
          </a:bodyPr>
          <a:lstStyle/>
          <a:p>
            <a:pPr marL="539750" marR="539750" algn="just">
              <a:spcAft>
                <a:spcPts val="1620"/>
              </a:spcAft>
              <a:buSzPct val="90000"/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mage Acquisition : 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picture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 as the input for further processing. </a:t>
            </a:r>
          </a:p>
          <a:p>
            <a:pPr marL="539750" marR="539750" algn="just">
              <a:spcAft>
                <a:spcPts val="162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2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 </a:t>
            </a: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Preprocessing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use of computer algorithms to perform image processing on digital images is known as image pre-processing. </a:t>
            </a:r>
            <a:r>
              <a:rPr lang="en-IN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It is by </a:t>
            </a:r>
            <a:r>
              <a:rPr lang="en-IN" sz="19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smoothing and removing noise </a:t>
            </a:r>
            <a:r>
              <a:rPr lang="en-IN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the image edges. </a:t>
            </a:r>
          </a:p>
          <a:p>
            <a:pPr marL="539750" marR="539750" algn="just">
              <a:spcAft>
                <a:spcPts val="162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 Enhancement :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process of </a:t>
            </a: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modifying digital images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 that the effects are more appropriate for display or further image processing is known as image enhancement. </a:t>
            </a:r>
          </a:p>
          <a:p>
            <a:pPr marL="539750" marR="539750" algn="just">
              <a:spcAft>
                <a:spcPts val="162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 Segmentation :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method of </a:t>
            </a: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segmenting a digital image into multiple segments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known as image segmentation (sets of pixels, also known as image objects).</a:t>
            </a:r>
          </a:p>
          <a:p>
            <a:pPr marL="539750" marR="539750" algn="just">
              <a:spcAft>
                <a:spcPts val="1620"/>
              </a:spcAft>
              <a:buSzPct val="90000"/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 Extraction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segmentation the area of interest i.e. </a:t>
            </a: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diseased part extracted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In the next step, significant features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 extracted and those features can be used to determine the meaning of a given sample. </a:t>
            </a:r>
            <a:endParaRPr lang="en-IN" sz="1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39750" marR="539750" algn="just">
              <a:spcAft>
                <a:spcPts val="1620"/>
              </a:spcAft>
              <a:buSzPct val="90000"/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Classification: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final step </a:t>
            </a:r>
            <a:r>
              <a:rPr lang="en-IN" sz="19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IN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 to </a:t>
            </a:r>
            <a:r>
              <a:rPr lang="en-IN" sz="19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categorize rice leaf disease </a:t>
            </a:r>
            <a:r>
              <a:rPr lang="en-IN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types using classifiers such as </a:t>
            </a:r>
            <a:r>
              <a:rPr lang="en-IN" sz="19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IN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NN ,CNN and SVM.</a:t>
            </a:r>
          </a:p>
        </p:txBody>
      </p:sp>
    </p:spTree>
    <p:extLst>
      <p:ext uri="{BB962C8B-B14F-4D97-AF65-F5344CB8AC3E}">
        <p14:creationId xmlns:p14="http://schemas.microsoft.com/office/powerpoint/2010/main" val="3418562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4D2BF-4C0F-9980-F2F5-ED03E97F4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921374"/>
            <a:ext cx="9826623" cy="470534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Convolutional Neural Network (</a:t>
            </a:r>
            <a:r>
              <a:rPr lang="en-IN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ConvNet</a:t>
            </a: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/CNN) is a </a:t>
            </a:r>
            <a:r>
              <a:rPr lang="en-IN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Deep Learning algorithm</a:t>
            </a:r>
            <a:r>
              <a:rPr lang="en-I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 can take in an </a:t>
            </a:r>
            <a:r>
              <a:rPr lang="en-I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 image, </a:t>
            </a: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assign importance to various aspects/objects in the image and be able to differentiate one from the other.</a:t>
            </a:r>
          </a:p>
          <a:p>
            <a:pPr marL="0" indent="0">
              <a:buNone/>
            </a:pPr>
            <a:endParaRPr lang="en-IN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role of the CNN is to </a:t>
            </a:r>
            <a:r>
              <a:rPr lang="en-IN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reduce the images </a:t>
            </a: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into a form which is easier to process, </a:t>
            </a:r>
            <a:r>
              <a:rPr lang="en-IN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without losing features </a:t>
            </a: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 are critical for getting a good prediction. 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EE1FFC-C1E8-62E0-66E6-F41DAD0CA89D}"/>
              </a:ext>
            </a:extLst>
          </p:cNvPr>
          <p:cNvSpPr txBox="1"/>
          <p:nvPr/>
        </p:nvSpPr>
        <p:spPr>
          <a:xfrm>
            <a:off x="802543" y="730215"/>
            <a:ext cx="982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  <a:endParaRPr lang="en-IN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832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935C-6C71-53C6-CB44-C1497DF45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366" y="267985"/>
            <a:ext cx="6241267" cy="77152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CNN Architecture</a:t>
            </a:r>
            <a:endParaRPr lang="en-IN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FBE3EC2-BD9D-386B-C433-C0529F753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10" y="1417834"/>
            <a:ext cx="10726220" cy="4962418"/>
          </a:xfrm>
        </p:spPr>
      </p:pic>
    </p:spTree>
    <p:extLst>
      <p:ext uri="{BB962C8B-B14F-4D97-AF65-F5344CB8AC3E}">
        <p14:creationId xmlns:p14="http://schemas.microsoft.com/office/powerpoint/2010/main" val="4137230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B2FD4A8-E7BB-2A47-26A9-41CF41B76438}"/>
              </a:ext>
            </a:extLst>
          </p:cNvPr>
          <p:cNvSpPr txBox="1"/>
          <p:nvPr/>
        </p:nvSpPr>
        <p:spPr>
          <a:xfrm>
            <a:off x="1747490" y="248745"/>
            <a:ext cx="84161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Workflow in </a:t>
            </a:r>
            <a:r>
              <a:rPr lang="en-IN" sz="25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rice leaf disease detection</a:t>
            </a:r>
            <a:r>
              <a:rPr lang="en-IN" sz="25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IN" sz="25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IN" sz="25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learning</a:t>
            </a:r>
            <a:endParaRPr lang="en-IN" sz="25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A61338-AB87-4907-951F-98699A036E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5"/>
          <a:stretch/>
        </p:blipFill>
        <p:spPr>
          <a:xfrm>
            <a:off x="1394342" y="1141297"/>
            <a:ext cx="9403315" cy="546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3D354-376D-6E51-6B3D-DBF814820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842" y="419100"/>
            <a:ext cx="10374315" cy="6019800"/>
          </a:xfrm>
        </p:spPr>
        <p:txBody>
          <a:bodyPr>
            <a:normAutofit/>
          </a:bodyPr>
          <a:lstStyle/>
          <a:p>
            <a:pPr marL="254635" marR="540385" indent="0" algn="just">
              <a:lnSpc>
                <a:spcPct val="107000"/>
              </a:lnSpc>
              <a:spcAft>
                <a:spcPts val="500"/>
              </a:spcAft>
              <a:buNone/>
            </a:pPr>
            <a:r>
              <a:rPr lang="en-IN" sz="2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 (image dataset) :</a:t>
            </a:r>
          </a:p>
          <a:p>
            <a:pPr marL="326390" algn="just">
              <a:lnSpc>
                <a:spcPct val="115000"/>
              </a:lnSpc>
              <a:spcBef>
                <a:spcPts val="43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1 : 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Collect a dataset of images of healthy and diseased rice plant   leaf .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6390" algn="just">
              <a:lnSpc>
                <a:spcPct val="115000"/>
              </a:lnSpc>
              <a:spcBef>
                <a:spcPts val="43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2 : 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Take an input image known as image acquisition.       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6390" algn="just">
              <a:lnSpc>
                <a:spcPct val="115000"/>
              </a:lnSpc>
              <a:spcBef>
                <a:spcPts val="43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3 :  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Pre-process the images to remove noise and resize them to a consistence  size.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6390" algn="just">
              <a:lnSpc>
                <a:spcPct val="115000"/>
              </a:lnSpc>
              <a:spcBef>
                <a:spcPts val="43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4 :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Extract the features of the leaves using Image Processing Techniques.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6390" algn="just">
              <a:lnSpc>
                <a:spcPct val="115000"/>
              </a:lnSpc>
              <a:spcBef>
                <a:spcPts val="43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5 :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Enhance the Images Using Image Enhancement Techniques.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6390" algn="just">
              <a:lnSpc>
                <a:spcPct val="115000"/>
              </a:lnSpc>
              <a:spcBef>
                <a:spcPts val="43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6 :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Segment the images Acquired to distinguish among the regions of pixels that are present in the image.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6390" algn="just">
              <a:lnSpc>
                <a:spcPct val="115000"/>
              </a:lnSpc>
              <a:spcBef>
                <a:spcPts val="43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7 : 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Split the dataset into training and testing sets.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6390" algn="just">
              <a:lnSpc>
                <a:spcPct val="115000"/>
              </a:lnSpc>
              <a:spcBef>
                <a:spcPts val="43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8 : 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Define the CNN architecture ,such as the number of layers and the size of convolutional filters.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6390" algn="just">
              <a:lnSpc>
                <a:spcPct val="115000"/>
              </a:lnSpc>
              <a:spcBef>
                <a:spcPts val="43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9 : 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 the CNN on the training set using supervised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learning,where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labels are the corresponding         diseases for each image.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6390" algn="just">
              <a:lnSpc>
                <a:spcPct val="115000"/>
              </a:lnSpc>
              <a:spcBef>
                <a:spcPts val="43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10 : 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Evaluate the performance of CNN on the testing set.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6390" algn="just">
              <a:lnSpc>
                <a:spcPct val="115000"/>
              </a:lnSpc>
              <a:spcBef>
                <a:spcPts val="43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11 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Use the trained CNN to predict the diseases present in the rice leaves. 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531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9176-4172-5F7E-5B5E-09BD607B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860" y="320755"/>
            <a:ext cx="10018713" cy="8001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RESULTS</a:t>
            </a:r>
            <a:endParaRPr lang="en-IN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8C31DC-94DF-9A4F-EF94-9E82A58F4E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" t="-417" r="68581" b="9388"/>
          <a:stretch/>
        </p:blipFill>
        <p:spPr bwMode="auto">
          <a:xfrm>
            <a:off x="5541981" y="1432949"/>
            <a:ext cx="2703957" cy="3992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F82C2EA-51FA-15F2-D31E-849E304B2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349" y="5505450"/>
            <a:ext cx="39240" cy="5238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C3D597-0FBB-7763-9444-5884462689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1" t="-615" r="30826" b="10843"/>
          <a:stretch/>
        </p:blipFill>
        <p:spPr bwMode="auto">
          <a:xfrm>
            <a:off x="8690082" y="1432950"/>
            <a:ext cx="2703958" cy="39920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07D5FD-3096-55B3-4B75-C57554A90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23" y="1534117"/>
            <a:ext cx="3139719" cy="39397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67185D3-53BF-9491-6C18-882D810E6EA2}"/>
              </a:ext>
            </a:extLst>
          </p:cNvPr>
          <p:cNvSpPr txBox="1"/>
          <p:nvPr/>
        </p:nvSpPr>
        <p:spPr>
          <a:xfrm>
            <a:off x="5963159" y="5762566"/>
            <a:ext cx="4952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. Diseased rice leaves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717101-396B-16B4-91CF-B64F46907114}"/>
              </a:ext>
            </a:extLst>
          </p:cNvPr>
          <p:cNvSpPr txBox="1"/>
          <p:nvPr/>
        </p:nvSpPr>
        <p:spPr>
          <a:xfrm>
            <a:off x="1276697" y="5762566"/>
            <a:ext cx="251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. Healthy rice leaf</a:t>
            </a:r>
          </a:p>
        </p:txBody>
      </p:sp>
    </p:spTree>
    <p:extLst>
      <p:ext uri="{BB962C8B-B14F-4D97-AF65-F5344CB8AC3E}">
        <p14:creationId xmlns:p14="http://schemas.microsoft.com/office/powerpoint/2010/main" val="4173650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9B25-C55F-2C60-1B8D-3F5E9394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788543"/>
            <a:ext cx="10018713" cy="100965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</a:t>
            </a:r>
            <a:endParaRPr lang="en-IN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A6EC5-E73B-59CB-FF99-FEC6CB31C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662" y="2029573"/>
            <a:ext cx="9210675" cy="312420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project aims to detect the most common diseases occurring on a rice leaf, namely early blight , bacterial spot , leaf smut,  brown spot using image  processing and machine learning techniques.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16044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6FFA82-103F-2FCB-DECF-635CB6AB3880}"/>
              </a:ext>
            </a:extLst>
          </p:cNvPr>
          <p:cNvSpPr/>
          <p:nvPr/>
        </p:nvSpPr>
        <p:spPr>
          <a:xfrm>
            <a:off x="1469204" y="2705724"/>
            <a:ext cx="88049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8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265195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93DD-F8F1-4D93-5D2D-CA0A12ED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80" y="712180"/>
            <a:ext cx="9926640" cy="866775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5EFBD-B990-EF6E-7DED-FA4BDD923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680" y="2050444"/>
            <a:ext cx="9926640" cy="366198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Rice is one of the major cultivated crops in India which is affected by various diseases at various stages of its cultivation.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Recent developments in Deep Learning show that Automatic Image Recognition systems using Convolutional Neural Network (CNN) models can be very beneficial in such problems.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have used publicly available  dataset and we have used Machine Learning to develop our deep learning model. 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7432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1A9A9-D392-F843-2C50-EF34208E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57" y="728181"/>
            <a:ext cx="10018713" cy="695325"/>
          </a:xfrm>
        </p:spPr>
        <p:txBody>
          <a:bodyPr>
            <a:normAutofit/>
          </a:bodyPr>
          <a:lstStyle/>
          <a:p>
            <a:pPr algn="ctr"/>
            <a:r>
              <a:rPr lang="en-IN" sz="3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</a:t>
            </a:r>
            <a:endParaRPr lang="en-IN" sz="3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FB91A-907D-AE62-CD4D-B20DD2DA7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830" y="1907249"/>
            <a:ext cx="9812340" cy="4719584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Crops are becoming infected with a variety of illnesses as a result of environmental changes.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has a significant impact on crop quality, quantity, and productivity.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approach involves image acquisition , segmentation, feature extraction, image analysis and classification techniques are used to detect plant diseases.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detect disease in rice leaves, we use a Convolution neural network and a Deep neural network in the proposed framework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10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FF92-CAE5-E8EC-5546-3E7F400B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603608"/>
            <a:ext cx="10018713" cy="742950"/>
          </a:xfrm>
        </p:spPr>
        <p:txBody>
          <a:bodyPr>
            <a:normAutofit/>
          </a:bodyPr>
          <a:lstStyle/>
          <a:p>
            <a:pPr algn="ctr"/>
            <a:r>
              <a:rPr lang="en-IN" sz="3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OBJECTIVES</a:t>
            </a:r>
            <a:endParaRPr lang="en-IN" sz="3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AE623-BE10-23C8-E7F4-79873F267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3187" y="1584682"/>
            <a:ext cx="9445623" cy="4466798"/>
          </a:xfrm>
        </p:spPr>
        <p:txBody>
          <a:bodyPr>
            <a:noAutofit/>
          </a:bodyPr>
          <a:lstStyle/>
          <a:p>
            <a:pPr marL="342900" marR="796290" lvl="0" indent="-342900" algn="just">
              <a:lnSpc>
                <a:spcPct val="145000"/>
              </a:lnSpc>
              <a:spcBef>
                <a:spcPts val="695"/>
              </a:spcBef>
              <a:spcAft>
                <a:spcPts val="600"/>
              </a:spcAft>
              <a:buSzPts val="1200"/>
              <a:buFont typeface="Symbol" panose="05050102010706020507" pitchFamily="18" charset="2"/>
              <a:buChar char=""/>
              <a:tabLst>
                <a:tab pos="338455" algn="l"/>
                <a:tab pos="33909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To study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the nature of </a:t>
            </a:r>
            <a: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Rice leaf using image processing techniques that involves:</a:t>
            </a:r>
          </a:p>
          <a:p>
            <a:pPr marL="528320" marR="796290" indent="-457200" algn="just">
              <a:spcBef>
                <a:spcPts val="695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338455" algn="l"/>
                <a:tab pos="33909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 Acquisition .</a:t>
            </a:r>
          </a:p>
          <a:p>
            <a:pPr marL="528320" marR="796290" indent="-457200" algn="just">
              <a:spcBef>
                <a:spcPts val="695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338455" algn="l"/>
                <a:tab pos="33909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 Pre-processing.</a:t>
            </a:r>
          </a:p>
          <a:p>
            <a:pPr marL="528320" marR="796290" indent="-457200" algn="just">
              <a:spcBef>
                <a:spcPts val="695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338455" algn="l"/>
                <a:tab pos="33909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 Enhancement.</a:t>
            </a:r>
          </a:p>
          <a:p>
            <a:pPr marL="528320" marR="796290" indent="-457200" algn="just">
              <a:spcBef>
                <a:spcPts val="695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338455" algn="l"/>
                <a:tab pos="33909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 Segmentation.</a:t>
            </a:r>
          </a:p>
          <a:p>
            <a:pPr marL="528320" marR="796290" indent="-457200" algn="just">
              <a:spcBef>
                <a:spcPts val="695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338455" algn="l"/>
                <a:tab pos="33909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 Analysis.</a:t>
            </a:r>
            <a:endParaRPr lang="en-IN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1120" marR="796290" indent="0" algn="just">
              <a:lnSpc>
                <a:spcPct val="145000"/>
              </a:lnSpc>
              <a:spcBef>
                <a:spcPts val="695"/>
              </a:spcBef>
              <a:spcAft>
                <a:spcPts val="600"/>
              </a:spcAft>
              <a:buNone/>
              <a:tabLst>
                <a:tab pos="338455" algn="l"/>
                <a:tab pos="339090" algn="l"/>
              </a:tabLst>
            </a:pP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1120" marR="796290" indent="0" algn="just">
              <a:lnSpc>
                <a:spcPct val="145000"/>
              </a:lnSpc>
              <a:spcBef>
                <a:spcPts val="695"/>
              </a:spcBef>
              <a:spcAft>
                <a:spcPts val="600"/>
              </a:spcAft>
              <a:buNone/>
              <a:tabLst>
                <a:tab pos="338455" algn="l"/>
                <a:tab pos="33909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endParaRPr lang="en-I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229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D5DD1D-CE2D-3116-6E37-B9993729A2AB}"/>
              </a:ext>
            </a:extLst>
          </p:cNvPr>
          <p:cNvSpPr txBox="1"/>
          <p:nvPr/>
        </p:nvSpPr>
        <p:spPr>
          <a:xfrm>
            <a:off x="1017140" y="858601"/>
            <a:ext cx="9955659" cy="3714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 algn="just">
              <a:lnSpc>
                <a:spcPct val="150000"/>
              </a:lnSpc>
              <a:spcAft>
                <a:spcPts val="1190"/>
              </a:spcAft>
              <a:buClr>
                <a:schemeClr val="accent1">
                  <a:lumMod val="75000"/>
                </a:schemeClr>
              </a:buClr>
              <a:buSzPct val="70000"/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detect and classify the diseases present in Rice leaf using  algorithms using Machine Learning and choose the right parameters for the algorithm.</a:t>
            </a:r>
          </a:p>
          <a:p>
            <a:pPr marL="571500" lvl="0" indent="-571500" algn="just">
              <a:lnSpc>
                <a:spcPct val="150000"/>
              </a:lnSpc>
              <a:spcAft>
                <a:spcPts val="1190"/>
              </a:spcAft>
              <a:buClr>
                <a:schemeClr val="accent1">
                  <a:lumMod val="75000"/>
                </a:schemeClr>
              </a:buClr>
              <a:buSzPct val="70000"/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 compare some algorithms and get the best accuracy.</a:t>
            </a:r>
            <a:endParaRPr lang="en-IN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0" lvl="0" indent="-571500" algn="just">
              <a:lnSpc>
                <a:spcPct val="150000"/>
              </a:lnSpc>
              <a:spcAft>
                <a:spcPts val="1190"/>
              </a:spcAft>
              <a:buClr>
                <a:schemeClr val="accent1">
                  <a:lumMod val="75000"/>
                </a:schemeClr>
              </a:buClr>
              <a:buSzPct val="70000"/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54818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FEF8-1080-E53F-E0D3-41155850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470686"/>
            <a:ext cx="10018713" cy="857250"/>
          </a:xfrm>
        </p:spPr>
        <p:txBody>
          <a:bodyPr>
            <a:normAutofit/>
          </a:bodyPr>
          <a:lstStyle/>
          <a:p>
            <a:pPr algn="ctr"/>
            <a:r>
              <a:rPr lang="en-IN" sz="3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REVIEW OF LITERATURE</a:t>
            </a:r>
            <a:endParaRPr lang="en-IN" sz="3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25AC4-577B-F15E-355E-B50759D7B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55195"/>
            <a:ext cx="10018713" cy="370586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Ms.Kiran.R,Gavhale,Prof.Ujwalla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Gawande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2014) </a:t>
            </a:r>
            <a:endParaRPr lang="en-IN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present paper reviews and summarizes image processing techniques for several plant species that have been used for recognizing plant diseases.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major techniques for detection of plant diseases are: BPNN, SVM, K-means clustering, and SGDM. </a:t>
            </a:r>
          </a:p>
          <a:p>
            <a:pPr marL="457200" lvl="1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Bulent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Tugrul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Elhoucine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Elfatimi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Recep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Eryigit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(2022) </a:t>
            </a:r>
            <a:endParaRPr lang="en-IN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presented a detailed review of CNN-based research on plant leaf disease detection in crops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CNN methods are widely used in the detection of plant diseases. It has solved the problems of traditional object detection and classification methods.</a:t>
            </a:r>
          </a:p>
        </p:txBody>
      </p:sp>
    </p:spTree>
    <p:extLst>
      <p:ext uri="{BB962C8B-B14F-4D97-AF65-F5344CB8AC3E}">
        <p14:creationId xmlns:p14="http://schemas.microsoft.com/office/powerpoint/2010/main" val="198389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49E80-6177-CBD8-D8EA-FDBEF30F9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142" y="438152"/>
            <a:ext cx="10485881" cy="264409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Sunil S. Harakannanavar  , Jayashri M.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Rudagi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Veena I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Puranikmath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Ayesha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Siddiqua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R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Pramodhini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(2022)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a part of image processing, the samples of tomato are resized to 256 × 256 pixels to maintain equal in their size throughout the experiment.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HE and K-means clustering are employed to maximize the quality and segment the leaf samples.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a part of machine learning approaches the SVM, KNN and CNN are used to classify the features and the performance of the model is recorded.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A42DE-4A2B-354F-EE6B-5B3285C6B476}"/>
              </a:ext>
            </a:extLst>
          </p:cNvPr>
          <p:cNvSpPr txBox="1"/>
          <p:nvPr/>
        </p:nvSpPr>
        <p:spPr>
          <a:xfrm>
            <a:off x="1017142" y="3603662"/>
            <a:ext cx="1048588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SzPct val="90000"/>
              <a:buFont typeface="Wingdings" panose="05000000000000000000" pitchFamily="2" charset="2"/>
              <a:buChar char="v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Jashraj Karnik and Dr. Anil Suthar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(2021)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I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SzPct val="90000"/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 have performed classification using convolutional neural network algorithm to classify the rice leaf disease by doing image processing techniques like DTW and GLCM.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90000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result outcome of transfer learning through data manipulation is 89%.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211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B5B4-4ADD-641D-D35F-8C87B41C6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024" y="1059380"/>
            <a:ext cx="8596668" cy="87102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 STATEMENT</a:t>
            </a:r>
            <a:endParaRPr lang="en-IN" sz="4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8118F-B04F-3493-0574-33631F98E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3740" y="2595080"/>
            <a:ext cx="9058275" cy="2696111"/>
          </a:xfrm>
        </p:spPr>
        <p:txBody>
          <a:bodyPr>
            <a:noAutofit/>
          </a:bodyPr>
          <a:lstStyle/>
          <a:p>
            <a:pPr marL="0" indent="0" algn="ctr">
              <a:lnSpc>
                <a:spcPct val="115000"/>
              </a:lnSpc>
              <a:spcAft>
                <a:spcPts val="600"/>
              </a:spcAft>
              <a:buNone/>
            </a:pP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detect the diseases present in Rice leaf using Image Processing and Machine Learning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248049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976F-BEF7-E241-17C7-F442D00D4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410325"/>
            <a:ext cx="10018713" cy="981075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 REQUIREMENT SPECIFICATIONS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26044-EBCC-B8E4-4E6E-221B150E9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56321"/>
            <a:ext cx="4611689" cy="4543425"/>
          </a:xfrm>
        </p:spPr>
        <p:txBody>
          <a:bodyPr>
            <a:normAutofit/>
          </a:bodyPr>
          <a:lstStyle/>
          <a:p>
            <a:pPr marL="0" marR="539750" indent="0" algn="ctr">
              <a:lnSpc>
                <a:spcPct val="107000"/>
              </a:lnSpc>
              <a:spcAft>
                <a:spcPts val="1795"/>
              </a:spcAft>
              <a:buNone/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HARDWARE CONFIGURATION  </a:t>
            </a:r>
          </a:p>
          <a:p>
            <a:pPr marL="342900" marR="539750" lvl="0" indent="-34290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IN" sz="22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Processor: Intel core i3 or above.  </a:t>
            </a:r>
          </a:p>
          <a:p>
            <a:pPr marL="342900" marR="539750" lvl="0" indent="-34290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IN" sz="22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64-bit, quad-core, 1.5 GHz minimum per core   </a:t>
            </a:r>
          </a:p>
          <a:p>
            <a:pPr marL="342900" marR="539750" lvl="0" indent="-34290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IN" sz="22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Ram: 4 GB or more   </a:t>
            </a:r>
          </a:p>
          <a:p>
            <a:pPr marL="342900" marR="539750" lvl="0" indent="-34290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IN" sz="22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Hard disk: 10 GB of available space or more.   </a:t>
            </a:r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FF9A5C-F31D-3E37-C6D6-D70CD21D4FFE}"/>
              </a:ext>
            </a:extLst>
          </p:cNvPr>
          <p:cNvSpPr txBox="1">
            <a:spLocks/>
          </p:cNvSpPr>
          <p:nvPr/>
        </p:nvSpPr>
        <p:spPr>
          <a:xfrm>
            <a:off x="6230849" y="1556321"/>
            <a:ext cx="4874507" cy="4152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539750" indent="0" algn="ctr">
              <a:lnSpc>
                <a:spcPct val="107000"/>
              </a:lnSpc>
              <a:spcAft>
                <a:spcPts val="1795"/>
              </a:spcAft>
              <a:buFont typeface="Arial"/>
              <a:buNone/>
            </a:pPr>
            <a:r>
              <a:rPr lang="en-I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CONFIGURATION 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53975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</a:pPr>
            <a:r>
              <a:rPr lang="en-IN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Operating system: Windows</a:t>
            </a:r>
            <a:r>
              <a:rPr lang="en-IN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8 and above</a:t>
            </a:r>
          </a:p>
          <a:p>
            <a:pPr marR="53975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 : Python 3.6.2 or above</a:t>
            </a:r>
          </a:p>
          <a:p>
            <a:pPr marR="53975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Libraries and frameworks: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numpy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, pandas,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tensorflow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keras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, matplotlib,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opencv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, flask.</a:t>
            </a:r>
          </a:p>
          <a:p>
            <a:pPr marR="53975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Tools and IDE :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Jupyter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 Notebook, Anaconda Distribution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73783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438</TotalTime>
  <Words>1105</Words>
  <Application>Microsoft Office PowerPoint</Application>
  <PresentationFormat>Widescreen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Symbol</vt:lpstr>
      <vt:lpstr>Times New Roman</vt:lpstr>
      <vt:lpstr>Trebuchet MS</vt:lpstr>
      <vt:lpstr>Wingdings</vt:lpstr>
      <vt:lpstr>Wingdings 3</vt:lpstr>
      <vt:lpstr>Facet</vt:lpstr>
      <vt:lpstr>Rice Leaf Disease Detection Using Image Processing And Machine Learning Techniques</vt:lpstr>
      <vt:lpstr>ABSTRACT</vt:lpstr>
      <vt:lpstr>INTRODUCTION</vt:lpstr>
      <vt:lpstr>OBJECTIVES</vt:lpstr>
      <vt:lpstr>PowerPoint Presentation</vt:lpstr>
      <vt:lpstr>REVIEW OF LITERATURE</vt:lpstr>
      <vt:lpstr>PowerPoint Presentation</vt:lpstr>
      <vt:lpstr>PROBLEM STATEMENT</vt:lpstr>
      <vt:lpstr>SYSTEM REQUIREMENT SPECIFICATIONS</vt:lpstr>
      <vt:lpstr>PowerPoint Presentation</vt:lpstr>
      <vt:lpstr>PowerPoint Presentation</vt:lpstr>
      <vt:lpstr>PowerPoint Presentation</vt:lpstr>
      <vt:lpstr>Basic CNN Architecture</vt:lpstr>
      <vt:lpstr>PowerPoint Presentation</vt:lpstr>
      <vt:lpstr>PowerPoint Presentation</vt:lpstr>
      <vt:lpstr>EXPECTED RESULTS</vt:lpstr>
      <vt:lpstr>EXPECTED OUTCOME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Bone Fracture Detection using Convolution Neural Network</dc:title>
  <dc:creator>Suhas Mallya</dc:creator>
  <cp:lastModifiedBy>Gagan A</cp:lastModifiedBy>
  <cp:revision>24</cp:revision>
  <dcterms:created xsi:type="dcterms:W3CDTF">2022-12-09T13:24:41Z</dcterms:created>
  <dcterms:modified xsi:type="dcterms:W3CDTF">2022-12-13T10:59:20Z</dcterms:modified>
</cp:coreProperties>
</file>