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9" r:id="rId8"/>
    <p:sldId id="263" r:id="rId9"/>
    <p:sldId id="264" r:id="rId10"/>
    <p:sldId id="265" r:id="rId11"/>
    <p:sldId id="262"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65447-B856-409F-A64E-868679A33172}" v="36" dt="2020-10-18T11:43:33.802"/>
    <p1510:client id="{64653E16-53E1-44DF-B16D-43208BE50792}" v="2220" dt="2020-10-18T11:33:04.297"/>
    <p1510:client id="{ECEE6588-3101-45CB-98AC-E571C8BA54CF}" v="976" dt="2020-10-18T08:56:11.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bhatia" userId="dd358db94d9754f3" providerId="Windows Live" clId="Web-{64653E16-53E1-44DF-B16D-43208BE50792}"/>
    <pc:docChg chg="addSld delSld modSld sldOrd">
      <pc:chgData name="harshit bhatia" userId="dd358db94d9754f3" providerId="Windows Live" clId="Web-{64653E16-53E1-44DF-B16D-43208BE50792}" dt="2020-10-18T11:33:04.297" v="2188" actId="20577"/>
      <pc:docMkLst>
        <pc:docMk/>
      </pc:docMkLst>
      <pc:sldChg chg="modSp">
        <pc:chgData name="harshit bhatia" userId="dd358db94d9754f3" providerId="Windows Live" clId="Web-{64653E16-53E1-44DF-B16D-43208BE50792}" dt="2020-10-18T09:41:52.321" v="27" actId="14100"/>
        <pc:sldMkLst>
          <pc:docMk/>
          <pc:sldMk cId="109857222" sldId="256"/>
        </pc:sldMkLst>
        <pc:spChg chg="mod">
          <ac:chgData name="harshit bhatia" userId="dd358db94d9754f3" providerId="Windows Live" clId="Web-{64653E16-53E1-44DF-B16D-43208BE50792}" dt="2020-10-18T09:41:52.321" v="27" actId="14100"/>
          <ac:spMkLst>
            <pc:docMk/>
            <pc:sldMk cId="109857222" sldId="256"/>
            <ac:spMk id="2" creationId="{00000000-0000-0000-0000-000000000000}"/>
          </ac:spMkLst>
        </pc:spChg>
        <pc:spChg chg="mod">
          <ac:chgData name="harshit bhatia" userId="dd358db94d9754f3" providerId="Windows Live" clId="Web-{64653E16-53E1-44DF-B16D-43208BE50792}" dt="2020-10-18T09:41:46.196" v="26" actId="14100"/>
          <ac:spMkLst>
            <pc:docMk/>
            <pc:sldMk cId="109857222" sldId="256"/>
            <ac:spMk id="3" creationId="{00000000-0000-0000-0000-000000000000}"/>
          </ac:spMkLst>
        </pc:spChg>
      </pc:sldChg>
      <pc:sldChg chg="modSp new del">
        <pc:chgData name="harshit bhatia" userId="dd358db94d9754f3" providerId="Windows Live" clId="Web-{64653E16-53E1-44DF-B16D-43208BE50792}" dt="2020-10-18T09:48:26.804" v="135"/>
        <pc:sldMkLst>
          <pc:docMk/>
          <pc:sldMk cId="1032506248" sldId="257"/>
        </pc:sldMkLst>
        <pc:spChg chg="mod">
          <ac:chgData name="harshit bhatia" userId="dd358db94d9754f3" providerId="Windows Live" clId="Web-{64653E16-53E1-44DF-B16D-43208BE50792}" dt="2020-10-18T09:45:41.008" v="79" actId="1076"/>
          <ac:spMkLst>
            <pc:docMk/>
            <pc:sldMk cId="1032506248" sldId="257"/>
            <ac:spMk id="2" creationId="{C54B8758-19BC-4228-B701-E808B102A169}"/>
          </ac:spMkLst>
        </pc:spChg>
        <pc:spChg chg="mod">
          <ac:chgData name="harshit bhatia" userId="dd358db94d9754f3" providerId="Windows Live" clId="Web-{64653E16-53E1-44DF-B16D-43208BE50792}" dt="2020-10-18T09:47:38.757" v="134"/>
          <ac:spMkLst>
            <pc:docMk/>
            <pc:sldMk cId="1032506248" sldId="257"/>
            <ac:spMk id="3" creationId="{5ED2FE16-E9D4-4961-BCA0-0611BDC13C0E}"/>
          </ac:spMkLst>
        </pc:spChg>
      </pc:sldChg>
      <pc:sldChg chg="modSp new">
        <pc:chgData name="harshit bhatia" userId="dd358db94d9754f3" providerId="Windows Live" clId="Web-{64653E16-53E1-44DF-B16D-43208BE50792}" dt="2020-10-18T10:05:12.050" v="745" actId="20577"/>
        <pc:sldMkLst>
          <pc:docMk/>
          <pc:sldMk cId="1630960017" sldId="257"/>
        </pc:sldMkLst>
        <pc:spChg chg="mod">
          <ac:chgData name="harshit bhatia" userId="dd358db94d9754f3" providerId="Windows Live" clId="Web-{64653E16-53E1-44DF-B16D-43208BE50792}" dt="2020-10-18T09:50:43.616" v="163" actId="1076"/>
          <ac:spMkLst>
            <pc:docMk/>
            <pc:sldMk cId="1630960017" sldId="257"/>
            <ac:spMk id="2" creationId="{B34B0A3D-9984-42C8-955B-0D15E05544D4}"/>
          </ac:spMkLst>
        </pc:spChg>
        <pc:spChg chg="mod">
          <ac:chgData name="harshit bhatia" userId="dd358db94d9754f3" providerId="Windows Live" clId="Web-{64653E16-53E1-44DF-B16D-43208BE50792}" dt="2020-10-18T10:05:12.050" v="745" actId="20577"/>
          <ac:spMkLst>
            <pc:docMk/>
            <pc:sldMk cId="1630960017" sldId="257"/>
            <ac:spMk id="3" creationId="{214C5A34-AFD0-4B3A-BA30-A9DFD361BD63}"/>
          </ac:spMkLst>
        </pc:spChg>
      </pc:sldChg>
      <pc:sldChg chg="modSp new">
        <pc:chgData name="harshit bhatia" userId="dd358db94d9754f3" providerId="Windows Live" clId="Web-{64653E16-53E1-44DF-B16D-43208BE50792}" dt="2020-10-18T11:33:04.281" v="2187" actId="20577"/>
        <pc:sldMkLst>
          <pc:docMk/>
          <pc:sldMk cId="2388810403" sldId="258"/>
        </pc:sldMkLst>
        <pc:spChg chg="mod">
          <ac:chgData name="harshit bhatia" userId="dd358db94d9754f3" providerId="Windows Live" clId="Web-{64653E16-53E1-44DF-B16D-43208BE50792}" dt="2020-10-18T10:17:12.657" v="862" actId="20577"/>
          <ac:spMkLst>
            <pc:docMk/>
            <pc:sldMk cId="2388810403" sldId="258"/>
            <ac:spMk id="2" creationId="{B06916B3-4897-42DD-A5AD-90841EA038F4}"/>
          </ac:spMkLst>
        </pc:spChg>
        <pc:spChg chg="mod">
          <ac:chgData name="harshit bhatia" userId="dd358db94d9754f3" providerId="Windows Live" clId="Web-{64653E16-53E1-44DF-B16D-43208BE50792}" dt="2020-10-18T11:33:04.281" v="2187" actId="20577"/>
          <ac:spMkLst>
            <pc:docMk/>
            <pc:sldMk cId="2388810403" sldId="258"/>
            <ac:spMk id="3" creationId="{7B3AF6C2-F204-4B58-A85C-211C1FBE67F3}"/>
          </ac:spMkLst>
        </pc:spChg>
      </pc:sldChg>
      <pc:sldChg chg="modSp new">
        <pc:chgData name="harshit bhatia" userId="dd358db94d9754f3" providerId="Windows Live" clId="Web-{64653E16-53E1-44DF-B16D-43208BE50792}" dt="2020-10-18T10:16:43.813" v="857" actId="20577"/>
        <pc:sldMkLst>
          <pc:docMk/>
          <pc:sldMk cId="1030114054" sldId="259"/>
        </pc:sldMkLst>
        <pc:spChg chg="mod">
          <ac:chgData name="harshit bhatia" userId="dd358db94d9754f3" providerId="Windows Live" clId="Web-{64653E16-53E1-44DF-B16D-43208BE50792}" dt="2020-10-18T10:16:27.454" v="854" actId="20577"/>
          <ac:spMkLst>
            <pc:docMk/>
            <pc:sldMk cId="1030114054" sldId="259"/>
            <ac:spMk id="2" creationId="{AE058E6F-87E7-48D8-83E7-FD9AF8E0F9C0}"/>
          </ac:spMkLst>
        </pc:spChg>
        <pc:spChg chg="mod">
          <ac:chgData name="harshit bhatia" userId="dd358db94d9754f3" providerId="Windows Live" clId="Web-{64653E16-53E1-44DF-B16D-43208BE50792}" dt="2020-10-18T10:16:43.813" v="857" actId="20577"/>
          <ac:spMkLst>
            <pc:docMk/>
            <pc:sldMk cId="1030114054" sldId="259"/>
            <ac:spMk id="3" creationId="{15C85C3C-4A28-4E6A-A187-CAB8ED2B92F6}"/>
          </ac:spMkLst>
        </pc:spChg>
      </pc:sldChg>
      <pc:sldChg chg="modSp new del">
        <pc:chgData name="harshit bhatia" userId="dd358db94d9754f3" providerId="Windows Live" clId="Web-{64653E16-53E1-44DF-B16D-43208BE50792}" dt="2020-10-18T10:14:20.626" v="811"/>
        <pc:sldMkLst>
          <pc:docMk/>
          <pc:sldMk cId="2880345311" sldId="259"/>
        </pc:sldMkLst>
        <pc:spChg chg="mod">
          <ac:chgData name="harshit bhatia" userId="dd358db94d9754f3" providerId="Windows Live" clId="Web-{64653E16-53E1-44DF-B16D-43208BE50792}" dt="2020-10-18T10:13:14.532" v="796" actId="20577"/>
          <ac:spMkLst>
            <pc:docMk/>
            <pc:sldMk cId="2880345311" sldId="259"/>
            <ac:spMk id="2" creationId="{5FB7BA1F-B82E-4406-9706-A1B32CAD035D}"/>
          </ac:spMkLst>
        </pc:spChg>
        <pc:spChg chg="mod">
          <ac:chgData name="harshit bhatia" userId="dd358db94d9754f3" providerId="Windows Live" clId="Web-{64653E16-53E1-44DF-B16D-43208BE50792}" dt="2020-10-18T10:13:29.376" v="805" actId="20577"/>
          <ac:spMkLst>
            <pc:docMk/>
            <pc:sldMk cId="2880345311" sldId="259"/>
            <ac:spMk id="3" creationId="{BFD369AA-DCED-43FE-BB10-653E90204845}"/>
          </ac:spMkLst>
        </pc:spChg>
      </pc:sldChg>
      <pc:sldChg chg="modSp new">
        <pc:chgData name="harshit bhatia" userId="dd358db94d9754f3" providerId="Windows Live" clId="Web-{64653E16-53E1-44DF-B16D-43208BE50792}" dt="2020-10-18T10:21:45.374" v="919" actId="14100"/>
        <pc:sldMkLst>
          <pc:docMk/>
          <pc:sldMk cId="2645983625" sldId="260"/>
        </pc:sldMkLst>
        <pc:spChg chg="mod">
          <ac:chgData name="harshit bhatia" userId="dd358db94d9754f3" providerId="Windows Live" clId="Web-{64653E16-53E1-44DF-B16D-43208BE50792}" dt="2020-10-18T10:20:03.484" v="905" actId="14100"/>
          <ac:spMkLst>
            <pc:docMk/>
            <pc:sldMk cId="2645983625" sldId="260"/>
            <ac:spMk id="2" creationId="{6B8EB17C-120A-47A7-83ED-95E47350A0AE}"/>
          </ac:spMkLst>
        </pc:spChg>
        <pc:spChg chg="mod">
          <ac:chgData name="harshit bhatia" userId="dd358db94d9754f3" providerId="Windows Live" clId="Web-{64653E16-53E1-44DF-B16D-43208BE50792}" dt="2020-10-18T10:21:45.374" v="919" actId="14100"/>
          <ac:spMkLst>
            <pc:docMk/>
            <pc:sldMk cId="2645983625" sldId="260"/>
            <ac:spMk id="3" creationId="{0EDBA991-C39C-429B-8117-AED542FD14D9}"/>
          </ac:spMkLst>
        </pc:spChg>
      </pc:sldChg>
      <pc:sldChg chg="addSp delSp modSp new del mod modClrScheme chgLayout">
        <pc:chgData name="harshit bhatia" userId="dd358db94d9754f3" providerId="Windows Live" clId="Web-{64653E16-53E1-44DF-B16D-43208BE50792}" dt="2020-10-18T10:25:41.670" v="985"/>
        <pc:sldMkLst>
          <pc:docMk/>
          <pc:sldMk cId="2517826943" sldId="261"/>
        </pc:sldMkLst>
        <pc:spChg chg="add del mod">
          <ac:chgData name="harshit bhatia" userId="dd358db94d9754f3" providerId="Windows Live" clId="Web-{64653E16-53E1-44DF-B16D-43208BE50792}" dt="2020-10-18T10:22:51.890" v="924"/>
          <ac:spMkLst>
            <pc:docMk/>
            <pc:sldMk cId="2517826943" sldId="261"/>
            <ac:spMk id="2" creationId="{7CAC1EC2-0D64-4D4A-A252-017476B5E514}"/>
          </ac:spMkLst>
        </pc:spChg>
        <pc:spChg chg="add mod">
          <ac:chgData name="harshit bhatia" userId="dd358db94d9754f3" providerId="Windows Live" clId="Web-{64653E16-53E1-44DF-B16D-43208BE50792}" dt="2020-10-18T10:23:55.936" v="977" actId="20577"/>
          <ac:spMkLst>
            <pc:docMk/>
            <pc:sldMk cId="2517826943" sldId="261"/>
            <ac:spMk id="3" creationId="{A45CCAD7-D326-464B-847C-163E5625575F}"/>
          </ac:spMkLst>
        </pc:spChg>
        <pc:spChg chg="add del mod">
          <ac:chgData name="harshit bhatia" userId="dd358db94d9754f3" providerId="Windows Live" clId="Web-{64653E16-53E1-44DF-B16D-43208BE50792}" dt="2020-10-18T10:24:20.545" v="984"/>
          <ac:spMkLst>
            <pc:docMk/>
            <pc:sldMk cId="2517826943" sldId="261"/>
            <ac:spMk id="4" creationId="{9B50C467-FC0A-4E35-BCB2-0B466C80891C}"/>
          </ac:spMkLst>
        </pc:spChg>
        <pc:spChg chg="add del">
          <ac:chgData name="harshit bhatia" userId="dd358db94d9754f3" providerId="Windows Live" clId="Web-{64653E16-53E1-44DF-B16D-43208BE50792}" dt="2020-10-18T10:23:07.202" v="929"/>
          <ac:spMkLst>
            <pc:docMk/>
            <pc:sldMk cId="2517826943" sldId="261"/>
            <ac:spMk id="5" creationId="{C11B0E3F-B01B-4065-B69A-3DEDF48F5259}"/>
          </ac:spMkLst>
        </pc:spChg>
        <pc:spChg chg="add">
          <ac:chgData name="harshit bhatia" userId="dd358db94d9754f3" providerId="Windows Live" clId="Web-{64653E16-53E1-44DF-B16D-43208BE50792}" dt="2020-10-18T10:24:14.264" v="983"/>
          <ac:spMkLst>
            <pc:docMk/>
            <pc:sldMk cId="2517826943" sldId="261"/>
            <ac:spMk id="6" creationId="{CB40FC3C-6202-4B48-8686-4976F1C98BF9}"/>
          </ac:spMkLst>
        </pc:spChg>
      </pc:sldChg>
      <pc:sldChg chg="modSp new">
        <pc:chgData name="harshit bhatia" userId="dd358db94d9754f3" providerId="Windows Live" clId="Web-{64653E16-53E1-44DF-B16D-43208BE50792}" dt="2020-10-18T10:33:01.559" v="1158" actId="14100"/>
        <pc:sldMkLst>
          <pc:docMk/>
          <pc:sldMk cId="3704805946" sldId="261"/>
        </pc:sldMkLst>
        <pc:spChg chg="mod">
          <ac:chgData name="harshit bhatia" userId="dd358db94d9754f3" providerId="Windows Live" clId="Web-{64653E16-53E1-44DF-B16D-43208BE50792}" dt="2020-10-18T10:28:04.841" v="1019" actId="20577"/>
          <ac:spMkLst>
            <pc:docMk/>
            <pc:sldMk cId="3704805946" sldId="261"/>
            <ac:spMk id="2" creationId="{74E589E2-5595-48D5-8C2F-B2DA1D936585}"/>
          </ac:spMkLst>
        </pc:spChg>
        <pc:spChg chg="mod">
          <ac:chgData name="harshit bhatia" userId="dd358db94d9754f3" providerId="Windows Live" clId="Web-{64653E16-53E1-44DF-B16D-43208BE50792}" dt="2020-10-18T10:33:01.559" v="1158" actId="14100"/>
          <ac:spMkLst>
            <pc:docMk/>
            <pc:sldMk cId="3704805946" sldId="261"/>
            <ac:spMk id="3" creationId="{99C8A562-08E2-4568-A422-0E34234B8BCC}"/>
          </ac:spMkLst>
        </pc:spChg>
      </pc:sldChg>
      <pc:sldChg chg="new del">
        <pc:chgData name="harshit bhatia" userId="dd358db94d9754f3" providerId="Windows Live" clId="Web-{64653E16-53E1-44DF-B16D-43208BE50792}" dt="2020-10-18T10:22:05.812" v="921"/>
        <pc:sldMkLst>
          <pc:docMk/>
          <pc:sldMk cId="4063158803" sldId="261"/>
        </pc:sldMkLst>
      </pc:sldChg>
      <pc:sldChg chg="addSp delSp modSp new ord">
        <pc:chgData name="harshit bhatia" userId="dd358db94d9754f3" providerId="Windows Live" clId="Web-{64653E16-53E1-44DF-B16D-43208BE50792}" dt="2020-10-18T10:58:13.944" v="1277"/>
        <pc:sldMkLst>
          <pc:docMk/>
          <pc:sldMk cId="4147746387" sldId="262"/>
        </pc:sldMkLst>
        <pc:spChg chg="mod">
          <ac:chgData name="harshit bhatia" userId="dd358db94d9754f3" providerId="Windows Live" clId="Web-{64653E16-53E1-44DF-B16D-43208BE50792}" dt="2020-10-18T10:49:10.353" v="1219" actId="14100"/>
          <ac:spMkLst>
            <pc:docMk/>
            <pc:sldMk cId="4147746387" sldId="262"/>
            <ac:spMk id="2" creationId="{8821BFBF-66F8-46E8-8B36-5F338BD0DE64}"/>
          </ac:spMkLst>
        </pc:spChg>
        <pc:spChg chg="del">
          <ac:chgData name="harshit bhatia" userId="dd358db94d9754f3" providerId="Windows Live" clId="Web-{64653E16-53E1-44DF-B16D-43208BE50792}" dt="2020-10-18T10:47:12.744" v="1159"/>
          <ac:spMkLst>
            <pc:docMk/>
            <pc:sldMk cId="4147746387" sldId="262"/>
            <ac:spMk id="3" creationId="{24A380D5-4BB1-4B46-A250-788B0534FD9E}"/>
          </ac:spMkLst>
        </pc:spChg>
        <pc:picChg chg="add mod ord">
          <ac:chgData name="harshit bhatia" userId="dd358db94d9754f3" providerId="Windows Live" clId="Web-{64653E16-53E1-44DF-B16D-43208BE50792}" dt="2020-10-18T10:48:46.962" v="1199" actId="14100"/>
          <ac:picMkLst>
            <pc:docMk/>
            <pc:sldMk cId="4147746387" sldId="262"/>
            <ac:picMk id="4" creationId="{C1972E72-6559-4D14-A729-6369D3631346}"/>
          </ac:picMkLst>
        </pc:picChg>
      </pc:sldChg>
      <pc:sldChg chg="addSp delSp modSp new">
        <pc:chgData name="harshit bhatia" userId="dd358db94d9754f3" providerId="Windows Live" clId="Web-{64653E16-53E1-44DF-B16D-43208BE50792}" dt="2020-10-18T10:55:04.304" v="1242" actId="14100"/>
        <pc:sldMkLst>
          <pc:docMk/>
          <pc:sldMk cId="3455243634" sldId="263"/>
        </pc:sldMkLst>
        <pc:spChg chg="mod">
          <ac:chgData name="harshit bhatia" userId="dd358db94d9754f3" providerId="Windows Live" clId="Web-{64653E16-53E1-44DF-B16D-43208BE50792}" dt="2020-10-18T10:49:44.431" v="1226" actId="14100"/>
          <ac:spMkLst>
            <pc:docMk/>
            <pc:sldMk cId="3455243634" sldId="263"/>
            <ac:spMk id="2" creationId="{4E255A2F-99DC-4790-BE87-B8B54FAEEB67}"/>
          </ac:spMkLst>
        </pc:spChg>
        <pc:spChg chg="del mod">
          <ac:chgData name="harshit bhatia" userId="dd358db94d9754f3" providerId="Windows Live" clId="Web-{64653E16-53E1-44DF-B16D-43208BE50792}" dt="2020-10-18T10:53:41.102" v="1229"/>
          <ac:spMkLst>
            <pc:docMk/>
            <pc:sldMk cId="3455243634" sldId="263"/>
            <ac:spMk id="3" creationId="{2FA79736-317E-4B78-B0D4-9CC312987CF0}"/>
          </ac:spMkLst>
        </pc:spChg>
        <pc:picChg chg="add mod ord">
          <ac:chgData name="harshit bhatia" userId="dd358db94d9754f3" providerId="Windows Live" clId="Web-{64653E16-53E1-44DF-B16D-43208BE50792}" dt="2020-10-18T10:55:04.304" v="1242" actId="14100"/>
          <ac:picMkLst>
            <pc:docMk/>
            <pc:sldMk cId="3455243634" sldId="263"/>
            <ac:picMk id="4" creationId="{39B6926E-BEC3-4FC6-8326-21609E6A51D1}"/>
          </ac:picMkLst>
        </pc:picChg>
      </pc:sldChg>
      <pc:sldChg chg="addSp delSp modSp new">
        <pc:chgData name="harshit bhatia" userId="dd358db94d9754f3" providerId="Windows Live" clId="Web-{64653E16-53E1-44DF-B16D-43208BE50792}" dt="2020-10-18T10:56:54.570" v="1264" actId="14100"/>
        <pc:sldMkLst>
          <pc:docMk/>
          <pc:sldMk cId="938348636" sldId="264"/>
        </pc:sldMkLst>
        <pc:spChg chg="mod">
          <ac:chgData name="harshit bhatia" userId="dd358db94d9754f3" providerId="Windows Live" clId="Web-{64653E16-53E1-44DF-B16D-43208BE50792}" dt="2020-10-18T10:55:33.148" v="1248" actId="14100"/>
          <ac:spMkLst>
            <pc:docMk/>
            <pc:sldMk cId="938348636" sldId="264"/>
            <ac:spMk id="2" creationId="{648370C7-E777-4831-9AC0-832B63942B5F}"/>
          </ac:spMkLst>
        </pc:spChg>
        <pc:spChg chg="del mod">
          <ac:chgData name="harshit bhatia" userId="dd358db94d9754f3" providerId="Windows Live" clId="Web-{64653E16-53E1-44DF-B16D-43208BE50792}" dt="2020-10-18T10:56:17.023" v="1255"/>
          <ac:spMkLst>
            <pc:docMk/>
            <pc:sldMk cId="938348636" sldId="264"/>
            <ac:spMk id="3" creationId="{CB7054C3-3427-4D17-B986-64E322418446}"/>
          </ac:spMkLst>
        </pc:spChg>
        <pc:picChg chg="add mod ord">
          <ac:chgData name="harshit bhatia" userId="dd358db94d9754f3" providerId="Windows Live" clId="Web-{64653E16-53E1-44DF-B16D-43208BE50792}" dt="2020-10-18T10:56:54.570" v="1264" actId="14100"/>
          <ac:picMkLst>
            <pc:docMk/>
            <pc:sldMk cId="938348636" sldId="264"/>
            <ac:picMk id="4" creationId="{3361AF0D-DB9A-424E-A4A2-417E564F60FA}"/>
          </ac:picMkLst>
        </pc:picChg>
      </pc:sldChg>
      <pc:sldChg chg="addSp delSp modSp new">
        <pc:chgData name="harshit bhatia" userId="dd358db94d9754f3" providerId="Windows Live" clId="Web-{64653E16-53E1-44DF-B16D-43208BE50792}" dt="2020-10-18T10:57:53.991" v="1276"/>
        <pc:sldMkLst>
          <pc:docMk/>
          <pc:sldMk cId="2696804731" sldId="265"/>
        </pc:sldMkLst>
        <pc:spChg chg="mod">
          <ac:chgData name="harshit bhatia" userId="dd358db94d9754f3" providerId="Windows Live" clId="Web-{64653E16-53E1-44DF-B16D-43208BE50792}" dt="2020-10-18T10:57:18.991" v="1270" actId="14100"/>
          <ac:spMkLst>
            <pc:docMk/>
            <pc:sldMk cId="2696804731" sldId="265"/>
            <ac:spMk id="2" creationId="{13A7FD59-E6B9-446F-82F3-314B310DDC2C}"/>
          </ac:spMkLst>
        </pc:spChg>
        <pc:spChg chg="del mod">
          <ac:chgData name="harshit bhatia" userId="dd358db94d9754f3" providerId="Windows Live" clId="Web-{64653E16-53E1-44DF-B16D-43208BE50792}" dt="2020-10-18T10:57:53.991" v="1276"/>
          <ac:spMkLst>
            <pc:docMk/>
            <pc:sldMk cId="2696804731" sldId="265"/>
            <ac:spMk id="3" creationId="{C7E97B9E-8425-4A47-A733-938F47DEF116}"/>
          </ac:spMkLst>
        </pc:spChg>
        <pc:picChg chg="add mod ord">
          <ac:chgData name="harshit bhatia" userId="dd358db94d9754f3" providerId="Windows Live" clId="Web-{64653E16-53E1-44DF-B16D-43208BE50792}" dt="2020-10-18T10:57:53.991" v="1276"/>
          <ac:picMkLst>
            <pc:docMk/>
            <pc:sldMk cId="2696804731" sldId="265"/>
            <ac:picMk id="4" creationId="{903D952E-541F-4BB2-A290-8A402262FA9D}"/>
          </ac:picMkLst>
        </pc:picChg>
      </pc:sldChg>
      <pc:sldChg chg="modSp new">
        <pc:chgData name="harshit bhatia" userId="dd358db94d9754f3" providerId="Windows Live" clId="Web-{64653E16-53E1-44DF-B16D-43208BE50792}" dt="2020-10-18T11:00:35.757" v="1330" actId="20577"/>
        <pc:sldMkLst>
          <pc:docMk/>
          <pc:sldMk cId="3683039317" sldId="266"/>
        </pc:sldMkLst>
        <pc:spChg chg="mod">
          <ac:chgData name="harshit bhatia" userId="dd358db94d9754f3" providerId="Windows Live" clId="Web-{64653E16-53E1-44DF-B16D-43208BE50792}" dt="2020-10-18T10:59:58.069" v="1327" actId="14100"/>
          <ac:spMkLst>
            <pc:docMk/>
            <pc:sldMk cId="3683039317" sldId="266"/>
            <ac:spMk id="2" creationId="{B2CFA290-60A0-44A0-83BB-3C0D944F9DC1}"/>
          </ac:spMkLst>
        </pc:spChg>
        <pc:spChg chg="mod">
          <ac:chgData name="harshit bhatia" userId="dd358db94d9754f3" providerId="Windows Live" clId="Web-{64653E16-53E1-44DF-B16D-43208BE50792}" dt="2020-10-18T11:00:35.757" v="1330" actId="20577"/>
          <ac:spMkLst>
            <pc:docMk/>
            <pc:sldMk cId="3683039317" sldId="266"/>
            <ac:spMk id="3" creationId="{2FA678A1-2D17-4C84-9ECC-CCB83DA35BB8}"/>
          </ac:spMkLst>
        </pc:spChg>
      </pc:sldChg>
      <pc:sldChg chg="modSp new">
        <pc:chgData name="harshit bhatia" userId="dd358db94d9754f3" providerId="Windows Live" clId="Web-{64653E16-53E1-44DF-B16D-43208BE50792}" dt="2020-10-18T11:11:55.692" v="1641" actId="20577"/>
        <pc:sldMkLst>
          <pc:docMk/>
          <pc:sldMk cId="1172306579" sldId="267"/>
        </pc:sldMkLst>
        <pc:spChg chg="mod">
          <ac:chgData name="harshit bhatia" userId="dd358db94d9754f3" providerId="Windows Live" clId="Web-{64653E16-53E1-44DF-B16D-43208BE50792}" dt="2020-10-18T11:06:58.584" v="1498" actId="14100"/>
          <ac:spMkLst>
            <pc:docMk/>
            <pc:sldMk cId="1172306579" sldId="267"/>
            <ac:spMk id="2" creationId="{55907219-26D6-426B-B4A2-5405082B9665}"/>
          </ac:spMkLst>
        </pc:spChg>
        <pc:spChg chg="mod">
          <ac:chgData name="harshit bhatia" userId="dd358db94d9754f3" providerId="Windows Live" clId="Web-{64653E16-53E1-44DF-B16D-43208BE50792}" dt="2020-10-18T11:11:55.692" v="1641" actId="20577"/>
          <ac:spMkLst>
            <pc:docMk/>
            <pc:sldMk cId="1172306579" sldId="267"/>
            <ac:spMk id="3" creationId="{BBC1BB92-C8C4-4D02-861D-BF45C6501C5D}"/>
          </ac:spMkLst>
        </pc:spChg>
      </pc:sldChg>
      <pc:sldChg chg="modSp new del">
        <pc:chgData name="harshit bhatia" userId="dd358db94d9754f3" providerId="Windows Live" clId="Web-{64653E16-53E1-44DF-B16D-43208BE50792}" dt="2020-10-18T11:04:48.428" v="1414"/>
        <pc:sldMkLst>
          <pc:docMk/>
          <pc:sldMk cId="3972587290" sldId="267"/>
        </pc:sldMkLst>
        <pc:spChg chg="mod">
          <ac:chgData name="harshit bhatia" userId="dd358db94d9754f3" providerId="Windows Live" clId="Web-{64653E16-53E1-44DF-B16D-43208BE50792}" dt="2020-10-18T11:01:27.273" v="1383" actId="20577"/>
          <ac:spMkLst>
            <pc:docMk/>
            <pc:sldMk cId="3972587290" sldId="267"/>
            <ac:spMk id="2" creationId="{9DE45AD4-0E90-4602-83CA-B2736923D6B8}"/>
          </ac:spMkLst>
        </pc:spChg>
        <pc:spChg chg="mod">
          <ac:chgData name="harshit bhatia" userId="dd358db94d9754f3" providerId="Windows Live" clId="Web-{64653E16-53E1-44DF-B16D-43208BE50792}" dt="2020-10-18T11:04:34.491" v="1411" actId="20577"/>
          <ac:spMkLst>
            <pc:docMk/>
            <pc:sldMk cId="3972587290" sldId="267"/>
            <ac:spMk id="3" creationId="{45E384D3-6AAF-4744-BD81-AE010F68D687}"/>
          </ac:spMkLst>
        </pc:spChg>
      </pc:sldChg>
      <pc:sldChg chg="modSp new">
        <pc:chgData name="harshit bhatia" userId="dd358db94d9754f3" providerId="Windows Live" clId="Web-{64653E16-53E1-44DF-B16D-43208BE50792}" dt="2020-10-18T11:29:00.626" v="2157" actId="20577"/>
        <pc:sldMkLst>
          <pc:docMk/>
          <pc:sldMk cId="3918529932" sldId="268"/>
        </pc:sldMkLst>
        <pc:spChg chg="mod">
          <ac:chgData name="harshit bhatia" userId="dd358db94d9754f3" providerId="Windows Live" clId="Web-{64653E16-53E1-44DF-B16D-43208BE50792}" dt="2020-10-18T11:13:28.442" v="1691" actId="20577"/>
          <ac:spMkLst>
            <pc:docMk/>
            <pc:sldMk cId="3918529932" sldId="268"/>
            <ac:spMk id="2" creationId="{4DBCDFC2-A024-451C-8AA4-696047690BBB}"/>
          </ac:spMkLst>
        </pc:spChg>
        <pc:spChg chg="mod">
          <ac:chgData name="harshit bhatia" userId="dd358db94d9754f3" providerId="Windows Live" clId="Web-{64653E16-53E1-44DF-B16D-43208BE50792}" dt="2020-10-18T11:29:00.626" v="2157" actId="20577"/>
          <ac:spMkLst>
            <pc:docMk/>
            <pc:sldMk cId="3918529932" sldId="268"/>
            <ac:spMk id="3" creationId="{B8A3FE9C-2985-45E6-A70D-4FC507807EEA}"/>
          </ac:spMkLst>
        </pc:spChg>
      </pc:sldChg>
      <pc:sldChg chg="modSp new ord">
        <pc:chgData name="harshit bhatia" userId="dd358db94d9754f3" providerId="Windows Live" clId="Web-{64653E16-53E1-44DF-B16D-43208BE50792}" dt="2020-10-18T11:27:18.251" v="2116"/>
        <pc:sldMkLst>
          <pc:docMk/>
          <pc:sldMk cId="2303091910" sldId="269"/>
        </pc:sldMkLst>
        <pc:spChg chg="mod">
          <ac:chgData name="harshit bhatia" userId="dd358db94d9754f3" providerId="Windows Live" clId="Web-{64653E16-53E1-44DF-B16D-43208BE50792}" dt="2020-10-18T11:26:57.751" v="2114" actId="14100"/>
          <ac:spMkLst>
            <pc:docMk/>
            <pc:sldMk cId="2303091910" sldId="269"/>
            <ac:spMk id="2" creationId="{13CE781C-A1EB-45D0-8FB2-EFE16E11A02C}"/>
          </ac:spMkLst>
        </pc:spChg>
        <pc:spChg chg="mod">
          <ac:chgData name="harshit bhatia" userId="dd358db94d9754f3" providerId="Windows Live" clId="Web-{64653E16-53E1-44DF-B16D-43208BE50792}" dt="2020-10-18T11:27:07.064" v="2115" actId="14100"/>
          <ac:spMkLst>
            <pc:docMk/>
            <pc:sldMk cId="2303091910" sldId="269"/>
            <ac:spMk id="3" creationId="{C76FEA29-E2B6-4BF3-BA70-5BF0062A1338}"/>
          </ac:spMkLst>
        </pc:spChg>
      </pc:sldChg>
    </pc:docChg>
  </pc:docChgLst>
  <pc:docChgLst>
    <pc:chgData name="harshit bhatia" userId="dd358db94d9754f3" providerId="Windows Live" clId="Web-{ECEE6588-3101-45CB-98AC-E571C8BA54CF}"/>
    <pc:docChg chg="modSld addMainMaster delMainMaster">
      <pc:chgData name="harshit bhatia" userId="dd358db94d9754f3" providerId="Windows Live" clId="Web-{ECEE6588-3101-45CB-98AC-E571C8BA54CF}" dt="2020-10-18T08:56:11.080" v="980" actId="688"/>
      <pc:docMkLst>
        <pc:docMk/>
      </pc:docMkLst>
      <pc:sldChg chg="addSp delSp modSp mod setBg modClrScheme setClrOvrMap chgLayout">
        <pc:chgData name="harshit bhatia" userId="dd358db94d9754f3" providerId="Windows Live" clId="Web-{ECEE6588-3101-45CB-98AC-E571C8BA54CF}" dt="2020-10-18T08:56:11.080" v="980" actId="688"/>
        <pc:sldMkLst>
          <pc:docMk/>
          <pc:sldMk cId="109857222" sldId="256"/>
        </pc:sldMkLst>
        <pc:spChg chg="mod">
          <ac:chgData name="harshit bhatia" userId="dd358db94d9754f3" providerId="Windows Live" clId="Web-{ECEE6588-3101-45CB-98AC-E571C8BA54CF}" dt="2020-10-18T08:55:31.361" v="976" actId="20577"/>
          <ac:spMkLst>
            <pc:docMk/>
            <pc:sldMk cId="109857222" sldId="256"/>
            <ac:spMk id="2" creationId="{00000000-0000-0000-0000-000000000000}"/>
          </ac:spMkLst>
        </pc:spChg>
        <pc:spChg chg="mod ord">
          <ac:chgData name="harshit bhatia" userId="dd358db94d9754f3" providerId="Windows Live" clId="Web-{ECEE6588-3101-45CB-98AC-E571C8BA54CF}" dt="2020-10-18T08:56:11.080" v="980" actId="688"/>
          <ac:spMkLst>
            <pc:docMk/>
            <pc:sldMk cId="109857222" sldId="256"/>
            <ac:spMk id="3" creationId="{00000000-0000-0000-0000-000000000000}"/>
          </ac:spMkLst>
        </pc:spChg>
        <pc:spChg chg="add del">
          <ac:chgData name="harshit bhatia" userId="dd358db94d9754f3" providerId="Windows Live" clId="Web-{ECEE6588-3101-45CB-98AC-E571C8BA54CF}" dt="2020-10-18T08:34:19.536" v="207"/>
          <ac:spMkLst>
            <pc:docMk/>
            <pc:sldMk cId="109857222" sldId="256"/>
            <ac:spMk id="9" creationId="{1DB7C82F-AB7E-4F0C-B829-FA1B9C415180}"/>
          </ac:spMkLst>
        </pc:spChg>
        <pc:spChg chg="add del">
          <ac:chgData name="harshit bhatia" userId="dd358db94d9754f3" providerId="Windows Live" clId="Web-{ECEE6588-3101-45CB-98AC-E571C8BA54CF}" dt="2020-10-18T08:34:03.724" v="204"/>
          <ac:spMkLst>
            <pc:docMk/>
            <pc:sldMk cId="109857222" sldId="256"/>
            <ac:spMk id="11" creationId="{74E3E963-7ADC-4469-A079-F78B0BC6F60C}"/>
          </ac:spMkLst>
        </pc:spChg>
        <pc:spChg chg="add del">
          <ac:chgData name="harshit bhatia" userId="dd358db94d9754f3" providerId="Windows Live" clId="Web-{ECEE6588-3101-45CB-98AC-E571C8BA54CF}" dt="2020-10-18T08:34:03.724" v="204"/>
          <ac:spMkLst>
            <pc:docMk/>
            <pc:sldMk cId="109857222" sldId="256"/>
            <ac:spMk id="12" creationId="{C864DEA4-D6B8-4DEF-B1D0-6D5672FA8D22}"/>
          </ac:spMkLst>
        </pc:spChg>
        <pc:spChg chg="add del">
          <ac:chgData name="harshit bhatia" userId="dd358db94d9754f3" providerId="Windows Live" clId="Web-{ECEE6588-3101-45CB-98AC-E571C8BA54CF}" dt="2020-10-18T08:33:44.255" v="202"/>
          <ac:spMkLst>
            <pc:docMk/>
            <pc:sldMk cId="109857222" sldId="256"/>
            <ac:spMk id="14" creationId="{EA4E4267-CAF0-4C38-8DC6-CD3B1A9F046E}"/>
          </ac:spMkLst>
        </pc:spChg>
        <pc:spChg chg="add del">
          <ac:chgData name="harshit bhatia" userId="dd358db94d9754f3" providerId="Windows Live" clId="Web-{ECEE6588-3101-45CB-98AC-E571C8BA54CF}" dt="2020-10-18T08:34:19.474" v="206"/>
          <ac:spMkLst>
            <pc:docMk/>
            <pc:sldMk cId="109857222" sldId="256"/>
            <ac:spMk id="15" creationId="{BCFF1867-CA5E-416C-80CB-68BE95CE2281}"/>
          </ac:spMkLst>
        </pc:spChg>
        <pc:spChg chg="add del">
          <ac:chgData name="harshit bhatia" userId="dd358db94d9754f3" providerId="Windows Live" clId="Web-{ECEE6588-3101-45CB-98AC-E571C8BA54CF}" dt="2020-10-18T08:33:44.255" v="202"/>
          <ac:spMkLst>
            <pc:docMk/>
            <pc:sldMk cId="109857222" sldId="256"/>
            <ac:spMk id="16" creationId="{0EE3ACC5-126D-4BA4-8B45-7F0B5B839C51}"/>
          </ac:spMkLst>
        </pc:spChg>
        <pc:spChg chg="add del">
          <ac:chgData name="harshit bhatia" userId="dd358db94d9754f3" providerId="Windows Live" clId="Web-{ECEE6588-3101-45CB-98AC-E571C8BA54CF}" dt="2020-10-18T08:34:19.474" v="206"/>
          <ac:spMkLst>
            <pc:docMk/>
            <pc:sldMk cId="109857222" sldId="256"/>
            <ac:spMk id="17" creationId="{5EA2F639-83D8-42FB-805A-0AFD485B9EAF}"/>
          </ac:spMkLst>
        </pc:spChg>
        <pc:spChg chg="add del">
          <ac:chgData name="harshit bhatia" userId="dd358db94d9754f3" providerId="Windows Live" clId="Web-{ECEE6588-3101-45CB-98AC-E571C8BA54CF}" dt="2020-10-18T08:33:44.255" v="202"/>
          <ac:spMkLst>
            <pc:docMk/>
            <pc:sldMk cId="109857222" sldId="256"/>
            <ac:spMk id="18" creationId="{AB2868F7-FE10-4289-A5BD-90763C7A2F5A}"/>
          </ac:spMkLst>
        </pc:spChg>
        <pc:spChg chg="add del">
          <ac:chgData name="harshit bhatia" userId="dd358db94d9754f3" providerId="Windows Live" clId="Web-{ECEE6588-3101-45CB-98AC-E571C8BA54CF}" dt="2020-10-18T08:34:19.474" v="206"/>
          <ac:spMkLst>
            <pc:docMk/>
            <pc:sldMk cId="109857222" sldId="256"/>
            <ac:spMk id="19" creationId="{D8DB4E8D-D68B-4463-A009-8FAB6A115558}"/>
          </ac:spMkLst>
        </pc:spChg>
        <pc:spChg chg="add del">
          <ac:chgData name="harshit bhatia" userId="dd358db94d9754f3" providerId="Windows Live" clId="Web-{ECEE6588-3101-45CB-98AC-E571C8BA54CF}" dt="2020-10-18T08:33:44.255" v="202"/>
          <ac:spMkLst>
            <pc:docMk/>
            <pc:sldMk cId="109857222" sldId="256"/>
            <ac:spMk id="20" creationId="{BD94142C-10EE-487C-A327-404FDF358F22}"/>
          </ac:spMkLst>
        </pc:spChg>
        <pc:spChg chg="add del">
          <ac:chgData name="harshit bhatia" userId="dd358db94d9754f3" providerId="Windows Live" clId="Web-{ECEE6588-3101-45CB-98AC-E571C8BA54CF}" dt="2020-10-18T08:34:19.474" v="206"/>
          <ac:spMkLst>
            <pc:docMk/>
            <pc:sldMk cId="109857222" sldId="256"/>
            <ac:spMk id="21" creationId="{5C519481-97EE-45EB-B83B-AE5C46F3DB84}"/>
          </ac:spMkLst>
        </pc:spChg>
        <pc:spChg chg="add del">
          <ac:chgData name="harshit bhatia" userId="dd358db94d9754f3" providerId="Windows Live" clId="Web-{ECEE6588-3101-45CB-98AC-E571C8BA54CF}" dt="2020-10-18T08:33:44.255" v="202"/>
          <ac:spMkLst>
            <pc:docMk/>
            <pc:sldMk cId="109857222" sldId="256"/>
            <ac:spMk id="22" creationId="{5F7FAC2D-7A74-4939-A917-A1A5AF935685}"/>
          </ac:spMkLst>
        </pc:spChg>
        <pc:spChg chg="add del">
          <ac:chgData name="harshit bhatia" userId="dd358db94d9754f3" providerId="Windows Live" clId="Web-{ECEE6588-3101-45CB-98AC-E571C8BA54CF}" dt="2020-10-18T08:33:44.255" v="202"/>
          <ac:spMkLst>
            <pc:docMk/>
            <pc:sldMk cId="109857222" sldId="256"/>
            <ac:spMk id="24" creationId="{BA53A868-C420-4BAE-9244-EC162AF05CFC}"/>
          </ac:spMkLst>
        </pc:spChg>
        <pc:spChg chg="add del">
          <ac:chgData name="harshit bhatia" userId="dd358db94d9754f3" providerId="Windows Live" clId="Web-{ECEE6588-3101-45CB-98AC-E571C8BA54CF}" dt="2020-10-18T08:51:49.249" v="904"/>
          <ac:spMkLst>
            <pc:docMk/>
            <pc:sldMk cId="109857222" sldId="256"/>
            <ac:spMk id="27" creationId="{74E3E963-7ADC-4469-A079-F78B0BC6F60C}"/>
          </ac:spMkLst>
        </pc:spChg>
        <pc:spChg chg="add del">
          <ac:chgData name="harshit bhatia" userId="dd358db94d9754f3" providerId="Windows Live" clId="Web-{ECEE6588-3101-45CB-98AC-E571C8BA54CF}" dt="2020-10-18T08:51:49.249" v="904"/>
          <ac:spMkLst>
            <pc:docMk/>
            <pc:sldMk cId="109857222" sldId="256"/>
            <ac:spMk id="29" creationId="{C864DEA4-D6B8-4DEF-B1D0-6D5672FA8D22}"/>
          </ac:spMkLst>
        </pc:spChg>
        <pc:spChg chg="add del">
          <ac:chgData name="harshit bhatia" userId="dd358db94d9754f3" providerId="Windows Live" clId="Web-{ECEE6588-3101-45CB-98AC-E571C8BA54CF}" dt="2020-10-18T08:51:33.312" v="901"/>
          <ac:spMkLst>
            <pc:docMk/>
            <pc:sldMk cId="109857222" sldId="256"/>
            <ac:spMk id="42" creationId="{B95B9BA8-1D69-4796-85F5-B6D0BD52354B}"/>
          </ac:spMkLst>
        </pc:spChg>
        <pc:spChg chg="add">
          <ac:chgData name="harshit bhatia" userId="dd358db94d9754f3" providerId="Windows Live" clId="Web-{ECEE6588-3101-45CB-98AC-E571C8BA54CF}" dt="2020-10-18T08:51:49.249" v="904"/>
          <ac:spMkLst>
            <pc:docMk/>
            <pc:sldMk cId="109857222" sldId="256"/>
            <ac:spMk id="43" creationId="{B95B9BA8-1D69-4796-85F5-B6D0BD52354B}"/>
          </ac:spMkLst>
        </pc:spChg>
        <pc:spChg chg="add del">
          <ac:chgData name="harshit bhatia" userId="dd358db94d9754f3" providerId="Windows Live" clId="Web-{ECEE6588-3101-45CB-98AC-E571C8BA54CF}" dt="2020-10-18T08:51:33.312" v="901"/>
          <ac:spMkLst>
            <pc:docMk/>
            <pc:sldMk cId="109857222" sldId="256"/>
            <ac:spMk id="44" creationId="{340822D1-9EEA-4ECF-9360-D9AF87950D47}"/>
          </ac:spMkLst>
        </pc:spChg>
        <pc:spChg chg="add">
          <ac:chgData name="harshit bhatia" userId="dd358db94d9754f3" providerId="Windows Live" clId="Web-{ECEE6588-3101-45CB-98AC-E571C8BA54CF}" dt="2020-10-18T08:51:49.249" v="904"/>
          <ac:spMkLst>
            <pc:docMk/>
            <pc:sldMk cId="109857222" sldId="256"/>
            <ac:spMk id="45" creationId="{340822D1-9EEA-4ECF-9360-D9AF87950D47}"/>
          </ac:spMkLst>
        </pc:spChg>
        <pc:spChg chg="add del">
          <ac:chgData name="harshit bhatia" userId="dd358db94d9754f3" providerId="Windows Live" clId="Web-{ECEE6588-3101-45CB-98AC-E571C8BA54CF}" dt="2020-10-18T08:51:33.312" v="901"/>
          <ac:spMkLst>
            <pc:docMk/>
            <pc:sldMk cId="109857222" sldId="256"/>
            <ac:spMk id="46" creationId="{DC292A62-7F34-4E30-BE04-48164A1DAF7B}"/>
          </ac:spMkLst>
        </pc:spChg>
        <pc:spChg chg="add">
          <ac:chgData name="harshit bhatia" userId="dd358db94d9754f3" providerId="Windows Live" clId="Web-{ECEE6588-3101-45CB-98AC-E571C8BA54CF}" dt="2020-10-18T08:51:49.249" v="904"/>
          <ac:spMkLst>
            <pc:docMk/>
            <pc:sldMk cId="109857222" sldId="256"/>
            <ac:spMk id="47" creationId="{DC292A62-7F34-4E30-BE04-48164A1DAF7B}"/>
          </ac:spMkLst>
        </pc:spChg>
        <pc:spChg chg="add del">
          <ac:chgData name="harshit bhatia" userId="dd358db94d9754f3" providerId="Windows Live" clId="Web-{ECEE6588-3101-45CB-98AC-E571C8BA54CF}" dt="2020-10-18T08:51:49.155" v="903"/>
          <ac:spMkLst>
            <pc:docMk/>
            <pc:sldMk cId="109857222" sldId="256"/>
            <ac:spMk id="56" creationId="{F8222250-799A-4AD0-9BD1-BE6EB7A06AD0}"/>
          </ac:spMkLst>
        </pc:spChg>
        <pc:spChg chg="add del">
          <ac:chgData name="harshit bhatia" userId="dd358db94d9754f3" providerId="Windows Live" clId="Web-{ECEE6588-3101-45CB-98AC-E571C8BA54CF}" dt="2020-10-18T08:51:49.155" v="903"/>
          <ac:spMkLst>
            <pc:docMk/>
            <pc:sldMk cId="109857222" sldId="256"/>
            <ac:spMk id="58" creationId="{B770432A-C0A6-4D4F-AE2C-705049DAB85F}"/>
          </ac:spMkLst>
        </pc:spChg>
        <pc:grpChg chg="add del">
          <ac:chgData name="harshit bhatia" userId="dd358db94d9754f3" providerId="Windows Live" clId="Web-{ECEE6588-3101-45CB-98AC-E571C8BA54CF}" dt="2020-10-18T08:34:03.724" v="204"/>
          <ac:grpSpMkLst>
            <pc:docMk/>
            <pc:sldMk cId="109857222" sldId="256"/>
            <ac:grpSpMk id="13" creationId="{3C9AA14C-80A4-427C-A911-28CD20C56E5E}"/>
          </ac:grpSpMkLst>
        </pc:grpChg>
        <pc:grpChg chg="add del">
          <ac:chgData name="harshit bhatia" userId="dd358db94d9754f3" providerId="Windows Live" clId="Web-{ECEE6588-3101-45CB-98AC-E571C8BA54CF}" dt="2020-10-18T08:34:03.724" v="204"/>
          <ac:grpSpMkLst>
            <pc:docMk/>
            <pc:sldMk cId="109857222" sldId="256"/>
            <ac:grpSpMk id="23" creationId="{F2FD01A0-E6FF-41CD-AEBD-279232B90D43}"/>
          </ac:grpSpMkLst>
        </pc:grpChg>
        <pc:grpChg chg="add del">
          <ac:chgData name="harshit bhatia" userId="dd358db94d9754f3" providerId="Windows Live" clId="Web-{ECEE6588-3101-45CB-98AC-E571C8BA54CF}" dt="2020-10-18T08:51:49.249" v="904"/>
          <ac:grpSpMkLst>
            <pc:docMk/>
            <pc:sldMk cId="109857222" sldId="256"/>
            <ac:grpSpMk id="31" creationId="{3C9AA14C-80A4-427C-A911-28CD20C56E5E}"/>
          </ac:grpSpMkLst>
        </pc:grpChg>
        <pc:grpChg chg="add del">
          <ac:chgData name="harshit bhatia" userId="dd358db94d9754f3" providerId="Windows Live" clId="Web-{ECEE6588-3101-45CB-98AC-E571C8BA54CF}" dt="2020-10-18T08:51:49.249" v="904"/>
          <ac:grpSpMkLst>
            <pc:docMk/>
            <pc:sldMk cId="109857222" sldId="256"/>
            <ac:grpSpMk id="35" creationId="{F2FD01A0-E6FF-41CD-AEBD-279232B90D43}"/>
          </ac:grpSpMkLst>
        </pc:grpChg>
        <pc:picChg chg="add mod">
          <ac:chgData name="harshit bhatia" userId="dd358db94d9754f3" providerId="Windows Live" clId="Web-{ECEE6588-3101-45CB-98AC-E571C8BA54CF}" dt="2020-10-18T08:51:49.249" v="904"/>
          <ac:picMkLst>
            <pc:docMk/>
            <pc:sldMk cId="109857222" sldId="256"/>
            <ac:picMk id="4" creationId="{A91DCB51-C29B-4563-8237-E38D5828A207}"/>
          </ac:picMkLst>
        </pc:picChg>
        <pc:cxnChg chg="add del">
          <ac:chgData name="harshit bhatia" userId="dd358db94d9754f3" providerId="Windows Live" clId="Web-{ECEE6588-3101-45CB-98AC-E571C8BA54CF}" dt="2020-10-18T08:33:44.255" v="202"/>
          <ac:cxnSpMkLst>
            <pc:docMk/>
            <pc:sldMk cId="109857222" sldId="256"/>
            <ac:cxnSpMk id="26" creationId="{C2686EF3-81CC-419F-96C3-002A75880309}"/>
          </ac:cxnSpMkLst>
        </pc:cxnChg>
        <pc:cxnChg chg="add del">
          <ac:chgData name="harshit bhatia" userId="dd358db94d9754f3" providerId="Windows Live" clId="Web-{ECEE6588-3101-45CB-98AC-E571C8BA54CF}" dt="2020-10-18T08:33:44.255" v="202"/>
          <ac:cxnSpMkLst>
            <pc:docMk/>
            <pc:sldMk cId="109857222" sldId="256"/>
            <ac:cxnSpMk id="28" creationId="{F8D93CCA-A85E-4529-A6F0-8BB54D27BCD1}"/>
          </ac:cxnSpMkLst>
        </pc:cxnChg>
        <pc:cxnChg chg="add del">
          <ac:chgData name="harshit bhatia" userId="dd358db94d9754f3" providerId="Windows Live" clId="Web-{ECEE6588-3101-45CB-98AC-E571C8BA54CF}" dt="2020-10-18T08:33:44.255" v="202"/>
          <ac:cxnSpMkLst>
            <pc:docMk/>
            <pc:sldMk cId="109857222" sldId="256"/>
            <ac:cxnSpMk id="30" creationId="{1ECFA516-C18C-41AE-AFF2-A0D0A59C9E90}"/>
          </ac:cxnSpMkLst>
        </pc:cxnChg>
        <pc:cxnChg chg="add del">
          <ac:chgData name="harshit bhatia" userId="dd358db94d9754f3" providerId="Windows Live" clId="Web-{ECEE6588-3101-45CB-98AC-E571C8BA54CF}" dt="2020-10-18T08:51:49.155" v="903"/>
          <ac:cxnSpMkLst>
            <pc:docMk/>
            <pc:sldMk cId="109857222" sldId="256"/>
            <ac:cxnSpMk id="39" creationId="{4436E0F2-A64B-471E-93C0-8DFE08CC57C8}"/>
          </ac:cxnSpMkLst>
        </pc:cxnChg>
        <pc:cxnChg chg="add del">
          <ac:chgData name="harshit bhatia" userId="dd358db94d9754f3" providerId="Windows Live" clId="Web-{ECEE6588-3101-45CB-98AC-E571C8BA54CF}" dt="2020-10-18T08:51:49.155" v="903"/>
          <ac:cxnSpMkLst>
            <pc:docMk/>
            <pc:sldMk cId="109857222" sldId="256"/>
            <ac:cxnSpMk id="40" creationId="{DC1E3AB1-2A8C-4607-9FAE-D8BDB280FE1A}"/>
          </ac:cxnSpMkLst>
        </pc:cxnChg>
        <pc:cxnChg chg="add del">
          <ac:chgData name="harshit bhatia" userId="dd358db94d9754f3" providerId="Windows Live" clId="Web-{ECEE6588-3101-45CB-98AC-E571C8BA54CF}" dt="2020-10-18T08:51:49.155" v="903"/>
          <ac:cxnSpMkLst>
            <pc:docMk/>
            <pc:sldMk cId="109857222" sldId="256"/>
            <ac:cxnSpMk id="41" creationId="{26D66059-832F-40B6-A35F-F56C8F38A1E7}"/>
          </ac:cxnSpMkLst>
        </pc:cxnChg>
        <pc:cxnChg chg="add del">
          <ac:chgData name="harshit bhatia" userId="dd358db94d9754f3" providerId="Windows Live" clId="Web-{ECEE6588-3101-45CB-98AC-E571C8BA54CF}" dt="2020-10-18T08:51:49.155" v="903"/>
          <ac:cxnSpMkLst>
            <pc:docMk/>
            <pc:sldMk cId="109857222" sldId="256"/>
            <ac:cxnSpMk id="48" creationId="{A515E2ED-7EA9-448D-83FA-54C3DF9723BD}"/>
          </ac:cxnSpMkLst>
        </pc:cxnChg>
        <pc:cxnChg chg="add del">
          <ac:chgData name="harshit bhatia" userId="dd358db94d9754f3" providerId="Windows Live" clId="Web-{ECEE6588-3101-45CB-98AC-E571C8BA54CF}" dt="2020-10-18T08:51:49.155" v="903"/>
          <ac:cxnSpMkLst>
            <pc:docMk/>
            <pc:sldMk cId="109857222" sldId="256"/>
            <ac:cxnSpMk id="50" creationId="{20595356-EABD-4767-AC9D-EA21FF115EC0}"/>
          </ac:cxnSpMkLst>
        </pc:cxnChg>
        <pc:cxnChg chg="add del">
          <ac:chgData name="harshit bhatia" userId="dd358db94d9754f3" providerId="Windows Live" clId="Web-{ECEE6588-3101-45CB-98AC-E571C8BA54CF}" dt="2020-10-18T08:51:49.155" v="903"/>
          <ac:cxnSpMkLst>
            <pc:docMk/>
            <pc:sldMk cId="109857222" sldId="256"/>
            <ac:cxnSpMk id="52" creationId="{28CD9F06-9628-469C-B788-A894E3E08281}"/>
          </ac:cxnSpMkLst>
        </pc:cxnChg>
        <pc:cxnChg chg="add del">
          <ac:chgData name="harshit bhatia" userId="dd358db94d9754f3" providerId="Windows Live" clId="Web-{ECEE6588-3101-45CB-98AC-E571C8BA54CF}" dt="2020-10-18T08:51:49.155" v="903"/>
          <ac:cxnSpMkLst>
            <pc:docMk/>
            <pc:sldMk cId="109857222" sldId="256"/>
            <ac:cxnSpMk id="54" creationId="{8550A431-0B61-421B-B4B7-24C0CFF0F938}"/>
          </ac:cxnSpMkLst>
        </pc:cxnChg>
        <pc:cxnChg chg="add del">
          <ac:chgData name="harshit bhatia" userId="dd358db94d9754f3" providerId="Windows Live" clId="Web-{ECEE6588-3101-45CB-98AC-E571C8BA54CF}" dt="2020-10-18T08:51:49.155" v="903"/>
          <ac:cxnSpMkLst>
            <pc:docMk/>
            <pc:sldMk cId="109857222" sldId="256"/>
            <ac:cxnSpMk id="60" creationId="{78FBE787-8B1D-40E5-8468-6F665BB5D7CB}"/>
          </ac:cxnSpMkLst>
        </pc:cxnChg>
      </pc:sldChg>
      <pc:sldMasterChg chg="add del addSldLayout delSldLayout">
        <pc:chgData name="harshit bhatia" userId="dd358db94d9754f3" providerId="Windows Live" clId="Web-{ECEE6588-3101-45CB-98AC-E571C8BA54CF}" dt="2020-10-18T08:34:19.536" v="207"/>
        <pc:sldMasterMkLst>
          <pc:docMk/>
          <pc:sldMasterMk cId="2460954070" sldId="2147483660"/>
        </pc:sldMasterMkLst>
        <pc:sldLayoutChg chg="add del">
          <pc:chgData name="harshit bhatia" userId="dd358db94d9754f3" providerId="Windows Live" clId="Web-{ECEE6588-3101-45CB-98AC-E571C8BA54CF}" dt="2020-10-18T08:34:19.536" v="207"/>
          <pc:sldLayoutMkLst>
            <pc:docMk/>
            <pc:sldMasterMk cId="2460954070" sldId="2147483660"/>
            <pc:sldLayoutMk cId="2385387890" sldId="2147483661"/>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949138452" sldId="2147483662"/>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2591524520" sldId="2147483663"/>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1203092039" sldId="2147483664"/>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3733172339" sldId="2147483665"/>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3210312558" sldId="2147483666"/>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3146388984" sldId="2147483667"/>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3171841454" sldId="2147483668"/>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1718958274" sldId="2147483669"/>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2202905451" sldId="2147483670"/>
          </pc:sldLayoutMkLst>
        </pc:sldLayoutChg>
        <pc:sldLayoutChg chg="add del">
          <pc:chgData name="harshit bhatia" userId="dd358db94d9754f3" providerId="Windows Live" clId="Web-{ECEE6588-3101-45CB-98AC-E571C8BA54CF}" dt="2020-10-18T08:34:19.536" v="207"/>
          <pc:sldLayoutMkLst>
            <pc:docMk/>
            <pc:sldMasterMk cId="2460954070" sldId="2147483660"/>
            <pc:sldLayoutMk cId="3479445657" sldId="2147483671"/>
          </pc:sldLayoutMkLst>
        </pc:sldLayoutChg>
      </pc:sldMasterChg>
      <pc:sldMasterChg chg="add del replId addSldLayout delSldLayout">
        <pc:chgData name="harshit bhatia" userId="dd358db94d9754f3" providerId="Windows Live" clId="Web-{ECEE6588-3101-45CB-98AC-E571C8BA54CF}" dt="2020-10-18T08:33:44.255" v="202"/>
        <pc:sldMasterMkLst>
          <pc:docMk/>
          <pc:sldMasterMk cId="2115410322" sldId="2147483672"/>
        </pc:sldMasterMkLst>
        <pc:sldLayoutChg chg="add del">
          <pc:chgData name="harshit bhatia" userId="dd358db94d9754f3" providerId="Windows Live" clId="Web-{ECEE6588-3101-45CB-98AC-E571C8BA54CF}" dt="2020-10-18T08:33:44.255" v="202"/>
          <pc:sldLayoutMkLst>
            <pc:docMk/>
            <pc:sldMasterMk cId="2115410322" sldId="2147483672"/>
            <pc:sldLayoutMk cId="3770044095" sldId="2147483673"/>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3519360770" sldId="2147483674"/>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47590091" sldId="2147483675"/>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582856492" sldId="2147483676"/>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1996447424" sldId="2147483677"/>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520838898" sldId="2147483678"/>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3481555354" sldId="2147483679"/>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1210129827" sldId="2147483680"/>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2368067886" sldId="2147483681"/>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2607102178" sldId="2147483682"/>
          </pc:sldLayoutMkLst>
        </pc:sldLayoutChg>
        <pc:sldLayoutChg chg="add del replId">
          <pc:chgData name="harshit bhatia" userId="dd358db94d9754f3" providerId="Windows Live" clId="Web-{ECEE6588-3101-45CB-98AC-E571C8BA54CF}" dt="2020-10-18T08:33:44.255" v="202"/>
          <pc:sldLayoutMkLst>
            <pc:docMk/>
            <pc:sldMasterMk cId="2115410322" sldId="2147483672"/>
            <pc:sldLayoutMk cId="4084400028" sldId="2147483683"/>
          </pc:sldLayoutMkLst>
        </pc:sldLayoutChg>
      </pc:sldMasterChg>
      <pc:sldMasterChg chg="add del addSldLayout delSldLayout">
        <pc:chgData name="harshit bhatia" userId="dd358db94d9754f3" providerId="Windows Live" clId="Web-{ECEE6588-3101-45CB-98AC-E571C8BA54CF}" dt="2020-10-18T08:51:49.249" v="904"/>
        <pc:sldMasterMkLst>
          <pc:docMk/>
          <pc:sldMasterMk cId="2885257754" sldId="2147483685"/>
        </pc:sldMasterMkLst>
        <pc:sldLayoutChg chg="add del">
          <pc:chgData name="harshit bhatia" userId="dd358db94d9754f3" providerId="Windows Live" clId="Web-{ECEE6588-3101-45CB-98AC-E571C8BA54CF}" dt="2020-10-18T08:51:49.249" v="904"/>
          <pc:sldLayoutMkLst>
            <pc:docMk/>
            <pc:sldMasterMk cId="2885257754" sldId="2147483685"/>
            <pc:sldLayoutMk cId="1798268220" sldId="2147483674"/>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943764281" sldId="2147483675"/>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2805855541" sldId="2147483676"/>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1440837339" sldId="2147483677"/>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2455298839" sldId="2147483678"/>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3453272902" sldId="2147483679"/>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2864099711" sldId="2147483680"/>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3224891857" sldId="2147483681"/>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2728769694" sldId="2147483682"/>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1246183625" sldId="2147483683"/>
          </pc:sldLayoutMkLst>
        </pc:sldLayoutChg>
        <pc:sldLayoutChg chg="add del">
          <pc:chgData name="harshit bhatia" userId="dd358db94d9754f3" providerId="Windows Live" clId="Web-{ECEE6588-3101-45CB-98AC-E571C8BA54CF}" dt="2020-10-18T08:51:49.249" v="904"/>
          <pc:sldLayoutMkLst>
            <pc:docMk/>
            <pc:sldMasterMk cId="2885257754" sldId="2147483685"/>
            <pc:sldLayoutMk cId="695498550" sldId="2147483684"/>
          </pc:sldLayoutMkLst>
        </pc:sldLayoutChg>
      </pc:sldMasterChg>
      <pc:sldMasterChg chg="add del addSldLayout delSldLayout">
        <pc:chgData name="harshit bhatia" userId="dd358db94d9754f3" providerId="Windows Live" clId="Web-{ECEE6588-3101-45CB-98AC-E571C8BA54CF}" dt="2020-10-18T08:51:49.249" v="904"/>
        <pc:sldMasterMkLst>
          <pc:docMk/>
          <pc:sldMasterMk cId="631610652" sldId="2147483686"/>
        </pc:sldMasterMkLst>
        <pc:sldLayoutChg chg="add del">
          <pc:chgData name="harshit bhatia" userId="dd358db94d9754f3" providerId="Windows Live" clId="Web-{ECEE6588-3101-45CB-98AC-E571C8BA54CF}" dt="2020-10-18T08:51:49.249" v="904"/>
          <pc:sldLayoutMkLst>
            <pc:docMk/>
            <pc:sldMasterMk cId="631610652" sldId="2147483686"/>
            <pc:sldLayoutMk cId="1867750174" sldId="2147483687"/>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1581837191" sldId="2147483688"/>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84926287" sldId="2147483689"/>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253833525" sldId="2147483690"/>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3379530452" sldId="2147483691"/>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2415944047" sldId="2147483692"/>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225823019" sldId="2147483693"/>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1081573324" sldId="2147483694"/>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359025815" sldId="2147483695"/>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1268519750" sldId="2147483696"/>
          </pc:sldLayoutMkLst>
        </pc:sldLayoutChg>
        <pc:sldLayoutChg chg="add del">
          <pc:chgData name="harshit bhatia" userId="dd358db94d9754f3" providerId="Windows Live" clId="Web-{ECEE6588-3101-45CB-98AC-E571C8BA54CF}" dt="2020-10-18T08:51:49.249" v="904"/>
          <pc:sldLayoutMkLst>
            <pc:docMk/>
            <pc:sldMasterMk cId="631610652" sldId="2147483686"/>
            <pc:sldLayoutMk cId="4283610459" sldId="2147483697"/>
          </pc:sldLayoutMkLst>
        </pc:sldLayoutChg>
      </pc:sldMasterChg>
      <pc:sldMasterChg chg="add del addSldLayout delSldLayout">
        <pc:chgData name="harshit bhatia" userId="dd358db94d9754f3" providerId="Windows Live" clId="Web-{ECEE6588-3101-45CB-98AC-E571C8BA54CF}" dt="2020-10-18T08:51:49.155" v="903"/>
        <pc:sldMasterMkLst>
          <pc:docMk/>
          <pc:sldMasterMk cId="140066660" sldId="2147483709"/>
        </pc:sldMasterMkLst>
        <pc:sldLayoutChg chg="add del">
          <pc:chgData name="harshit bhatia" userId="dd358db94d9754f3" providerId="Windows Live" clId="Web-{ECEE6588-3101-45CB-98AC-E571C8BA54CF}" dt="2020-10-18T08:51:49.155" v="903"/>
          <pc:sldLayoutMkLst>
            <pc:docMk/>
            <pc:sldMasterMk cId="140066660" sldId="2147483709"/>
            <pc:sldLayoutMk cId="3207189495" sldId="2147483698"/>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2845012331" sldId="2147483699"/>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1589461177" sldId="2147483700"/>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2173291699" sldId="2147483701"/>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2657064842" sldId="2147483702"/>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3337929986" sldId="2147483703"/>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1644324215" sldId="2147483704"/>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2488406437" sldId="2147483705"/>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3305378426" sldId="2147483706"/>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836945170" sldId="2147483707"/>
          </pc:sldLayoutMkLst>
        </pc:sldLayoutChg>
        <pc:sldLayoutChg chg="add del">
          <pc:chgData name="harshit bhatia" userId="dd358db94d9754f3" providerId="Windows Live" clId="Web-{ECEE6588-3101-45CB-98AC-E571C8BA54CF}" dt="2020-10-18T08:51:49.155" v="903"/>
          <pc:sldLayoutMkLst>
            <pc:docMk/>
            <pc:sldMasterMk cId="140066660" sldId="2147483709"/>
            <pc:sldLayoutMk cId="1866423019" sldId="2147483708"/>
          </pc:sldLayoutMkLst>
        </pc:sldLayoutChg>
      </pc:sldMasterChg>
      <pc:sldMasterChg chg="add del addSldLayout delSldLayout">
        <pc:chgData name="harshit bhatia" userId="dd358db94d9754f3" providerId="Windows Live" clId="Web-{ECEE6588-3101-45CB-98AC-E571C8BA54CF}" dt="2020-10-18T08:34:19.474" v="206"/>
        <pc:sldMasterMkLst>
          <pc:docMk/>
          <pc:sldMasterMk cId="369104930" sldId="2147483724"/>
        </pc:sldMasterMkLst>
        <pc:sldLayoutChg chg="add del">
          <pc:chgData name="harshit bhatia" userId="dd358db94d9754f3" providerId="Windows Live" clId="Web-{ECEE6588-3101-45CB-98AC-E571C8BA54CF}" dt="2020-10-18T08:34:19.474" v="206"/>
          <pc:sldLayoutMkLst>
            <pc:docMk/>
            <pc:sldMasterMk cId="369104930" sldId="2147483724"/>
            <pc:sldLayoutMk cId="2605719996" sldId="2147483713"/>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3628817295" sldId="2147483714"/>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1523304790" sldId="2147483715"/>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1039256358" sldId="2147483716"/>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1404767280" sldId="2147483717"/>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3868266707" sldId="2147483718"/>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1578403926" sldId="2147483719"/>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557568062" sldId="2147483720"/>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4168330229" sldId="2147483721"/>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2279041779" sldId="2147483722"/>
          </pc:sldLayoutMkLst>
        </pc:sldLayoutChg>
        <pc:sldLayoutChg chg="add del">
          <pc:chgData name="harshit bhatia" userId="dd358db94d9754f3" providerId="Windows Live" clId="Web-{ECEE6588-3101-45CB-98AC-E571C8BA54CF}" dt="2020-10-18T08:34:19.474" v="206"/>
          <pc:sldLayoutMkLst>
            <pc:docMk/>
            <pc:sldMasterMk cId="369104930" sldId="2147483724"/>
            <pc:sldLayoutMk cId="2733359064" sldId="2147483723"/>
          </pc:sldLayoutMkLst>
        </pc:sldLayoutChg>
      </pc:sldMasterChg>
    </pc:docChg>
  </pc:docChgLst>
  <pc:docChgLst>
    <pc:chgData name="harshit bhatia" userId="dd358db94d9754f3" providerId="Windows Live" clId="Web-{1CE65447-B856-409F-A64E-868679A33172}"/>
    <pc:docChg chg="modSld">
      <pc:chgData name="harshit bhatia" userId="dd358db94d9754f3" providerId="Windows Live" clId="Web-{1CE65447-B856-409F-A64E-868679A33172}" dt="2020-10-18T11:43:33.802" v="35" actId="20577"/>
      <pc:docMkLst>
        <pc:docMk/>
      </pc:docMkLst>
      <pc:sldChg chg="modSp">
        <pc:chgData name="harshit bhatia" userId="dd358db94d9754f3" providerId="Windows Live" clId="Web-{1CE65447-B856-409F-A64E-868679A33172}" dt="2020-10-18T11:43:33.802" v="34" actId="20577"/>
        <pc:sldMkLst>
          <pc:docMk/>
          <pc:sldMk cId="1630960017" sldId="257"/>
        </pc:sldMkLst>
        <pc:spChg chg="mod">
          <ac:chgData name="harshit bhatia" userId="dd358db94d9754f3" providerId="Windows Live" clId="Web-{1CE65447-B856-409F-A64E-868679A33172}" dt="2020-10-18T11:43:33.802" v="34" actId="20577"/>
          <ac:spMkLst>
            <pc:docMk/>
            <pc:sldMk cId="1630960017" sldId="257"/>
            <ac:spMk id="3" creationId="{214C5A34-AFD0-4B3A-BA30-A9DFD361BD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10/18/2020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86775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6851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836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18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492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383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7953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594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582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8157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10/18/2020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902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10/18/2020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3161065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beta-labs.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87020" y="546341"/>
            <a:ext cx="7433093" cy="2341950"/>
          </a:xfrm>
        </p:spPr>
        <p:txBody>
          <a:bodyPr vert="horz" lIns="91440" tIns="45720" rIns="91440" bIns="45720" rtlCol="0" anchor="t" anchorCtr="0">
            <a:normAutofit fontScale="90000"/>
          </a:bodyPr>
          <a:lstStyle/>
          <a:p>
            <a:r>
              <a:rPr lang="en-US" sz="3200" kern="1200" dirty="0">
                <a:latin typeface="+mj-lt"/>
                <a:ea typeface="+mj-ea"/>
                <a:cs typeface="+mj-cs"/>
              </a:rPr>
              <a:t>MINI PROJECT</a:t>
            </a:r>
            <a:br>
              <a:rPr lang="en-US" sz="3200" kern="1200" dirty="0"/>
            </a:br>
            <a:r>
              <a:rPr lang="en-US" sz="3200" dirty="0"/>
              <a:t> </a:t>
            </a:r>
            <a:r>
              <a:rPr lang="en-US" sz="3200" kern="1200" dirty="0">
                <a:latin typeface="+mj-lt"/>
                <a:ea typeface="+mj-ea"/>
                <a:cs typeface="+mj-cs"/>
              </a:rPr>
              <a:t>(2020-21)</a:t>
            </a:r>
            <a:br>
              <a:rPr lang="en-US" sz="3200" kern="1200" dirty="0"/>
            </a:br>
            <a:endParaRPr lang="en-US" sz="2800" kern="1200">
              <a:solidFill>
                <a:schemeClr val="tx1"/>
              </a:solidFill>
              <a:latin typeface="+mj-lt"/>
            </a:endParaRPr>
          </a:p>
          <a:p>
            <a:pPr>
              <a:lnSpc>
                <a:spcPct val="120000"/>
              </a:lnSpc>
              <a:spcBef>
                <a:spcPts val="1000"/>
              </a:spcBef>
            </a:pPr>
            <a:r>
              <a:rPr lang="en-US" sz="3200" b="1" dirty="0">
                <a:solidFill>
                  <a:schemeClr val="tx2">
                    <a:lumMod val="90000"/>
                  </a:schemeClr>
                </a:solidFill>
                <a:latin typeface="Franklin Gothic Medium"/>
                <a:cs typeface="Calibri Light"/>
              </a:rPr>
              <a:t>MID-TERM REPORT</a:t>
            </a:r>
            <a:endParaRPr lang="en-US" sz="3200" dirty="0">
              <a:solidFill>
                <a:schemeClr val="tx2">
                  <a:lumMod val="90000"/>
                </a:schemeClr>
              </a:solidFill>
              <a:ea typeface="+mj-lt"/>
              <a:cs typeface="+mj-lt"/>
            </a:endParaRPr>
          </a:p>
          <a:p>
            <a:pPr>
              <a:lnSpc>
                <a:spcPct val="110000"/>
              </a:lnSpc>
              <a:spcBef>
                <a:spcPts val="1000"/>
              </a:spcBef>
            </a:pPr>
            <a:r>
              <a:rPr lang="en-US" sz="3200" i="1" dirty="0">
                <a:solidFill>
                  <a:schemeClr val="accent1">
                    <a:lumMod val="20000"/>
                    <a:lumOff val="80000"/>
                  </a:schemeClr>
                </a:solidFill>
                <a:latin typeface="Cambria"/>
                <a:cs typeface="Calibri Light"/>
              </a:rPr>
              <a:t>AUTOMATED CANTEEN ORDERING SYSTEM</a:t>
            </a:r>
            <a:endParaRPr lang="en-US" sz="3200">
              <a:solidFill>
                <a:schemeClr val="accent1">
                  <a:lumMod val="20000"/>
                  <a:lumOff val="80000"/>
                </a:schemeClr>
              </a:solidFill>
              <a:ea typeface="+mj-lt"/>
              <a:cs typeface="+mj-lt"/>
            </a:endParaRPr>
          </a:p>
          <a:p>
            <a:endParaRPr lang="en-US" sz="4000" dirty="0">
              <a:latin typeface="Franklin Gothic Medium"/>
              <a:cs typeface="Calibri Light"/>
            </a:endParaRPr>
          </a:p>
        </p:txBody>
      </p:sp>
      <p:pic>
        <p:nvPicPr>
          <p:cNvPr id="4" name="Picture 4" descr="Logo, company name&#10;&#10;Description automatically generated">
            <a:extLst>
              <a:ext uri="{FF2B5EF4-FFF2-40B4-BE49-F238E27FC236}">
                <a16:creationId xmlns:a16="http://schemas.microsoft.com/office/drawing/2014/main" id="{A91DCB51-C29B-4563-8237-E38D5828A207}"/>
              </a:ext>
            </a:extLst>
          </p:cNvPr>
          <p:cNvPicPr>
            <a:picLocks noChangeAspect="1"/>
          </p:cNvPicPr>
          <p:nvPr/>
        </p:nvPicPr>
        <p:blipFill rotWithShape="1">
          <a:blip r:embed="rId2"/>
          <a:srcRect l="17786" r="19215"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45" name="Freeform: Shape 43">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5">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4528869" y="3565584"/>
            <a:ext cx="7591243" cy="2918605"/>
          </a:xfrm>
        </p:spPr>
        <p:txBody>
          <a:bodyPr vert="horz" lIns="91440" tIns="45720" rIns="91440" bIns="45720" rtlCol="0" anchor="t">
            <a:noAutofit/>
          </a:bodyPr>
          <a:lstStyle/>
          <a:p>
            <a:pPr algn="r"/>
            <a:r>
              <a:rPr lang="en-US" sz="1500" b="1" dirty="0"/>
              <a:t>SUBMITTED  BY :-</a:t>
            </a:r>
            <a:endParaRPr lang="en-US" sz="1500" dirty="0"/>
          </a:p>
          <a:p>
            <a:pPr algn="r"/>
            <a:r>
              <a:rPr lang="en-US" sz="1500" b="1" dirty="0"/>
              <a:t>HARSHIT BHATIA(181500252)</a:t>
            </a:r>
          </a:p>
          <a:p>
            <a:pPr algn="r"/>
            <a:r>
              <a:rPr lang="en-US" sz="1500" b="1" dirty="0"/>
              <a:t>HIMALAYA SINGH(181500266)</a:t>
            </a:r>
          </a:p>
          <a:p>
            <a:pPr algn="r"/>
            <a:r>
              <a:rPr lang="en-US" sz="1500" b="1" dirty="0"/>
              <a:t>GAGAN SARASWAT(181500231)</a:t>
            </a:r>
          </a:p>
          <a:p>
            <a:pPr algn="r"/>
            <a:r>
              <a:rPr lang="en-US" sz="1500" b="1" dirty="0"/>
              <a:t>MUKUL GOYAL (181500398)</a:t>
            </a:r>
          </a:p>
          <a:p>
            <a:pPr algn="r"/>
            <a:r>
              <a:rPr lang="en-US" sz="1500" b="1" dirty="0"/>
              <a:t>KASHISH CHAUDARY(181500316)</a:t>
            </a:r>
          </a:p>
          <a:p>
            <a:r>
              <a:rPr lang="en-US" sz="2000" b="1" dirty="0"/>
              <a:t>Supervised By :-</a:t>
            </a:r>
          </a:p>
          <a:p>
            <a:r>
              <a:rPr lang="en-US" sz="2000" b="1" dirty="0"/>
              <a:t>Mr. Akash Kumar Choudary(Assistant Professor)</a:t>
            </a:r>
          </a:p>
          <a:p>
            <a:pPr indent="-228600" algn="l">
              <a:buFont typeface="Arial" panose="020B0604020202020204" pitchFamily="34" charset="0"/>
              <a:buChar char="•"/>
            </a:pPr>
            <a:endParaRPr lang="en-US" sz="1500" b="1"/>
          </a:p>
          <a:p>
            <a:pPr indent="-228600" algn="l">
              <a:buFont typeface="Arial" panose="020B0604020202020204" pitchFamily="34" charset="0"/>
              <a:buChar char="•"/>
            </a:pPr>
            <a:endParaRPr lang="en-US" sz="1500" b="1"/>
          </a:p>
          <a:p>
            <a:pPr indent="-228600" algn="l">
              <a:buFont typeface="Arial" panose="020B0604020202020204" pitchFamily="34" charset="0"/>
              <a:buChar char="•"/>
            </a:pPr>
            <a:endParaRPr lang="en-US" sz="15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FD59-E6B9-446F-82F3-314B310DDC2C}"/>
              </a:ext>
            </a:extLst>
          </p:cNvPr>
          <p:cNvSpPr>
            <a:spLocks noGrp="1"/>
          </p:cNvSpPr>
          <p:nvPr>
            <p:ph type="title"/>
          </p:nvPr>
        </p:nvSpPr>
        <p:spPr>
          <a:xfrm flipV="1">
            <a:off x="762000" y="55951"/>
            <a:ext cx="9144000" cy="102200"/>
          </a:xfrm>
        </p:spPr>
        <p:txBody>
          <a:bodyPr>
            <a:normAutofit fontScale="90000"/>
          </a:bodyPr>
          <a:lstStyle/>
          <a:p>
            <a:r>
              <a:rPr lang="en-US" sz="800" dirty="0"/>
              <a:t>.</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903D952E-541F-4BB2-A290-8A402262FA9D}"/>
              </a:ext>
            </a:extLst>
          </p:cNvPr>
          <p:cNvPicPr>
            <a:picLocks noGrp="1" noChangeAspect="1"/>
          </p:cNvPicPr>
          <p:nvPr>
            <p:ph idx="1"/>
          </p:nvPr>
        </p:nvPicPr>
        <p:blipFill>
          <a:blip r:embed="rId2"/>
          <a:stretch>
            <a:fillRect/>
          </a:stretch>
        </p:blipFill>
        <p:spPr>
          <a:xfrm>
            <a:off x="57772" y="100641"/>
            <a:ext cx="12018947" cy="6757358"/>
          </a:xfrm>
        </p:spPr>
      </p:pic>
    </p:spTree>
    <p:extLst>
      <p:ext uri="{BB962C8B-B14F-4D97-AF65-F5344CB8AC3E}">
        <p14:creationId xmlns:p14="http://schemas.microsoft.com/office/powerpoint/2010/main" val="269680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BFBF-66F8-46E8-8B36-5F338BD0DE64}"/>
              </a:ext>
            </a:extLst>
          </p:cNvPr>
          <p:cNvSpPr>
            <a:spLocks noGrp="1"/>
          </p:cNvSpPr>
          <p:nvPr>
            <p:ph type="title"/>
          </p:nvPr>
        </p:nvSpPr>
        <p:spPr>
          <a:xfrm>
            <a:off x="762000" y="258793"/>
            <a:ext cx="9158377" cy="645423"/>
          </a:xfrm>
        </p:spPr>
        <p:txBody>
          <a:bodyPr/>
          <a:lstStyle/>
          <a:p>
            <a:r>
              <a:rPr lang="en-US" sz="4000" dirty="0">
                <a:latin typeface="Times New Roman"/>
                <a:cs typeface="Times New Roman"/>
              </a:rPr>
              <a:t>Screenshots :-</a:t>
            </a:r>
          </a:p>
        </p:txBody>
      </p:sp>
      <p:pic>
        <p:nvPicPr>
          <p:cNvPr id="4" name="Picture 4" descr="Graphical user interface, website&#10;&#10;Description automatically generated">
            <a:extLst>
              <a:ext uri="{FF2B5EF4-FFF2-40B4-BE49-F238E27FC236}">
                <a16:creationId xmlns:a16="http://schemas.microsoft.com/office/drawing/2014/main" id="{C1972E72-6559-4D14-A729-6369D3631346}"/>
              </a:ext>
            </a:extLst>
          </p:cNvPr>
          <p:cNvPicPr>
            <a:picLocks noGrp="1" noChangeAspect="1"/>
          </p:cNvPicPr>
          <p:nvPr>
            <p:ph idx="1"/>
          </p:nvPr>
        </p:nvPicPr>
        <p:blipFill>
          <a:blip r:embed="rId2"/>
          <a:stretch>
            <a:fillRect/>
          </a:stretch>
        </p:blipFill>
        <p:spPr>
          <a:xfrm>
            <a:off x="624891" y="1063925"/>
            <a:ext cx="10582784" cy="5722188"/>
          </a:xfrm>
        </p:spPr>
      </p:pic>
    </p:spTree>
    <p:extLst>
      <p:ext uri="{BB962C8B-B14F-4D97-AF65-F5344CB8AC3E}">
        <p14:creationId xmlns:p14="http://schemas.microsoft.com/office/powerpoint/2010/main" val="414774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A290-60A0-44A0-83BB-3C0D944F9DC1}"/>
              </a:ext>
            </a:extLst>
          </p:cNvPr>
          <p:cNvSpPr>
            <a:spLocks noGrp="1"/>
          </p:cNvSpPr>
          <p:nvPr>
            <p:ph type="title"/>
          </p:nvPr>
        </p:nvSpPr>
        <p:spPr>
          <a:xfrm>
            <a:off x="258793" y="718868"/>
            <a:ext cx="11559395" cy="990480"/>
          </a:xfrm>
        </p:spPr>
        <p:txBody>
          <a:bodyPr/>
          <a:lstStyle/>
          <a:p>
            <a:pPr algn="ctr"/>
            <a:r>
              <a:rPr lang="en-US" sz="3600" b="1" u="sng" dirty="0">
                <a:latin typeface="Times New Roman"/>
                <a:cs typeface="Times New Roman"/>
              </a:rPr>
              <a:t>Advantages</a:t>
            </a:r>
            <a:endParaRPr lang="en-US" b="1" u="sng"/>
          </a:p>
        </p:txBody>
      </p:sp>
      <p:sp>
        <p:nvSpPr>
          <p:cNvPr id="3" name="Content Placeholder 2">
            <a:extLst>
              <a:ext uri="{FF2B5EF4-FFF2-40B4-BE49-F238E27FC236}">
                <a16:creationId xmlns:a16="http://schemas.microsoft.com/office/drawing/2014/main" id="{2FA678A1-2D17-4C84-9ECC-CCB83DA35BB8}"/>
              </a:ext>
            </a:extLst>
          </p:cNvPr>
          <p:cNvSpPr>
            <a:spLocks noGrp="1"/>
          </p:cNvSpPr>
          <p:nvPr>
            <p:ph idx="1"/>
          </p:nvPr>
        </p:nvSpPr>
        <p:spPr>
          <a:xfrm>
            <a:off x="762000" y="2041584"/>
            <a:ext cx="10668000" cy="4054416"/>
          </a:xfrm>
        </p:spPr>
        <p:txBody>
          <a:bodyPr vert="horz" lIns="91440" tIns="45720" rIns="91440" bIns="45720" rtlCol="0" anchor="t">
            <a:normAutofit lnSpcReduction="10000"/>
          </a:bodyPr>
          <a:lstStyle/>
          <a:p>
            <a:r>
              <a:rPr lang="en-US" dirty="0">
                <a:ea typeface="+mn-lt"/>
                <a:cs typeface="+mn-lt"/>
              </a:rPr>
              <a:t>Completely automated online ordering of food in a canteen.</a:t>
            </a:r>
          </a:p>
          <a:p>
            <a:r>
              <a:rPr lang="en-US" dirty="0">
                <a:ea typeface="+mn-lt"/>
                <a:cs typeface="+mn-lt"/>
              </a:rPr>
              <a:t>Order can be placed using personal android phones.</a:t>
            </a:r>
          </a:p>
          <a:p>
            <a:r>
              <a:rPr lang="en-US" dirty="0">
                <a:ea typeface="+mn-lt"/>
                <a:cs typeface="+mn-lt"/>
              </a:rPr>
              <a:t>Food ordering pages that look and feel exactly the same as the existing restaurant website.</a:t>
            </a:r>
          </a:p>
          <a:p>
            <a:r>
              <a:rPr lang="en-US" dirty="0">
                <a:ea typeface="+mn-lt"/>
                <a:cs typeface="+mn-lt"/>
              </a:rPr>
              <a:t>Single and individual Admin Panel and login for each Canteen</a:t>
            </a:r>
          </a:p>
          <a:p>
            <a:r>
              <a:rPr lang="en-US" dirty="0">
                <a:ea typeface="+mn-lt"/>
                <a:cs typeface="+mn-lt"/>
              </a:rPr>
              <a:t>Detailed summary of orders placed with option to search orders, update order status, print orders, etc.</a:t>
            </a:r>
          </a:p>
          <a:p>
            <a:endParaRPr lang="en-US" dirty="0"/>
          </a:p>
        </p:txBody>
      </p:sp>
    </p:spTree>
    <p:extLst>
      <p:ext uri="{BB962C8B-B14F-4D97-AF65-F5344CB8AC3E}">
        <p14:creationId xmlns:p14="http://schemas.microsoft.com/office/powerpoint/2010/main" val="368303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7219-26D6-426B-B4A2-5405082B9665}"/>
              </a:ext>
            </a:extLst>
          </p:cNvPr>
          <p:cNvSpPr>
            <a:spLocks noGrp="1"/>
          </p:cNvSpPr>
          <p:nvPr>
            <p:ph type="title"/>
          </p:nvPr>
        </p:nvSpPr>
        <p:spPr>
          <a:xfrm>
            <a:off x="762000" y="833887"/>
            <a:ext cx="9144000" cy="976102"/>
          </a:xfrm>
        </p:spPr>
        <p:txBody>
          <a:bodyPr/>
          <a:lstStyle/>
          <a:p>
            <a:pPr algn="ctr"/>
            <a:r>
              <a:rPr lang="en-US" sz="3600" b="1" u="sng" dirty="0">
                <a:latin typeface="Times New Roman"/>
                <a:cs typeface="Times New Roman"/>
              </a:rPr>
              <a:t>Limitation</a:t>
            </a:r>
            <a:endParaRPr lang="en-US" b="1" u="sng"/>
          </a:p>
        </p:txBody>
      </p:sp>
      <p:sp>
        <p:nvSpPr>
          <p:cNvPr id="3" name="Content Placeholder 2">
            <a:extLst>
              <a:ext uri="{FF2B5EF4-FFF2-40B4-BE49-F238E27FC236}">
                <a16:creationId xmlns:a16="http://schemas.microsoft.com/office/drawing/2014/main" id="{BBC1BB92-C8C4-4D02-861D-BF45C6501C5D}"/>
              </a:ext>
            </a:extLst>
          </p:cNvPr>
          <p:cNvSpPr>
            <a:spLocks noGrp="1"/>
          </p:cNvSpPr>
          <p:nvPr>
            <p:ph idx="1"/>
          </p:nvPr>
        </p:nvSpPr>
        <p:spPr>
          <a:xfrm>
            <a:off x="230038" y="2156603"/>
            <a:ext cx="11199962" cy="2789209"/>
          </a:xfrm>
        </p:spPr>
        <p:txBody>
          <a:bodyPr vert="horz" lIns="91440" tIns="45720" rIns="91440" bIns="45720" rtlCol="0" anchor="t">
            <a:normAutofit lnSpcReduction="10000"/>
          </a:bodyPr>
          <a:lstStyle/>
          <a:p>
            <a:pPr lvl="3"/>
            <a:r>
              <a:rPr lang="en-US" sz="2400" dirty="0">
                <a:ea typeface="+mn-lt"/>
                <a:cs typeface="+mn-lt"/>
              </a:rPr>
              <a:t>Requires an active internet connection.</a:t>
            </a:r>
          </a:p>
          <a:p>
            <a:pPr lvl="3"/>
            <a:endParaRPr lang="en-US" sz="2400" dirty="0">
              <a:ea typeface="+mn-lt"/>
              <a:cs typeface="+mn-lt"/>
            </a:endParaRPr>
          </a:p>
          <a:p>
            <a:pPr lvl="3"/>
            <a:r>
              <a:rPr lang="en-US" sz="2400" dirty="0">
                <a:ea typeface="+mn-lt"/>
                <a:cs typeface="+mn-lt"/>
              </a:rPr>
              <a:t>Requires Android phone if user is ordering. </a:t>
            </a:r>
            <a:endParaRPr lang="en-US" sz="2400" dirty="0">
              <a:latin typeface="Verdana Pro"/>
              <a:ea typeface="+mn-lt"/>
              <a:cs typeface="Times New Roman"/>
            </a:endParaRPr>
          </a:p>
          <a:p>
            <a:pPr marL="1371600" lvl="3" indent="0">
              <a:buNone/>
            </a:pPr>
            <a:endParaRPr lang="en-US" sz="2400" dirty="0">
              <a:latin typeface="Verdana Pro"/>
              <a:ea typeface="+mn-lt"/>
              <a:cs typeface="Times New Roman"/>
            </a:endParaRPr>
          </a:p>
          <a:p>
            <a:pPr marL="1371600" lvl="3" indent="0">
              <a:buNone/>
            </a:pPr>
            <a:r>
              <a:rPr lang="en-US" sz="2400" b="1" dirty="0">
                <a:latin typeface="Times New Roman"/>
                <a:ea typeface="+mn-lt"/>
                <a:cs typeface="Times New Roman"/>
              </a:rPr>
              <a:t>                                </a:t>
            </a:r>
            <a:r>
              <a:rPr lang="en-US" sz="3600" u="sng" dirty="0">
                <a:latin typeface="Times New Roman"/>
                <a:ea typeface="+mn-lt"/>
                <a:cs typeface="Times New Roman"/>
              </a:rPr>
              <a:t>Application </a:t>
            </a:r>
            <a:endParaRPr lang="en-US" sz="3600" u="sng" dirty="0">
              <a:ea typeface="+mn-lt"/>
              <a:cs typeface="+mn-lt"/>
            </a:endParaRPr>
          </a:p>
          <a:p>
            <a:pPr marL="1371600" lvl="3" indent="0">
              <a:buNone/>
            </a:pPr>
            <a:endParaRPr lang="en-US" sz="3600" u="sng" dirty="0">
              <a:latin typeface="Times New Roman"/>
              <a:ea typeface="+mn-lt"/>
              <a:cs typeface="Times New Roman"/>
            </a:endParaRPr>
          </a:p>
          <a:p>
            <a:pPr lvl="3"/>
            <a:r>
              <a:rPr lang="en-US" sz="2200" dirty="0">
                <a:ea typeface="+mn-lt"/>
                <a:cs typeface="+mn-lt"/>
              </a:rPr>
              <a:t>This system can also be used in Restaurants, Cafeteria, Etc. </a:t>
            </a:r>
          </a:p>
          <a:p>
            <a:pPr lvl="3"/>
            <a:endParaRPr lang="en-US" sz="3600" u="sng" dirty="0">
              <a:latin typeface="Times New Roman"/>
              <a:cs typeface="Times New Roman"/>
            </a:endParaRPr>
          </a:p>
          <a:p>
            <a:pPr marL="1371600" lvl="3" indent="0">
              <a:buNone/>
            </a:pPr>
            <a:endParaRPr lang="en-US" sz="3600" u="sng" dirty="0">
              <a:latin typeface="Times New Roman"/>
              <a:cs typeface="Times New Roman"/>
            </a:endParaRPr>
          </a:p>
          <a:p>
            <a:pPr marL="1371600" lvl="3" indent="0" algn="ctr">
              <a:buNone/>
            </a:pPr>
            <a:endParaRPr lang="en-US" sz="2400" dirty="0"/>
          </a:p>
        </p:txBody>
      </p:sp>
    </p:spTree>
    <p:extLst>
      <p:ext uri="{BB962C8B-B14F-4D97-AF65-F5344CB8AC3E}">
        <p14:creationId xmlns:p14="http://schemas.microsoft.com/office/powerpoint/2010/main" val="117230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DFC2-A024-451C-8AA4-696047690BBB}"/>
              </a:ext>
            </a:extLst>
          </p:cNvPr>
          <p:cNvSpPr>
            <a:spLocks noGrp="1"/>
          </p:cNvSpPr>
          <p:nvPr>
            <p:ph type="title"/>
          </p:nvPr>
        </p:nvSpPr>
        <p:spPr>
          <a:xfrm>
            <a:off x="762000" y="1178943"/>
            <a:ext cx="9144000" cy="1263649"/>
          </a:xfrm>
        </p:spPr>
        <p:txBody>
          <a:bodyPr>
            <a:normAutofit/>
          </a:bodyPr>
          <a:lstStyle/>
          <a:p>
            <a:pPr algn="ctr"/>
            <a:r>
              <a:rPr lang="en-US" sz="3600" b="1" u="sng" dirty="0">
                <a:latin typeface="Times New Roman"/>
                <a:cs typeface="Times New Roman"/>
              </a:rPr>
              <a:t>References</a:t>
            </a:r>
          </a:p>
        </p:txBody>
      </p:sp>
      <p:sp>
        <p:nvSpPr>
          <p:cNvPr id="3" name="Content Placeholder 2">
            <a:extLst>
              <a:ext uri="{FF2B5EF4-FFF2-40B4-BE49-F238E27FC236}">
                <a16:creationId xmlns:a16="http://schemas.microsoft.com/office/drawing/2014/main" id="{B8A3FE9C-2985-45E6-A70D-4FC507807EEA}"/>
              </a:ext>
            </a:extLst>
          </p:cNvPr>
          <p:cNvSpPr>
            <a:spLocks noGrp="1"/>
          </p:cNvSpPr>
          <p:nvPr>
            <p:ph idx="1"/>
          </p:nvPr>
        </p:nvSpPr>
        <p:spPr>
          <a:xfrm>
            <a:off x="474453" y="2990490"/>
            <a:ext cx="10998679" cy="1495246"/>
          </a:xfrm>
        </p:spPr>
        <p:txBody>
          <a:bodyPr vert="horz" lIns="91440" tIns="45720" rIns="91440" bIns="45720" rtlCol="0" anchor="t">
            <a:normAutofit/>
          </a:bodyPr>
          <a:lstStyle/>
          <a:p>
            <a:pPr marL="0" indent="0">
              <a:buNone/>
            </a:pPr>
            <a:r>
              <a:rPr lang="en-US" dirty="0">
                <a:ea typeface="+mn-lt"/>
                <a:cs typeface="+mn-lt"/>
                <a:hlinkClick r:id="rId2"/>
              </a:rPr>
              <a:t>www.beta-labs.in</a:t>
            </a:r>
            <a:endParaRPr lang="en-US">
              <a:ea typeface="+mn-lt"/>
              <a:cs typeface="+mn-lt"/>
            </a:endParaRPr>
          </a:p>
          <a:p>
            <a:pPr marL="0" indent="0">
              <a:buNone/>
            </a:pPr>
            <a:r>
              <a:rPr lang="en-US" dirty="0">
                <a:ea typeface="+mn-lt"/>
                <a:cs typeface="+mn-lt"/>
              </a:rPr>
              <a:t>Adaptive Web Design By Aaron Gustafson.</a:t>
            </a:r>
            <a:endParaRPr lang="en-US" dirty="0"/>
          </a:p>
        </p:txBody>
      </p:sp>
    </p:spTree>
    <p:extLst>
      <p:ext uri="{BB962C8B-B14F-4D97-AF65-F5344CB8AC3E}">
        <p14:creationId xmlns:p14="http://schemas.microsoft.com/office/powerpoint/2010/main" val="391852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0A3D-9984-42C8-955B-0D15E05544D4}"/>
              </a:ext>
            </a:extLst>
          </p:cNvPr>
          <p:cNvSpPr>
            <a:spLocks noGrp="1"/>
          </p:cNvSpPr>
          <p:nvPr>
            <p:ph type="title"/>
          </p:nvPr>
        </p:nvSpPr>
        <p:spPr>
          <a:xfrm>
            <a:off x="992038" y="273170"/>
            <a:ext cx="9144000" cy="1263649"/>
          </a:xfrm>
        </p:spPr>
        <p:txBody>
          <a:bodyPr>
            <a:normAutofit/>
          </a:bodyPr>
          <a:lstStyle/>
          <a:p>
            <a:pPr algn="ctr"/>
            <a:r>
              <a:rPr lang="en-US" sz="3600" u="sng" dirty="0">
                <a:latin typeface="Times New Roman"/>
                <a:cs typeface="Times New Roman"/>
              </a:rPr>
              <a:t>CONTENT</a:t>
            </a:r>
            <a:endParaRPr lang="en-US"/>
          </a:p>
        </p:txBody>
      </p:sp>
      <p:sp>
        <p:nvSpPr>
          <p:cNvPr id="3" name="Content Placeholder 2">
            <a:extLst>
              <a:ext uri="{FF2B5EF4-FFF2-40B4-BE49-F238E27FC236}">
                <a16:creationId xmlns:a16="http://schemas.microsoft.com/office/drawing/2014/main" id="{214C5A34-AFD0-4B3A-BA30-A9DFD361BD63}"/>
              </a:ext>
            </a:extLst>
          </p:cNvPr>
          <p:cNvSpPr>
            <a:spLocks noGrp="1"/>
          </p:cNvSpPr>
          <p:nvPr>
            <p:ph idx="1"/>
          </p:nvPr>
        </p:nvSpPr>
        <p:spPr>
          <a:xfrm>
            <a:off x="531962" y="1710905"/>
            <a:ext cx="10668000" cy="5247736"/>
          </a:xfrm>
        </p:spPr>
        <p:txBody>
          <a:bodyPr vert="horz" lIns="91440" tIns="45720" rIns="91440" bIns="45720" rtlCol="0" anchor="t">
            <a:normAutofit/>
          </a:bodyPr>
          <a:lstStyle/>
          <a:p>
            <a:pPr marL="0" indent="0">
              <a:buNone/>
            </a:pPr>
            <a:r>
              <a:rPr lang="en-US" b="1" dirty="0"/>
              <a:t>1. Introduction</a:t>
            </a:r>
          </a:p>
          <a:p>
            <a:pPr marL="0" indent="0">
              <a:buNone/>
            </a:pPr>
            <a:r>
              <a:rPr lang="en-US" b="1" dirty="0"/>
              <a:t>2. Objectives</a:t>
            </a:r>
          </a:p>
          <a:p>
            <a:pPr marL="0" indent="0">
              <a:buNone/>
            </a:pPr>
            <a:r>
              <a:rPr lang="en-US" b="1" dirty="0"/>
              <a:t>3. Modules</a:t>
            </a:r>
          </a:p>
          <a:p>
            <a:pPr marL="0" indent="0">
              <a:buNone/>
            </a:pPr>
            <a:r>
              <a:rPr lang="en-US" b="1"/>
              <a:t>4. Progress</a:t>
            </a:r>
            <a:endParaRPr lang="en-US" b="1" dirty="0"/>
          </a:p>
          <a:p>
            <a:pPr marL="0" indent="0">
              <a:buNone/>
            </a:pPr>
            <a:r>
              <a:rPr lang="en-US" b="1"/>
              <a:t>5. Some Screenshots</a:t>
            </a:r>
          </a:p>
          <a:p>
            <a:pPr marL="0" indent="0">
              <a:buNone/>
            </a:pPr>
            <a:r>
              <a:rPr lang="en-US" b="1"/>
              <a:t>6. Advantages</a:t>
            </a:r>
          </a:p>
          <a:p>
            <a:pPr marL="0" indent="0">
              <a:buNone/>
            </a:pPr>
            <a:r>
              <a:rPr lang="en-US" b="1"/>
              <a:t>7. Limitation</a:t>
            </a:r>
          </a:p>
          <a:p>
            <a:pPr marL="0" indent="0">
              <a:buNone/>
            </a:pPr>
            <a:r>
              <a:rPr lang="en-US" b="1"/>
              <a:t>8.Application</a:t>
            </a:r>
          </a:p>
          <a:p>
            <a:pPr marL="0" indent="0">
              <a:buNone/>
            </a:pPr>
            <a:endParaRPr lang="en-US" b="1" dirty="0"/>
          </a:p>
        </p:txBody>
      </p:sp>
    </p:spTree>
    <p:extLst>
      <p:ext uri="{BB962C8B-B14F-4D97-AF65-F5344CB8AC3E}">
        <p14:creationId xmlns:p14="http://schemas.microsoft.com/office/powerpoint/2010/main" val="16309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16B3-4897-42DD-A5AD-90841EA038F4}"/>
              </a:ext>
            </a:extLst>
          </p:cNvPr>
          <p:cNvSpPr>
            <a:spLocks noGrp="1"/>
          </p:cNvSpPr>
          <p:nvPr>
            <p:ph type="title"/>
          </p:nvPr>
        </p:nvSpPr>
        <p:spPr>
          <a:xfrm>
            <a:off x="762000" y="560717"/>
            <a:ext cx="9144000" cy="990480"/>
          </a:xfrm>
        </p:spPr>
        <p:txBody>
          <a:bodyPr/>
          <a:lstStyle/>
          <a:p>
            <a:pPr algn="ctr"/>
            <a:r>
              <a:rPr lang="en-US" sz="3600" u="sng" dirty="0">
                <a:latin typeface="Times New Roman"/>
                <a:cs typeface="Times New Roman"/>
              </a:rPr>
              <a:t>Introduction </a:t>
            </a:r>
            <a:endParaRPr lang="en-US" u="sng"/>
          </a:p>
        </p:txBody>
      </p:sp>
      <p:sp>
        <p:nvSpPr>
          <p:cNvPr id="3" name="Content Placeholder 2">
            <a:extLst>
              <a:ext uri="{FF2B5EF4-FFF2-40B4-BE49-F238E27FC236}">
                <a16:creationId xmlns:a16="http://schemas.microsoft.com/office/drawing/2014/main" id="{7B3AF6C2-F204-4B58-A85C-211C1FBE67F3}"/>
              </a:ext>
            </a:extLst>
          </p:cNvPr>
          <p:cNvSpPr>
            <a:spLocks noGrp="1"/>
          </p:cNvSpPr>
          <p:nvPr>
            <p:ph idx="1"/>
          </p:nvPr>
        </p:nvSpPr>
        <p:spPr>
          <a:xfrm>
            <a:off x="517585" y="1912188"/>
            <a:ext cx="10668000" cy="4615133"/>
          </a:xfrm>
        </p:spPr>
        <p:txBody>
          <a:bodyPr vert="horz" lIns="91440" tIns="45720" rIns="91440" bIns="45720" rtlCol="0" anchor="t">
            <a:normAutofit/>
          </a:bodyPr>
          <a:lstStyle/>
          <a:p>
            <a:pPr>
              <a:buNone/>
            </a:pPr>
            <a:r>
              <a:rPr lang="en-US" dirty="0">
                <a:ea typeface="+mn-lt"/>
                <a:cs typeface="+mn-lt"/>
              </a:rPr>
              <a:t>This system is that it greatly simplifies the ordering process for both the customer and the canteen.</a:t>
            </a:r>
          </a:p>
          <a:p>
            <a:pPr>
              <a:buNone/>
            </a:pPr>
            <a:r>
              <a:rPr lang="en-US" dirty="0">
                <a:ea typeface="+mn-lt"/>
                <a:cs typeface="+mn-lt"/>
              </a:rPr>
              <a:t> The Project “</a:t>
            </a:r>
            <a:r>
              <a:rPr lang="en-US" b="1">
                <a:ea typeface="+mn-lt"/>
                <a:cs typeface="+mn-lt"/>
              </a:rPr>
              <a:t>Canteen Automation  Ordering System</a:t>
            </a:r>
            <a:r>
              <a:rPr lang="en-US" dirty="0">
                <a:ea typeface="+mn-lt"/>
                <a:cs typeface="+mn-lt"/>
              </a:rPr>
              <a:t>” enables the end users to register online, read and select the food from e-menu card and </a:t>
            </a:r>
            <a:r>
              <a:rPr lang="en-US" b="1" dirty="0">
                <a:ea typeface="+mn-lt"/>
                <a:cs typeface="+mn-lt"/>
              </a:rPr>
              <a:t>order</a:t>
            </a:r>
            <a:r>
              <a:rPr lang="en-US" dirty="0">
                <a:ea typeface="+mn-lt"/>
                <a:cs typeface="+mn-lt"/>
              </a:rPr>
              <a:t> food online by just selecting the food that the user want to have </a:t>
            </a:r>
            <a:r>
              <a:rPr lang="en-US" b="1" dirty="0">
                <a:ea typeface="+mn-lt"/>
                <a:cs typeface="+mn-lt"/>
              </a:rPr>
              <a:t>using android</a:t>
            </a:r>
            <a:r>
              <a:rPr lang="en-US" dirty="0">
                <a:ea typeface="+mn-lt"/>
                <a:cs typeface="+mn-lt"/>
              </a:rPr>
              <a:t> application. ... This implies that the customer is the regular user of the </a:t>
            </a:r>
            <a:r>
              <a:rPr lang="en-US" b="1" dirty="0">
                <a:ea typeface="+mn-lt"/>
                <a:cs typeface="+mn-lt"/>
              </a:rPr>
              <a:t>Canteen</a:t>
            </a:r>
            <a:r>
              <a:rPr lang="en-US" dirty="0">
                <a:ea typeface="+mn-lt"/>
                <a:cs typeface="+mn-lt"/>
              </a:rPr>
              <a:t>.</a:t>
            </a:r>
            <a:endParaRPr lang="en-US" dirty="0"/>
          </a:p>
          <a:p>
            <a:pPr marL="0" indent="0">
              <a:buNone/>
            </a:pPr>
            <a:endParaRPr lang="en-US" dirty="0"/>
          </a:p>
        </p:txBody>
      </p:sp>
    </p:spTree>
    <p:extLst>
      <p:ext uri="{BB962C8B-B14F-4D97-AF65-F5344CB8AC3E}">
        <p14:creationId xmlns:p14="http://schemas.microsoft.com/office/powerpoint/2010/main" val="238881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8E6F-87E7-48D8-83E7-FD9AF8E0F9C0}"/>
              </a:ext>
            </a:extLst>
          </p:cNvPr>
          <p:cNvSpPr>
            <a:spLocks noGrp="1"/>
          </p:cNvSpPr>
          <p:nvPr>
            <p:ph type="title"/>
          </p:nvPr>
        </p:nvSpPr>
        <p:spPr>
          <a:xfrm>
            <a:off x="833887" y="646981"/>
            <a:ext cx="9144000" cy="1551196"/>
          </a:xfrm>
        </p:spPr>
        <p:txBody>
          <a:bodyPr>
            <a:normAutofit/>
          </a:bodyPr>
          <a:lstStyle/>
          <a:p>
            <a:pPr algn="ctr"/>
            <a:r>
              <a:rPr lang="en-US" sz="3600" u="sng" dirty="0">
                <a:latin typeface="Times New Roman"/>
                <a:cs typeface="Times New Roman"/>
              </a:rPr>
              <a:t>Objective</a:t>
            </a:r>
            <a:endParaRPr lang="en-US" u="sng"/>
          </a:p>
        </p:txBody>
      </p:sp>
      <p:sp>
        <p:nvSpPr>
          <p:cNvPr id="3" name="Content Placeholder 2">
            <a:extLst>
              <a:ext uri="{FF2B5EF4-FFF2-40B4-BE49-F238E27FC236}">
                <a16:creationId xmlns:a16="http://schemas.microsoft.com/office/drawing/2014/main" id="{15C85C3C-4A28-4E6A-A187-CAB8ED2B92F6}"/>
              </a:ext>
            </a:extLst>
          </p:cNvPr>
          <p:cNvSpPr>
            <a:spLocks noGrp="1"/>
          </p:cNvSpPr>
          <p:nvPr>
            <p:ph idx="1"/>
          </p:nvPr>
        </p:nvSpPr>
        <p:spPr>
          <a:xfrm>
            <a:off x="359434" y="2300376"/>
            <a:ext cx="11832565" cy="4442604"/>
          </a:xfrm>
        </p:spPr>
        <p:txBody>
          <a:bodyPr vert="horz" lIns="91440" tIns="45720" rIns="91440" bIns="45720" rtlCol="0" anchor="t">
            <a:normAutofit/>
          </a:bodyPr>
          <a:lstStyle/>
          <a:p>
            <a:pPr>
              <a:buNone/>
            </a:pPr>
            <a:r>
              <a:rPr lang="en-US" i="1" dirty="0">
                <a:ea typeface="+mn-lt"/>
                <a:cs typeface="+mn-lt"/>
              </a:rPr>
              <a:t>The main aim of this project Canteen management system is to provide fast services to their college students, Staffs etc. Usually People have to go to canteen and order the foods and they have to wait in queue for a long time to get the orders. But with the help of this you just have to follow a very simple process to order your stuffs. And you need not to wait in the long queue.</a:t>
            </a:r>
          </a:p>
          <a:p>
            <a:pPr marL="0" indent="0">
              <a:buNone/>
            </a:pPr>
            <a:endParaRPr lang="en-US" dirty="0"/>
          </a:p>
        </p:txBody>
      </p:sp>
    </p:spTree>
    <p:extLst>
      <p:ext uri="{BB962C8B-B14F-4D97-AF65-F5344CB8AC3E}">
        <p14:creationId xmlns:p14="http://schemas.microsoft.com/office/powerpoint/2010/main" val="103011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B17C-120A-47A7-83ED-95E47350A0AE}"/>
              </a:ext>
            </a:extLst>
          </p:cNvPr>
          <p:cNvSpPr>
            <a:spLocks noGrp="1"/>
          </p:cNvSpPr>
          <p:nvPr>
            <p:ph type="title"/>
          </p:nvPr>
        </p:nvSpPr>
        <p:spPr>
          <a:xfrm>
            <a:off x="762000" y="359434"/>
            <a:ext cx="10509849" cy="1349913"/>
          </a:xfrm>
        </p:spPr>
        <p:txBody>
          <a:bodyPr/>
          <a:lstStyle/>
          <a:p>
            <a:pPr algn="ctr"/>
            <a:r>
              <a:rPr lang="en-US" sz="3600" u="sng" dirty="0">
                <a:latin typeface="Times New Roman"/>
                <a:cs typeface="Times New Roman"/>
              </a:rPr>
              <a:t>Modules</a:t>
            </a:r>
            <a:endParaRPr lang="en-US" u="sng"/>
          </a:p>
        </p:txBody>
      </p:sp>
      <p:sp>
        <p:nvSpPr>
          <p:cNvPr id="3" name="Content Placeholder 2">
            <a:extLst>
              <a:ext uri="{FF2B5EF4-FFF2-40B4-BE49-F238E27FC236}">
                <a16:creationId xmlns:a16="http://schemas.microsoft.com/office/drawing/2014/main" id="{0EDBA991-C39C-429B-8117-AED542FD14D9}"/>
              </a:ext>
            </a:extLst>
          </p:cNvPr>
          <p:cNvSpPr>
            <a:spLocks noGrp="1"/>
          </p:cNvSpPr>
          <p:nvPr>
            <p:ph idx="1"/>
          </p:nvPr>
        </p:nvSpPr>
        <p:spPr>
          <a:xfrm>
            <a:off x="-57509" y="1610264"/>
            <a:ext cx="12191999" cy="5032077"/>
          </a:xfrm>
        </p:spPr>
        <p:txBody>
          <a:bodyPr vert="horz" lIns="91440" tIns="45720" rIns="91440" bIns="45720" rtlCol="0" anchor="t">
            <a:normAutofit fontScale="92500" lnSpcReduction="20000"/>
          </a:bodyPr>
          <a:lstStyle/>
          <a:p>
            <a:pPr>
              <a:buNone/>
            </a:pPr>
            <a:r>
              <a:rPr lang="en-US" i="1" dirty="0">
                <a:ea typeface="+mn-lt"/>
                <a:cs typeface="+mn-lt"/>
              </a:rPr>
              <a:t>The system comprises of 3 major modules and their sub modules as follows:</a:t>
            </a:r>
          </a:p>
          <a:p>
            <a:pPr>
              <a:buNone/>
            </a:pPr>
            <a:endParaRPr lang="en-US" i="1" dirty="0">
              <a:ea typeface="+mn-lt"/>
              <a:cs typeface="+mn-lt"/>
            </a:endParaRPr>
          </a:p>
          <a:p>
            <a:pPr marL="514350" indent="-514350">
              <a:buAutoNum type="arabicPeriod"/>
            </a:pPr>
            <a:r>
              <a:rPr lang="en-US" b="1" i="1" u="sng" dirty="0">
                <a:ea typeface="+mn-lt"/>
                <a:cs typeface="+mn-lt"/>
              </a:rPr>
              <a:t>Admin:</a:t>
            </a:r>
            <a:endParaRPr lang="en-US" i="1" dirty="0">
              <a:ea typeface="+mn-lt"/>
              <a:cs typeface="+mn-lt"/>
            </a:endParaRPr>
          </a:p>
          <a:p>
            <a:pPr marL="971550" lvl="1" indent="-285750">
              <a:buFont typeface="Arial"/>
              <a:buChar char="•"/>
            </a:pPr>
            <a:r>
              <a:rPr lang="en-US" b="1" i="1" dirty="0">
                <a:ea typeface="+mn-lt"/>
                <a:cs typeface="+mn-lt"/>
              </a:rPr>
              <a:t>Login: </a:t>
            </a:r>
            <a:r>
              <a:rPr lang="en-US" i="1" dirty="0">
                <a:ea typeface="+mn-lt"/>
                <a:cs typeface="+mn-lt"/>
              </a:rPr>
              <a:t>Admin need to login using valid login credentials to access the system.</a:t>
            </a:r>
          </a:p>
          <a:p>
            <a:pPr marL="971550" lvl="1" indent="-285750">
              <a:buFont typeface="Arial"/>
              <a:buChar char="•"/>
            </a:pPr>
            <a:r>
              <a:rPr lang="en-US" b="1" i="1" dirty="0">
                <a:ea typeface="+mn-lt"/>
                <a:cs typeface="+mn-lt"/>
              </a:rPr>
              <a:t>Add Canteen: </a:t>
            </a:r>
            <a:r>
              <a:rPr lang="en-US" i="1" dirty="0">
                <a:ea typeface="+mn-lt"/>
                <a:cs typeface="+mn-lt"/>
              </a:rPr>
              <a:t>Admin will add a canteen with details like Management Name, Handler, Mobile, No. of Workers and Address.</a:t>
            </a:r>
          </a:p>
          <a:p>
            <a:pPr marL="971550" lvl="1" indent="-285750">
              <a:buFont typeface="Arial"/>
              <a:buChar char="•"/>
            </a:pPr>
            <a:r>
              <a:rPr lang="en-US" b="1" i="1" dirty="0">
                <a:ea typeface="+mn-lt"/>
                <a:cs typeface="+mn-lt"/>
              </a:rPr>
              <a:t>View/Edit/Delete Canteen: </a:t>
            </a:r>
            <a:r>
              <a:rPr lang="en-US" i="1" dirty="0">
                <a:ea typeface="+mn-lt"/>
                <a:cs typeface="+mn-lt"/>
              </a:rPr>
              <a:t>Added canteens can be manageable by the admin.</a:t>
            </a:r>
          </a:p>
          <a:p>
            <a:pPr marL="971550" lvl="1" indent="-285750">
              <a:buFont typeface="Arial"/>
              <a:buChar char="•"/>
            </a:pPr>
            <a:r>
              <a:rPr lang="en-US" b="1" i="1" dirty="0">
                <a:ea typeface="+mn-lt"/>
                <a:cs typeface="+mn-lt"/>
              </a:rPr>
              <a:t>Add Students: </a:t>
            </a:r>
            <a:r>
              <a:rPr lang="en-US" i="1" dirty="0">
                <a:ea typeface="+mn-lt"/>
                <a:cs typeface="+mn-lt"/>
              </a:rPr>
              <a:t> System allows admin to register new students with their details and create a valid login id and password and share with the student.</a:t>
            </a:r>
          </a:p>
          <a:p>
            <a:pPr marL="971550" lvl="1" indent="-285750">
              <a:buFont typeface="Arial"/>
              <a:buChar char="•"/>
            </a:pPr>
            <a:r>
              <a:rPr lang="en-US" b="1" i="1" dirty="0">
                <a:ea typeface="+mn-lt"/>
                <a:cs typeface="+mn-lt"/>
              </a:rPr>
              <a:t>View/Edit/Delete Students:</a:t>
            </a:r>
            <a:r>
              <a:rPr lang="en-US" i="1" dirty="0">
                <a:ea typeface="+mn-lt"/>
                <a:cs typeface="+mn-lt"/>
              </a:rPr>
              <a:t> Admin can manage all the added students by viewing, editing and deleting a student.</a:t>
            </a:r>
          </a:p>
          <a:p>
            <a:pPr marL="971550" lvl="1" indent="-285750">
              <a:buFont typeface="Arial"/>
              <a:buChar char="•"/>
            </a:pPr>
            <a:r>
              <a:rPr lang="en-US" b="1" i="1" dirty="0">
                <a:ea typeface="+mn-lt"/>
                <a:cs typeface="+mn-lt"/>
              </a:rPr>
              <a:t>Add Balance: </a:t>
            </a:r>
            <a:r>
              <a:rPr lang="en-US" i="1" dirty="0">
                <a:ea typeface="+mn-lt"/>
                <a:cs typeface="+mn-lt"/>
              </a:rPr>
              <a:t>A registered student can Load their wallet by paying cash to admin, which will be added to their wallet account.</a:t>
            </a:r>
          </a:p>
          <a:p>
            <a:pPr marL="971550" lvl="1" indent="-285750">
              <a:buFont typeface="Arial"/>
              <a:buChar char="•"/>
            </a:pPr>
            <a:r>
              <a:rPr lang="en-US" b="1" i="1" dirty="0">
                <a:ea typeface="+mn-lt"/>
                <a:cs typeface="+mn-lt"/>
              </a:rPr>
              <a:t>Withdraw: </a:t>
            </a:r>
            <a:r>
              <a:rPr lang="en-US" i="1" dirty="0">
                <a:ea typeface="+mn-lt"/>
                <a:cs typeface="+mn-lt"/>
              </a:rPr>
              <a:t>Check student's account and withdraw amount) &amp; Same for canteen</a:t>
            </a:r>
          </a:p>
          <a:p>
            <a:pPr lvl="1" indent="0">
              <a:buNone/>
            </a:pPr>
            <a:endParaRPr lang="en-US" dirty="0">
              <a:ea typeface="+mn-lt"/>
              <a:cs typeface="+mn-lt"/>
            </a:endParaRPr>
          </a:p>
          <a:p>
            <a:pPr>
              <a:buFont typeface="Arial"/>
              <a:buChar char="•"/>
            </a:pPr>
            <a:endParaRPr lang="en-US" dirty="0"/>
          </a:p>
        </p:txBody>
      </p:sp>
    </p:spTree>
    <p:extLst>
      <p:ext uri="{BB962C8B-B14F-4D97-AF65-F5344CB8AC3E}">
        <p14:creationId xmlns:p14="http://schemas.microsoft.com/office/powerpoint/2010/main" val="264598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89E2-5595-48D5-8C2F-B2DA1D936585}"/>
              </a:ext>
            </a:extLst>
          </p:cNvPr>
          <p:cNvSpPr>
            <a:spLocks noGrp="1"/>
          </p:cNvSpPr>
          <p:nvPr>
            <p:ph type="title"/>
          </p:nvPr>
        </p:nvSpPr>
        <p:spPr>
          <a:xfrm>
            <a:off x="762000" y="186906"/>
            <a:ext cx="9144000" cy="84706"/>
          </a:xfrm>
        </p:spPr>
        <p:txBody>
          <a:bodyPr>
            <a:normAutofit fontScale="90000"/>
          </a:bodyPr>
          <a:lstStyle/>
          <a:p>
            <a:r>
              <a:rPr lang="en-US" sz="800" dirty="0"/>
              <a:t>.</a:t>
            </a:r>
          </a:p>
        </p:txBody>
      </p:sp>
      <p:sp>
        <p:nvSpPr>
          <p:cNvPr id="3" name="Content Placeholder 2">
            <a:extLst>
              <a:ext uri="{FF2B5EF4-FFF2-40B4-BE49-F238E27FC236}">
                <a16:creationId xmlns:a16="http://schemas.microsoft.com/office/drawing/2014/main" id="{99C8A562-08E2-4568-A422-0E34234B8BCC}"/>
              </a:ext>
            </a:extLst>
          </p:cNvPr>
          <p:cNvSpPr>
            <a:spLocks noGrp="1"/>
          </p:cNvSpPr>
          <p:nvPr>
            <p:ph idx="1"/>
          </p:nvPr>
        </p:nvSpPr>
        <p:spPr>
          <a:xfrm>
            <a:off x="1" y="230039"/>
            <a:ext cx="12091356" cy="6527320"/>
          </a:xfrm>
        </p:spPr>
        <p:txBody>
          <a:bodyPr vert="horz" lIns="91440" tIns="45720" rIns="91440" bIns="45720" rtlCol="0" anchor="t">
            <a:normAutofit fontScale="77500" lnSpcReduction="20000"/>
          </a:bodyPr>
          <a:lstStyle/>
          <a:p>
            <a:pPr marL="0" indent="0">
              <a:buNone/>
            </a:pPr>
            <a:r>
              <a:rPr lang="en-US" b="1" i="1" dirty="0">
                <a:ea typeface="+mn-lt"/>
                <a:cs typeface="+mn-lt"/>
              </a:rPr>
              <a:t>2.</a:t>
            </a:r>
            <a:r>
              <a:rPr lang="en-US" b="1" i="1" u="sng" dirty="0">
                <a:ea typeface="+mn-lt"/>
                <a:cs typeface="+mn-lt"/>
              </a:rPr>
              <a:t> Canteen:</a:t>
            </a:r>
          </a:p>
          <a:p>
            <a:pPr lvl="1"/>
            <a:r>
              <a:rPr lang="en-US" b="1" i="1" dirty="0">
                <a:ea typeface="+mn-lt"/>
                <a:cs typeface="+mn-lt"/>
              </a:rPr>
              <a:t>Login: Canteen person need to login using valid login credentials to access the system.</a:t>
            </a:r>
          </a:p>
          <a:p>
            <a:pPr lvl="1"/>
            <a:r>
              <a:rPr lang="en-US" b="1" i="1" dirty="0">
                <a:ea typeface="+mn-lt"/>
                <a:cs typeface="+mn-lt"/>
              </a:rPr>
              <a:t>Add Items: A canteen person can add new food items by specifying details like Food name, Items description, cost, time to get ready, etc.</a:t>
            </a:r>
          </a:p>
          <a:p>
            <a:pPr lvl="1"/>
            <a:r>
              <a:rPr lang="en-US" b="1" i="1" dirty="0">
                <a:ea typeface="+mn-lt"/>
                <a:cs typeface="+mn-lt"/>
              </a:rPr>
              <a:t>View/Edit/Delete/Enable Items: All the added food items will be manageable by the canteen person and if the item is not available in the canteen then it gives an option to disable the food Item.</a:t>
            </a:r>
          </a:p>
          <a:p>
            <a:pPr lvl="1"/>
            <a:r>
              <a:rPr lang="en-US" b="1" i="1" dirty="0">
                <a:ea typeface="+mn-lt"/>
                <a:cs typeface="+mn-lt"/>
              </a:rPr>
              <a:t>View New Orders: Can view all the orders received from the registered students.</a:t>
            </a:r>
          </a:p>
          <a:p>
            <a:pPr lvl="1"/>
            <a:r>
              <a:rPr lang="en-US" b="1" i="1" dirty="0">
                <a:ea typeface="+mn-lt"/>
                <a:cs typeface="+mn-lt"/>
              </a:rPr>
              <a:t>Update Status: Can update the order details.</a:t>
            </a:r>
          </a:p>
          <a:p>
            <a:pPr lvl="1"/>
            <a:r>
              <a:rPr lang="en-US" b="1" i="1" dirty="0">
                <a:ea typeface="+mn-lt"/>
                <a:cs typeface="+mn-lt"/>
              </a:rPr>
              <a:t>View Transactions: Can view all the transactions by selecting the date range and search all the transactions.</a:t>
            </a:r>
          </a:p>
          <a:p>
            <a:pPr lvl="1"/>
            <a:r>
              <a:rPr lang="en-US" b="1" i="1" dirty="0">
                <a:ea typeface="+mn-lt"/>
                <a:cs typeface="+mn-lt"/>
              </a:rPr>
              <a:t>Add Balance: A canteen person can add balance into students wallet, which will be paid via cash by the student.</a:t>
            </a:r>
          </a:p>
          <a:p>
            <a:pPr marL="0" indent="0">
              <a:buNone/>
            </a:pPr>
            <a:r>
              <a:rPr lang="en-US" b="1" i="1" dirty="0">
                <a:ea typeface="+mn-lt"/>
                <a:cs typeface="+mn-lt"/>
              </a:rPr>
              <a:t>3. </a:t>
            </a:r>
            <a:r>
              <a:rPr lang="en-US" b="1" i="1" u="sng" dirty="0">
                <a:ea typeface="+mn-lt"/>
                <a:cs typeface="+mn-lt"/>
              </a:rPr>
              <a:t>Student:</a:t>
            </a:r>
            <a:endParaRPr lang="en-US"/>
          </a:p>
          <a:p>
            <a:pPr lvl="1"/>
            <a:r>
              <a:rPr lang="en-US" b="1" i="1" dirty="0">
                <a:ea typeface="+mn-lt"/>
                <a:cs typeface="+mn-lt"/>
              </a:rPr>
              <a:t>Login: Students need to login using valid login credentials provided by admin to access the system.</a:t>
            </a:r>
          </a:p>
          <a:p>
            <a:pPr lvl="1"/>
            <a:r>
              <a:rPr lang="en-US" b="1" i="1" dirty="0">
                <a:ea typeface="+mn-lt"/>
                <a:cs typeface="+mn-lt"/>
              </a:rPr>
              <a:t>View Menu: Students can order any food item from the menu.</a:t>
            </a:r>
          </a:p>
          <a:p>
            <a:pPr lvl="1"/>
            <a:r>
              <a:rPr lang="en-US" b="1" i="1" dirty="0">
                <a:ea typeface="+mn-lt"/>
                <a:cs typeface="+mn-lt"/>
              </a:rPr>
              <a:t>Review &amp; Place Order: Before placing an order, a review of order will be displayed and then student can proceed to pay. If wallet has low balance, then a student cannot make rest of payment via card.</a:t>
            </a:r>
          </a:p>
          <a:p>
            <a:pPr lvl="1"/>
            <a:r>
              <a:rPr lang="en-US" b="1" i="1" dirty="0">
                <a:ea typeface="+mn-lt"/>
                <a:cs typeface="+mn-lt"/>
              </a:rPr>
              <a:t>Add Balance: Students can add balance to their wallet via card.</a:t>
            </a:r>
          </a:p>
          <a:p>
            <a:pPr marL="914400" lvl="1" indent="-457200">
              <a:buAutoNum type="arabicPeriod"/>
            </a:pPr>
            <a:r>
              <a:rPr lang="en-US" b="1" i="1" dirty="0">
                <a:ea typeface="+mn-lt"/>
                <a:cs typeface="+mn-lt"/>
              </a:rPr>
              <a:t>View Transactions: A Student can view all their transactions done to place orders.</a:t>
            </a:r>
          </a:p>
          <a:p>
            <a:pPr marL="914400" lvl="1" indent="-457200">
              <a:buAutoNum type="arabicPeriod"/>
            </a:pPr>
            <a:r>
              <a:rPr lang="en-US" b="1" i="1" dirty="0">
                <a:ea typeface="+mn-lt"/>
                <a:cs typeface="+mn-lt"/>
              </a:rPr>
              <a:t>Withdraw: Only student can withdraw whenever required. </a:t>
            </a:r>
          </a:p>
          <a:p>
            <a:pPr marL="514350" indent="-514350">
              <a:buAutoNum type="arabicPeriod"/>
            </a:pPr>
            <a:endParaRPr lang="en-US" dirty="0"/>
          </a:p>
        </p:txBody>
      </p:sp>
    </p:spTree>
    <p:extLst>
      <p:ext uri="{BB962C8B-B14F-4D97-AF65-F5344CB8AC3E}">
        <p14:creationId xmlns:p14="http://schemas.microsoft.com/office/powerpoint/2010/main" val="370480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781C-A1EB-45D0-8FB2-EFE16E11A02C}"/>
              </a:ext>
            </a:extLst>
          </p:cNvPr>
          <p:cNvSpPr>
            <a:spLocks noGrp="1"/>
          </p:cNvSpPr>
          <p:nvPr>
            <p:ph type="title"/>
          </p:nvPr>
        </p:nvSpPr>
        <p:spPr>
          <a:xfrm>
            <a:off x="762000" y="1524000"/>
            <a:ext cx="9144000" cy="789197"/>
          </a:xfrm>
        </p:spPr>
        <p:txBody>
          <a:bodyPr/>
          <a:lstStyle/>
          <a:p>
            <a:pPr algn="ctr"/>
            <a:r>
              <a:rPr lang="en-US" sz="3600" b="1" u="sng" dirty="0">
                <a:latin typeface="Times New Roman"/>
                <a:cs typeface="Times New Roman"/>
              </a:rPr>
              <a:t>Progress</a:t>
            </a:r>
            <a:endParaRPr lang="en-US" b="1" u="sng"/>
          </a:p>
        </p:txBody>
      </p:sp>
      <p:sp>
        <p:nvSpPr>
          <p:cNvPr id="3" name="Content Placeholder 2">
            <a:extLst>
              <a:ext uri="{FF2B5EF4-FFF2-40B4-BE49-F238E27FC236}">
                <a16:creationId xmlns:a16="http://schemas.microsoft.com/office/drawing/2014/main" id="{C76FEA29-E2B6-4BF3-BA70-5BF0062A1338}"/>
              </a:ext>
            </a:extLst>
          </p:cNvPr>
          <p:cNvSpPr>
            <a:spLocks noGrp="1"/>
          </p:cNvSpPr>
          <p:nvPr>
            <p:ph idx="1"/>
          </p:nvPr>
        </p:nvSpPr>
        <p:spPr>
          <a:xfrm>
            <a:off x="762000" y="2789207"/>
            <a:ext cx="10668000" cy="3306793"/>
          </a:xfrm>
        </p:spPr>
        <p:txBody>
          <a:bodyPr vert="horz" lIns="91440" tIns="45720" rIns="91440" bIns="45720" rtlCol="0" anchor="t">
            <a:normAutofit/>
          </a:bodyPr>
          <a:lstStyle/>
          <a:p>
            <a:pPr marL="0" indent="0">
              <a:buNone/>
            </a:pPr>
            <a:r>
              <a:rPr lang="en-US" dirty="0"/>
              <a:t>Build the first login page using html, </a:t>
            </a:r>
            <a:r>
              <a:rPr lang="en-US" dirty="0" err="1"/>
              <a:t>css</a:t>
            </a:r>
            <a:r>
              <a:rPr lang="en-US" dirty="0"/>
              <a:t> and php:-        </a:t>
            </a:r>
            <a:endParaRPr lang="en-US"/>
          </a:p>
          <a:p>
            <a:pPr marL="0" indent="0">
              <a:buNone/>
            </a:pPr>
            <a:r>
              <a:rPr lang="en-US" dirty="0"/>
              <a:t>      . Created the login page.</a:t>
            </a:r>
          </a:p>
          <a:p>
            <a:pPr marL="0" indent="0">
              <a:buNone/>
            </a:pPr>
            <a:r>
              <a:rPr lang="en-US" dirty="0"/>
              <a:t>      . Created the different nodes.</a:t>
            </a:r>
          </a:p>
          <a:p>
            <a:pPr marL="0" indent="0">
              <a:buNone/>
            </a:pPr>
            <a:r>
              <a:rPr lang="en-US" dirty="0"/>
              <a:t>      . Created the sub nodes and function.</a:t>
            </a:r>
          </a:p>
        </p:txBody>
      </p:sp>
    </p:spTree>
    <p:extLst>
      <p:ext uri="{BB962C8B-B14F-4D97-AF65-F5344CB8AC3E}">
        <p14:creationId xmlns:p14="http://schemas.microsoft.com/office/powerpoint/2010/main" val="230309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5A2F-99DC-4790-BE87-B8B54FAEEB67}"/>
              </a:ext>
            </a:extLst>
          </p:cNvPr>
          <p:cNvSpPr>
            <a:spLocks noGrp="1"/>
          </p:cNvSpPr>
          <p:nvPr>
            <p:ph type="title"/>
          </p:nvPr>
        </p:nvSpPr>
        <p:spPr>
          <a:xfrm>
            <a:off x="762000" y="100642"/>
            <a:ext cx="9144000" cy="199725"/>
          </a:xfrm>
        </p:spPr>
        <p:txBody>
          <a:bodyPr>
            <a:normAutofit fontScale="90000"/>
          </a:bodyPr>
          <a:lstStyle/>
          <a:p>
            <a:r>
              <a:rPr lang="en-US" sz="800" dirty="0"/>
              <a:t>.</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39B6926E-BEC3-4FC6-8326-21609E6A51D1}"/>
              </a:ext>
            </a:extLst>
          </p:cNvPr>
          <p:cNvPicPr>
            <a:picLocks noGrp="1" noChangeAspect="1"/>
          </p:cNvPicPr>
          <p:nvPr>
            <p:ph idx="1"/>
          </p:nvPr>
        </p:nvPicPr>
        <p:blipFill>
          <a:blip r:embed="rId2"/>
          <a:stretch>
            <a:fillRect/>
          </a:stretch>
        </p:blipFill>
        <p:spPr>
          <a:xfrm>
            <a:off x="185052" y="43132"/>
            <a:ext cx="11936915" cy="6814867"/>
          </a:xfrm>
        </p:spPr>
      </p:pic>
    </p:spTree>
    <p:extLst>
      <p:ext uri="{BB962C8B-B14F-4D97-AF65-F5344CB8AC3E}">
        <p14:creationId xmlns:p14="http://schemas.microsoft.com/office/powerpoint/2010/main" val="345524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70C7-E777-4831-9AC0-832B63942B5F}"/>
              </a:ext>
            </a:extLst>
          </p:cNvPr>
          <p:cNvSpPr>
            <a:spLocks noGrp="1"/>
          </p:cNvSpPr>
          <p:nvPr>
            <p:ph type="title"/>
          </p:nvPr>
        </p:nvSpPr>
        <p:spPr>
          <a:xfrm flipV="1">
            <a:off x="762000" y="41574"/>
            <a:ext cx="9144000" cy="87823"/>
          </a:xfrm>
        </p:spPr>
        <p:txBody>
          <a:bodyPr>
            <a:normAutofit fontScale="90000"/>
          </a:bodyPr>
          <a:lstStyle/>
          <a:p>
            <a:r>
              <a:rPr lang="en-US" sz="800" dirty="0"/>
              <a:t>.</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3361AF0D-DB9A-424E-A4A2-417E564F60FA}"/>
              </a:ext>
            </a:extLst>
          </p:cNvPr>
          <p:cNvPicPr>
            <a:picLocks noGrp="1" noChangeAspect="1"/>
          </p:cNvPicPr>
          <p:nvPr>
            <p:ph idx="1"/>
          </p:nvPr>
        </p:nvPicPr>
        <p:blipFill>
          <a:blip r:embed="rId2"/>
          <a:stretch>
            <a:fillRect/>
          </a:stretch>
        </p:blipFill>
        <p:spPr>
          <a:xfrm>
            <a:off x="129397" y="131470"/>
            <a:ext cx="11918829" cy="66525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8348636"/>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TornVTI</vt:lpstr>
      <vt:lpstr>MINI PROJECT  (2020-21)  MID-TERM REPORT AUTOMATED CANTEEN ORDERING SYSTEM </vt:lpstr>
      <vt:lpstr>CONTENT</vt:lpstr>
      <vt:lpstr>Introduction </vt:lpstr>
      <vt:lpstr>Objective</vt:lpstr>
      <vt:lpstr>Modules</vt:lpstr>
      <vt:lpstr>.</vt:lpstr>
      <vt:lpstr>Progress</vt:lpstr>
      <vt:lpstr>.</vt:lpstr>
      <vt:lpstr>.</vt:lpstr>
      <vt:lpstr>.</vt:lpstr>
      <vt:lpstr>Screenshots :-</vt:lpstr>
      <vt:lpstr>Advantages</vt:lpstr>
      <vt:lpstr>Limitation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867</cp:revision>
  <dcterms:created xsi:type="dcterms:W3CDTF">2020-10-18T08:21:33Z</dcterms:created>
  <dcterms:modified xsi:type="dcterms:W3CDTF">2020-10-18T11:43:36Z</dcterms:modified>
</cp:coreProperties>
</file>