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E8E403-2EB3-46B5-AC6D-EBC3225029BB}" v="404" dt="2021-02-26T17:12:00.853"/>
    <p1510:client id="{7762711A-891F-4380-83DE-65E543E7DE3C}" v="247" dt="2021-02-26T17:32:43.974"/>
    <p1510:client id="{E5A9C35F-0806-4226-9A78-665C2839C79D}" v="728" dt="2021-02-26T18:23:42.4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hit bhatia" userId="dd358db94d9754f3" providerId="Windows Live" clId="Web-{7762711A-891F-4380-83DE-65E543E7DE3C}"/>
    <pc:docChg chg="addSld modSld">
      <pc:chgData name="harshit bhatia" userId="dd358db94d9754f3" providerId="Windows Live" clId="Web-{7762711A-891F-4380-83DE-65E543E7DE3C}" dt="2021-02-26T17:32:43.974" v="140" actId="20577"/>
      <pc:docMkLst>
        <pc:docMk/>
      </pc:docMkLst>
      <pc:sldChg chg="modSp">
        <pc:chgData name="harshit bhatia" userId="dd358db94d9754f3" providerId="Windows Live" clId="Web-{7762711A-891F-4380-83DE-65E543E7DE3C}" dt="2021-02-26T17:32:43.974" v="140" actId="20577"/>
        <pc:sldMkLst>
          <pc:docMk/>
          <pc:sldMk cId="109857222" sldId="256"/>
        </pc:sldMkLst>
        <pc:spChg chg="mod">
          <ac:chgData name="harshit bhatia" userId="dd358db94d9754f3" providerId="Windows Live" clId="Web-{7762711A-891F-4380-83DE-65E543E7DE3C}" dt="2021-02-26T17:32:43.974" v="140" actId="20577"/>
          <ac:spMkLst>
            <pc:docMk/>
            <pc:sldMk cId="109857222" sldId="256"/>
            <ac:spMk id="4" creationId="{4AE98B9E-754C-4BA4-B63E-337B705BD400}"/>
          </ac:spMkLst>
        </pc:spChg>
      </pc:sldChg>
      <pc:sldChg chg="addSp delSp modSp mod setBg">
        <pc:chgData name="harshit bhatia" userId="dd358db94d9754f3" providerId="Windows Live" clId="Web-{7762711A-891F-4380-83DE-65E543E7DE3C}" dt="2021-02-26T17:27:56.468" v="106" actId="20577"/>
        <pc:sldMkLst>
          <pc:docMk/>
          <pc:sldMk cId="3838619239" sldId="258"/>
        </pc:sldMkLst>
        <pc:spChg chg="mod">
          <ac:chgData name="harshit bhatia" userId="dd358db94d9754f3" providerId="Windows Live" clId="Web-{7762711A-891F-4380-83DE-65E543E7DE3C}" dt="2021-02-26T17:27:56.468" v="106" actId="20577"/>
          <ac:spMkLst>
            <pc:docMk/>
            <pc:sldMk cId="3838619239" sldId="258"/>
            <ac:spMk id="2" creationId="{D36C97FC-4FAD-4253-893F-C0B023B47BC6}"/>
          </ac:spMkLst>
        </pc:spChg>
        <pc:spChg chg="mod">
          <ac:chgData name="harshit bhatia" userId="dd358db94d9754f3" providerId="Windows Live" clId="Web-{7762711A-891F-4380-83DE-65E543E7DE3C}" dt="2021-02-26T17:27:44.749" v="105" actId="20577"/>
          <ac:spMkLst>
            <pc:docMk/>
            <pc:sldMk cId="3838619239" sldId="258"/>
            <ac:spMk id="3" creationId="{644B2215-4BEB-48E2-B2F0-10B7868F5221}"/>
          </ac:spMkLst>
        </pc:spChg>
        <pc:spChg chg="add del">
          <ac:chgData name="harshit bhatia" userId="dd358db94d9754f3" providerId="Windows Live" clId="Web-{7762711A-891F-4380-83DE-65E543E7DE3C}" dt="2021-02-26T17:25:40.418" v="84"/>
          <ac:spMkLst>
            <pc:docMk/>
            <pc:sldMk cId="3838619239" sldId="258"/>
            <ac:spMk id="9" creationId="{3AFE8227-C443-417B-BA91-520EB1EF4559}"/>
          </ac:spMkLst>
        </pc:spChg>
        <pc:spChg chg="add del">
          <ac:chgData name="harshit bhatia" userId="dd358db94d9754f3" providerId="Windows Live" clId="Web-{7762711A-891F-4380-83DE-65E543E7DE3C}" dt="2021-02-26T17:25:40.418" v="84"/>
          <ac:spMkLst>
            <pc:docMk/>
            <pc:sldMk cId="3838619239" sldId="258"/>
            <ac:spMk id="11" creationId="{907741FC-B544-4A6E-B831-6789D042333D}"/>
          </ac:spMkLst>
        </pc:spChg>
        <pc:spChg chg="add del">
          <ac:chgData name="harshit bhatia" userId="dd358db94d9754f3" providerId="Windows Live" clId="Web-{7762711A-891F-4380-83DE-65E543E7DE3C}" dt="2021-02-26T17:25:40.418" v="84"/>
          <ac:spMkLst>
            <pc:docMk/>
            <pc:sldMk cId="3838619239" sldId="258"/>
            <ac:spMk id="13" creationId="{3F0BE7ED-7814-4273-B18A-F26CC0380380}"/>
          </ac:spMkLst>
        </pc:spChg>
        <pc:spChg chg="add del">
          <ac:chgData name="harshit bhatia" userId="dd358db94d9754f3" providerId="Windows Live" clId="Web-{7762711A-891F-4380-83DE-65E543E7DE3C}" dt="2021-02-26T17:26:19.044" v="90"/>
          <ac:spMkLst>
            <pc:docMk/>
            <pc:sldMk cId="3838619239" sldId="258"/>
            <ac:spMk id="18" creationId="{1557A916-FDD1-44A1-A7A1-70009FD6BE46}"/>
          </ac:spMkLst>
        </pc:spChg>
        <pc:spChg chg="add">
          <ac:chgData name="harshit bhatia" userId="dd358db94d9754f3" providerId="Windows Live" clId="Web-{7762711A-891F-4380-83DE-65E543E7DE3C}" dt="2021-02-26T17:26:19.044" v="90"/>
          <ac:spMkLst>
            <pc:docMk/>
            <pc:sldMk cId="3838619239" sldId="258"/>
            <ac:spMk id="23" creationId="{35F0E358-1E49-4920-80D8-C3D138708838}"/>
          </ac:spMkLst>
        </pc:spChg>
        <pc:spChg chg="add">
          <ac:chgData name="harshit bhatia" userId="dd358db94d9754f3" providerId="Windows Live" clId="Web-{7762711A-891F-4380-83DE-65E543E7DE3C}" dt="2021-02-26T17:26:19.044" v="90"/>
          <ac:spMkLst>
            <pc:docMk/>
            <pc:sldMk cId="3838619239" sldId="258"/>
            <ac:spMk id="25" creationId="{E2D2362D-7010-4036-B9CA-03DFC8EB3B01}"/>
          </ac:spMkLst>
        </pc:spChg>
        <pc:spChg chg="add">
          <ac:chgData name="harshit bhatia" userId="dd358db94d9754f3" providerId="Windows Live" clId="Web-{7762711A-891F-4380-83DE-65E543E7DE3C}" dt="2021-02-26T17:26:19.044" v="90"/>
          <ac:spMkLst>
            <pc:docMk/>
            <pc:sldMk cId="3838619239" sldId="258"/>
            <ac:spMk id="27" creationId="{DC85BF5E-2BD6-4E5B-8EA3-420B45BB03FA}"/>
          </ac:spMkLst>
        </pc:spChg>
        <pc:spChg chg="add">
          <ac:chgData name="harshit bhatia" userId="dd358db94d9754f3" providerId="Windows Live" clId="Web-{7762711A-891F-4380-83DE-65E543E7DE3C}" dt="2021-02-26T17:26:19.044" v="90"/>
          <ac:spMkLst>
            <pc:docMk/>
            <pc:sldMk cId="3838619239" sldId="258"/>
            <ac:spMk id="29" creationId="{740D8E28-91B5-42B0-9D6C-B777D8AD90C2}"/>
          </ac:spMkLst>
        </pc:spChg>
        <pc:picChg chg="add mod">
          <ac:chgData name="harshit bhatia" userId="dd358db94d9754f3" providerId="Windows Live" clId="Web-{7762711A-891F-4380-83DE-65E543E7DE3C}" dt="2021-02-26T17:26:39.169" v="94" actId="14100"/>
          <ac:picMkLst>
            <pc:docMk/>
            <pc:sldMk cId="3838619239" sldId="258"/>
            <ac:picMk id="5" creationId="{BA378A87-2795-41B2-9548-82B6FA70081E}"/>
          </ac:picMkLst>
        </pc:picChg>
      </pc:sldChg>
      <pc:sldChg chg="modSp new">
        <pc:chgData name="harshit bhatia" userId="dd358db94d9754f3" providerId="Windows Live" clId="Web-{7762711A-891F-4380-83DE-65E543E7DE3C}" dt="2021-02-26T17:30:22.627" v="114" actId="20577"/>
        <pc:sldMkLst>
          <pc:docMk/>
          <pc:sldMk cId="488318112" sldId="259"/>
        </pc:sldMkLst>
        <pc:spChg chg="mod">
          <ac:chgData name="harshit bhatia" userId="dd358db94d9754f3" providerId="Windows Live" clId="Web-{7762711A-891F-4380-83DE-65E543E7DE3C}" dt="2021-02-26T17:30:22.627" v="114" actId="20577"/>
          <ac:spMkLst>
            <pc:docMk/>
            <pc:sldMk cId="488318112" sldId="259"/>
            <ac:spMk id="2" creationId="{AD7ACAB0-AD00-4178-89AE-C696C9464016}"/>
          </ac:spMkLst>
        </pc:spChg>
      </pc:sldChg>
    </pc:docChg>
  </pc:docChgLst>
  <pc:docChgLst>
    <pc:chgData name="harshit bhatia" userId="dd358db94d9754f3" providerId="Windows Live" clId="Web-{5AE8E403-2EB3-46B5-AC6D-EBC3225029BB}"/>
    <pc:docChg chg="addSld modSld">
      <pc:chgData name="harshit bhatia" userId="dd358db94d9754f3" providerId="Windows Live" clId="Web-{5AE8E403-2EB3-46B5-AC6D-EBC3225029BB}" dt="2021-02-26T17:12:00.853" v="227" actId="20577"/>
      <pc:docMkLst>
        <pc:docMk/>
      </pc:docMkLst>
      <pc:sldChg chg="addSp delSp modSp mod setBg modClrScheme chgLayout">
        <pc:chgData name="harshit bhatia" userId="dd358db94d9754f3" providerId="Windows Live" clId="Web-{5AE8E403-2EB3-46B5-AC6D-EBC3225029BB}" dt="2021-02-26T17:04:23.986" v="193" actId="14100"/>
        <pc:sldMkLst>
          <pc:docMk/>
          <pc:sldMk cId="109857222" sldId="256"/>
        </pc:sldMkLst>
        <pc:spChg chg="mod ord">
          <ac:chgData name="harshit bhatia" userId="dd358db94d9754f3" providerId="Windows Live" clId="Web-{5AE8E403-2EB3-46B5-AC6D-EBC3225029BB}" dt="2021-02-26T17:02:49.154" v="188" actId="20577"/>
          <ac:spMkLst>
            <pc:docMk/>
            <pc:sldMk cId="109857222" sldId="256"/>
            <ac:spMk id="2" creationId="{00000000-0000-0000-0000-000000000000}"/>
          </ac:spMkLst>
        </pc:spChg>
        <pc:spChg chg="del mod ord">
          <ac:chgData name="harshit bhatia" userId="dd358db94d9754f3" providerId="Windows Live" clId="Web-{5AE8E403-2EB3-46B5-AC6D-EBC3225029BB}" dt="2021-02-26T16:50:36.455" v="74"/>
          <ac:spMkLst>
            <pc:docMk/>
            <pc:sldMk cId="109857222" sldId="256"/>
            <ac:spMk id="3" creationId="{00000000-0000-0000-0000-000000000000}"/>
          </ac:spMkLst>
        </pc:spChg>
        <pc:spChg chg="add mod ord">
          <ac:chgData name="harshit bhatia" userId="dd358db94d9754f3" providerId="Windows Live" clId="Web-{5AE8E403-2EB3-46B5-AC6D-EBC3225029BB}" dt="2021-02-26T17:02:59.404" v="189" actId="20577"/>
          <ac:spMkLst>
            <pc:docMk/>
            <pc:sldMk cId="109857222" sldId="256"/>
            <ac:spMk id="4" creationId="{4AE98B9E-754C-4BA4-B63E-337B705BD400}"/>
          </ac:spMkLst>
        </pc:spChg>
        <pc:spChg chg="add del">
          <ac:chgData name="harshit bhatia" userId="dd358db94d9754f3" providerId="Windows Live" clId="Web-{5AE8E403-2EB3-46B5-AC6D-EBC3225029BB}" dt="2021-02-26T16:55:54.085" v="135"/>
          <ac:spMkLst>
            <pc:docMk/>
            <pc:sldMk cId="109857222" sldId="256"/>
            <ac:spMk id="7" creationId="{C4285719-470E-454C-AF62-8323075F1F5B}"/>
          </ac:spMkLst>
        </pc:spChg>
        <pc:spChg chg="add del">
          <ac:chgData name="harshit bhatia" userId="dd358db94d9754f3" providerId="Windows Live" clId="Web-{5AE8E403-2EB3-46B5-AC6D-EBC3225029BB}" dt="2021-02-26T16:55:54.085" v="135"/>
          <ac:spMkLst>
            <pc:docMk/>
            <pc:sldMk cId="109857222" sldId="256"/>
            <ac:spMk id="8" creationId="{CD9FE4EF-C4D8-49A0-B2FF-81D8DB7D8A24}"/>
          </ac:spMkLst>
        </pc:spChg>
        <pc:spChg chg="add del">
          <ac:chgData name="harshit bhatia" userId="dd358db94d9754f3" providerId="Windows Live" clId="Web-{5AE8E403-2EB3-46B5-AC6D-EBC3225029BB}" dt="2021-02-26T16:55:54.085" v="135"/>
          <ac:spMkLst>
            <pc:docMk/>
            <pc:sldMk cId="109857222" sldId="256"/>
            <ac:spMk id="9" creationId="{4300840D-0A0B-4512-BACA-B439D5B9C57C}"/>
          </ac:spMkLst>
        </pc:spChg>
        <pc:spChg chg="add del">
          <ac:chgData name="harshit bhatia" userId="dd358db94d9754f3" providerId="Windows Live" clId="Web-{5AE8E403-2EB3-46B5-AC6D-EBC3225029BB}" dt="2021-02-26T16:54:29.974" v="126"/>
          <ac:spMkLst>
            <pc:docMk/>
            <pc:sldMk cId="109857222" sldId="256"/>
            <ac:spMk id="10" creationId="{F56F5174-31D9-4DBB-AAB7-A1FD7BDB1352}"/>
          </ac:spMkLst>
        </pc:spChg>
        <pc:spChg chg="add del">
          <ac:chgData name="harshit bhatia" userId="dd358db94d9754f3" providerId="Windows Live" clId="Web-{5AE8E403-2EB3-46B5-AC6D-EBC3225029BB}" dt="2021-02-26T16:54:29.974" v="126"/>
          <ac:spMkLst>
            <pc:docMk/>
            <pc:sldMk cId="109857222" sldId="256"/>
            <ac:spMk id="14" creationId="{F9A95BEE-6BB1-4A28-A8E6-A34B2E42EF87}"/>
          </ac:spMkLst>
        </pc:spChg>
        <pc:spChg chg="add del">
          <ac:chgData name="harshit bhatia" userId="dd358db94d9754f3" providerId="Windows Live" clId="Web-{5AE8E403-2EB3-46B5-AC6D-EBC3225029BB}" dt="2021-02-26T16:55:54.085" v="135"/>
          <ac:spMkLst>
            <pc:docMk/>
            <pc:sldMk cId="109857222" sldId="256"/>
            <ac:spMk id="16" creationId="{D2B78728-A580-49A7-84F9-6EF6F583ADE0}"/>
          </ac:spMkLst>
        </pc:spChg>
        <pc:spChg chg="add del">
          <ac:chgData name="harshit bhatia" userId="dd358db94d9754f3" providerId="Windows Live" clId="Web-{5AE8E403-2EB3-46B5-AC6D-EBC3225029BB}" dt="2021-02-26T16:55:54.085" v="135"/>
          <ac:spMkLst>
            <pc:docMk/>
            <pc:sldMk cId="109857222" sldId="256"/>
            <ac:spMk id="18" creationId="{38FAA1A1-D861-433F-88FA-1E9D6FD31D11}"/>
          </ac:spMkLst>
        </pc:spChg>
        <pc:spChg chg="add del">
          <ac:chgData name="harshit bhatia" userId="dd358db94d9754f3" providerId="Windows Live" clId="Web-{5AE8E403-2EB3-46B5-AC6D-EBC3225029BB}" dt="2021-02-26T16:55:54.085" v="135"/>
          <ac:spMkLst>
            <pc:docMk/>
            <pc:sldMk cId="109857222" sldId="256"/>
            <ac:spMk id="20" creationId="{8D71EDA1-87BF-4D5D-AB79-F346FD19278A}"/>
          </ac:spMkLst>
        </pc:spChg>
        <pc:spChg chg="add del">
          <ac:chgData name="harshit bhatia" userId="dd358db94d9754f3" providerId="Windows Live" clId="Web-{5AE8E403-2EB3-46B5-AC6D-EBC3225029BB}" dt="2021-02-26T17:00:21.261" v="159"/>
          <ac:spMkLst>
            <pc:docMk/>
            <pc:sldMk cId="109857222" sldId="256"/>
            <ac:spMk id="25" creationId="{8DF66CB0-1AD6-4D8C-BE70-897ADA64FEDA}"/>
          </ac:spMkLst>
        </pc:spChg>
        <pc:spChg chg="add del">
          <ac:chgData name="harshit bhatia" userId="dd358db94d9754f3" providerId="Windows Live" clId="Web-{5AE8E403-2EB3-46B5-AC6D-EBC3225029BB}" dt="2021-02-26T17:00:21.261" v="159"/>
          <ac:spMkLst>
            <pc:docMk/>
            <pc:sldMk cId="109857222" sldId="256"/>
            <ac:spMk id="27" creationId="{24C3B26D-D43F-467B-B943-E20A45E780EF}"/>
          </ac:spMkLst>
        </pc:spChg>
        <pc:spChg chg="add">
          <ac:chgData name="harshit bhatia" userId="dd358db94d9754f3" providerId="Windows Live" clId="Web-{5AE8E403-2EB3-46B5-AC6D-EBC3225029BB}" dt="2021-02-26T17:00:21.261" v="159"/>
          <ac:spMkLst>
            <pc:docMk/>
            <pc:sldMk cId="109857222" sldId="256"/>
            <ac:spMk id="32" creationId="{1557A916-FDD1-44A1-A7A1-70009FD6BE46}"/>
          </ac:spMkLst>
        </pc:spChg>
        <pc:spChg chg="add">
          <ac:chgData name="harshit bhatia" userId="dd358db94d9754f3" providerId="Windows Live" clId="Web-{5AE8E403-2EB3-46B5-AC6D-EBC3225029BB}" dt="2021-02-26T17:00:21.261" v="159"/>
          <ac:spMkLst>
            <pc:docMk/>
            <pc:sldMk cId="109857222" sldId="256"/>
            <ac:spMk id="34" creationId="{4B874C19-9B23-4B12-823E-D67615A9B3AC}"/>
          </ac:spMkLst>
        </pc:spChg>
        <pc:picChg chg="add mod ord">
          <ac:chgData name="harshit bhatia" userId="dd358db94d9754f3" providerId="Windows Live" clId="Web-{5AE8E403-2EB3-46B5-AC6D-EBC3225029BB}" dt="2021-02-26T17:04:23.986" v="193" actId="14100"/>
          <ac:picMkLst>
            <pc:docMk/>
            <pc:sldMk cId="109857222" sldId="256"/>
            <ac:picMk id="5" creationId="{E55D0510-4FA7-4DAC-AE41-32E53DD20E62}"/>
          </ac:picMkLst>
        </pc:picChg>
        <pc:picChg chg="add del">
          <ac:chgData name="harshit bhatia" userId="dd358db94d9754f3" providerId="Windows Live" clId="Web-{5AE8E403-2EB3-46B5-AC6D-EBC3225029BB}" dt="2021-02-26T16:54:29.974" v="126"/>
          <ac:picMkLst>
            <pc:docMk/>
            <pc:sldMk cId="109857222" sldId="256"/>
            <ac:picMk id="12" creationId="{AE113210-7872-481A-ADE6-3A05CCAF5EB2}"/>
          </ac:picMkLst>
        </pc:picChg>
      </pc:sldChg>
      <pc:sldChg chg="addSp modSp new mod setBg">
        <pc:chgData name="harshit bhatia" userId="dd358db94d9754f3" providerId="Windows Live" clId="Web-{5AE8E403-2EB3-46B5-AC6D-EBC3225029BB}" dt="2021-02-26T17:08:52.631" v="218"/>
        <pc:sldMkLst>
          <pc:docMk/>
          <pc:sldMk cId="1507629267" sldId="257"/>
        </pc:sldMkLst>
        <pc:spChg chg="mod">
          <ac:chgData name="harshit bhatia" userId="dd358db94d9754f3" providerId="Windows Live" clId="Web-{5AE8E403-2EB3-46B5-AC6D-EBC3225029BB}" dt="2021-02-26T17:08:52.631" v="218"/>
          <ac:spMkLst>
            <pc:docMk/>
            <pc:sldMk cId="1507629267" sldId="257"/>
            <ac:spMk id="2" creationId="{4D6A8D08-C4E7-46C1-A452-1E523DE6DA1C}"/>
          </ac:spMkLst>
        </pc:spChg>
        <pc:spChg chg="mod">
          <ac:chgData name="harshit bhatia" userId="dd358db94d9754f3" providerId="Windows Live" clId="Web-{5AE8E403-2EB3-46B5-AC6D-EBC3225029BB}" dt="2021-02-26T17:08:52.631" v="218"/>
          <ac:spMkLst>
            <pc:docMk/>
            <pc:sldMk cId="1507629267" sldId="257"/>
            <ac:spMk id="3" creationId="{929D2CE9-43CF-4DA5-B2B4-81451D3835B4}"/>
          </ac:spMkLst>
        </pc:spChg>
        <pc:spChg chg="add">
          <ac:chgData name="harshit bhatia" userId="dd358db94d9754f3" providerId="Windows Live" clId="Web-{5AE8E403-2EB3-46B5-AC6D-EBC3225029BB}" dt="2021-02-26T17:08:52.631" v="218"/>
          <ac:spMkLst>
            <pc:docMk/>
            <pc:sldMk cId="1507629267" sldId="257"/>
            <ac:spMk id="8" creationId="{7CB4857B-ED7C-444D-9F04-2F885114A1C2}"/>
          </ac:spMkLst>
        </pc:spChg>
        <pc:spChg chg="add">
          <ac:chgData name="harshit bhatia" userId="dd358db94d9754f3" providerId="Windows Live" clId="Web-{5AE8E403-2EB3-46B5-AC6D-EBC3225029BB}" dt="2021-02-26T17:08:52.631" v="218"/>
          <ac:spMkLst>
            <pc:docMk/>
            <pc:sldMk cId="1507629267" sldId="257"/>
            <ac:spMk id="10" creationId="{D18046FB-44EA-4FD8-A585-EA09A319B2D0}"/>
          </ac:spMkLst>
        </pc:spChg>
        <pc:spChg chg="add">
          <ac:chgData name="harshit bhatia" userId="dd358db94d9754f3" providerId="Windows Live" clId="Web-{5AE8E403-2EB3-46B5-AC6D-EBC3225029BB}" dt="2021-02-26T17:08:52.631" v="218"/>
          <ac:spMkLst>
            <pc:docMk/>
            <pc:sldMk cId="1507629267" sldId="257"/>
            <ac:spMk id="12" creationId="{479F5F2B-8B58-4140-AE6A-51F6C67B18D9}"/>
          </ac:spMkLst>
        </pc:spChg>
      </pc:sldChg>
      <pc:sldChg chg="modSp new">
        <pc:chgData name="harshit bhatia" userId="dd358db94d9754f3" providerId="Windows Live" clId="Web-{5AE8E403-2EB3-46B5-AC6D-EBC3225029BB}" dt="2021-02-26T17:12:00.853" v="227" actId="20577"/>
        <pc:sldMkLst>
          <pc:docMk/>
          <pc:sldMk cId="3838619239" sldId="258"/>
        </pc:sldMkLst>
        <pc:spChg chg="mod">
          <ac:chgData name="harshit bhatia" userId="dd358db94d9754f3" providerId="Windows Live" clId="Web-{5AE8E403-2EB3-46B5-AC6D-EBC3225029BB}" dt="2021-02-26T17:10:04.882" v="223" actId="20577"/>
          <ac:spMkLst>
            <pc:docMk/>
            <pc:sldMk cId="3838619239" sldId="258"/>
            <ac:spMk id="2" creationId="{D36C97FC-4FAD-4253-893F-C0B023B47BC6}"/>
          </ac:spMkLst>
        </pc:spChg>
        <pc:spChg chg="mod">
          <ac:chgData name="harshit bhatia" userId="dd358db94d9754f3" providerId="Windows Live" clId="Web-{5AE8E403-2EB3-46B5-AC6D-EBC3225029BB}" dt="2021-02-26T17:12:00.853" v="227" actId="20577"/>
          <ac:spMkLst>
            <pc:docMk/>
            <pc:sldMk cId="3838619239" sldId="258"/>
            <ac:spMk id="3" creationId="{644B2215-4BEB-48E2-B2F0-10B7868F5221}"/>
          </ac:spMkLst>
        </pc:spChg>
      </pc:sldChg>
    </pc:docChg>
  </pc:docChgLst>
  <pc:docChgLst>
    <pc:chgData name="harshit bhatia" userId="dd358db94d9754f3" providerId="Windows Live" clId="Web-{E5A9C35F-0806-4226-9A78-665C2839C79D}"/>
    <pc:docChg chg="addSld delSld modSld">
      <pc:chgData name="harshit bhatia" userId="dd358db94d9754f3" providerId="Windows Live" clId="Web-{E5A9C35F-0806-4226-9A78-665C2839C79D}" dt="2021-02-26T18:24:11.654" v="398"/>
      <pc:docMkLst>
        <pc:docMk/>
      </pc:docMkLst>
      <pc:sldChg chg="modSp">
        <pc:chgData name="harshit bhatia" userId="dd358db94d9754f3" providerId="Windows Live" clId="Web-{E5A9C35F-0806-4226-9A78-665C2839C79D}" dt="2021-02-26T18:15:17.268" v="255" actId="20577"/>
        <pc:sldMkLst>
          <pc:docMk/>
          <pc:sldMk cId="3838619239" sldId="258"/>
        </pc:sldMkLst>
        <pc:spChg chg="mod">
          <ac:chgData name="harshit bhatia" userId="dd358db94d9754f3" providerId="Windows Live" clId="Web-{E5A9C35F-0806-4226-9A78-665C2839C79D}" dt="2021-02-26T18:15:17.268" v="255" actId="20577"/>
          <ac:spMkLst>
            <pc:docMk/>
            <pc:sldMk cId="3838619239" sldId="258"/>
            <ac:spMk id="3" creationId="{644B2215-4BEB-48E2-B2F0-10B7868F5221}"/>
          </ac:spMkLst>
        </pc:spChg>
      </pc:sldChg>
      <pc:sldChg chg="addSp delSp modSp mod setBg">
        <pc:chgData name="harshit bhatia" userId="dd358db94d9754f3" providerId="Windows Live" clId="Web-{E5A9C35F-0806-4226-9A78-665C2839C79D}" dt="2021-02-26T18:24:11.654" v="398"/>
        <pc:sldMkLst>
          <pc:docMk/>
          <pc:sldMk cId="488318112" sldId="259"/>
        </pc:sldMkLst>
        <pc:spChg chg="mod">
          <ac:chgData name="harshit bhatia" userId="dd358db94d9754f3" providerId="Windows Live" clId="Web-{E5A9C35F-0806-4226-9A78-665C2839C79D}" dt="2021-02-26T18:24:11.654" v="398"/>
          <ac:spMkLst>
            <pc:docMk/>
            <pc:sldMk cId="488318112" sldId="259"/>
            <ac:spMk id="2" creationId="{AD7ACAB0-AD00-4178-89AE-C696C9464016}"/>
          </ac:spMkLst>
        </pc:spChg>
        <pc:spChg chg="mod">
          <ac:chgData name="harshit bhatia" userId="dd358db94d9754f3" providerId="Windows Live" clId="Web-{E5A9C35F-0806-4226-9A78-665C2839C79D}" dt="2021-02-26T18:24:11.654" v="398"/>
          <ac:spMkLst>
            <pc:docMk/>
            <pc:sldMk cId="488318112" sldId="259"/>
            <ac:spMk id="3" creationId="{D5259494-B138-4F3B-9600-C27680A921A5}"/>
          </ac:spMkLst>
        </pc:spChg>
        <pc:spChg chg="add">
          <ac:chgData name="harshit bhatia" userId="dd358db94d9754f3" providerId="Windows Live" clId="Web-{E5A9C35F-0806-4226-9A78-665C2839C79D}" dt="2021-02-26T18:24:11.654" v="398"/>
          <ac:spMkLst>
            <pc:docMk/>
            <pc:sldMk cId="488318112" sldId="259"/>
            <ac:spMk id="6" creationId="{460B0EFB-53ED-4F35-B05D-F658EA021C65}"/>
          </ac:spMkLst>
        </pc:spChg>
        <pc:spChg chg="add del">
          <ac:chgData name="harshit bhatia" userId="dd358db94d9754f3" providerId="Windows Live" clId="Web-{E5A9C35F-0806-4226-9A78-665C2839C79D}" dt="2021-02-26T18:23:54.576" v="395"/>
          <ac:spMkLst>
            <pc:docMk/>
            <pc:sldMk cId="488318112" sldId="259"/>
            <ac:spMk id="8" creationId="{09588DA8-065E-4F6F-8EFD-43104AB2E0CF}"/>
          </ac:spMkLst>
        </pc:spChg>
        <pc:spChg chg="add del">
          <ac:chgData name="harshit bhatia" userId="dd358db94d9754f3" providerId="Windows Live" clId="Web-{E5A9C35F-0806-4226-9A78-665C2839C79D}" dt="2021-02-26T18:23:54.576" v="395"/>
          <ac:spMkLst>
            <pc:docMk/>
            <pc:sldMk cId="488318112" sldId="259"/>
            <ac:spMk id="10" creationId="{C4285719-470E-454C-AF62-8323075F1F5B}"/>
          </ac:spMkLst>
        </pc:spChg>
        <pc:spChg chg="add">
          <ac:chgData name="harshit bhatia" userId="dd358db94d9754f3" providerId="Windows Live" clId="Web-{E5A9C35F-0806-4226-9A78-665C2839C79D}" dt="2021-02-26T18:24:11.654" v="398"/>
          <ac:spMkLst>
            <pc:docMk/>
            <pc:sldMk cId="488318112" sldId="259"/>
            <ac:spMk id="11" creationId="{835EF3DD-7D43-4A27-8967-A92FD8CC9365}"/>
          </ac:spMkLst>
        </pc:spChg>
        <pc:spChg chg="add del">
          <ac:chgData name="harshit bhatia" userId="dd358db94d9754f3" providerId="Windows Live" clId="Web-{E5A9C35F-0806-4226-9A78-665C2839C79D}" dt="2021-02-26T18:23:54.576" v="395"/>
          <ac:spMkLst>
            <pc:docMk/>
            <pc:sldMk cId="488318112" sldId="259"/>
            <ac:spMk id="12" creationId="{CD9FE4EF-C4D8-49A0-B2FF-81D8DB7D8A24}"/>
          </ac:spMkLst>
        </pc:spChg>
        <pc:spChg chg="add del">
          <ac:chgData name="harshit bhatia" userId="dd358db94d9754f3" providerId="Windows Live" clId="Web-{E5A9C35F-0806-4226-9A78-665C2839C79D}" dt="2021-02-26T18:23:54.576" v="395"/>
          <ac:spMkLst>
            <pc:docMk/>
            <pc:sldMk cId="488318112" sldId="259"/>
            <ac:spMk id="14" creationId="{4300840D-0A0B-4512-BACA-B439D5B9C57C}"/>
          </ac:spMkLst>
        </pc:spChg>
        <pc:spChg chg="add del">
          <ac:chgData name="harshit bhatia" userId="dd358db94d9754f3" providerId="Windows Live" clId="Web-{E5A9C35F-0806-4226-9A78-665C2839C79D}" dt="2021-02-26T18:23:54.576" v="395"/>
          <ac:spMkLst>
            <pc:docMk/>
            <pc:sldMk cId="488318112" sldId="259"/>
            <ac:spMk id="16" creationId="{D2B78728-A580-49A7-84F9-6EF6F583ADE0}"/>
          </ac:spMkLst>
        </pc:spChg>
        <pc:spChg chg="add del">
          <ac:chgData name="harshit bhatia" userId="dd358db94d9754f3" providerId="Windows Live" clId="Web-{E5A9C35F-0806-4226-9A78-665C2839C79D}" dt="2021-02-26T18:23:54.576" v="395"/>
          <ac:spMkLst>
            <pc:docMk/>
            <pc:sldMk cId="488318112" sldId="259"/>
            <ac:spMk id="18" creationId="{38FAA1A1-D861-433F-88FA-1E9D6FD31D11}"/>
          </ac:spMkLst>
        </pc:spChg>
        <pc:spChg chg="add del">
          <ac:chgData name="harshit bhatia" userId="dd358db94d9754f3" providerId="Windows Live" clId="Web-{E5A9C35F-0806-4226-9A78-665C2839C79D}" dt="2021-02-26T18:23:54.576" v="395"/>
          <ac:spMkLst>
            <pc:docMk/>
            <pc:sldMk cId="488318112" sldId="259"/>
            <ac:spMk id="20" creationId="{8D71EDA1-87BF-4D5D-AB79-F346FD19278A}"/>
          </ac:spMkLst>
        </pc:spChg>
        <pc:picChg chg="add del">
          <ac:chgData name="harshit bhatia" userId="dd358db94d9754f3" providerId="Windows Live" clId="Web-{E5A9C35F-0806-4226-9A78-665C2839C79D}" dt="2021-02-26T18:24:11.639" v="397"/>
          <ac:picMkLst>
            <pc:docMk/>
            <pc:sldMk cId="488318112" sldId="259"/>
            <ac:picMk id="5" creationId="{F74268AF-E437-4D32-BF58-05BD5830EB89}"/>
          </ac:picMkLst>
        </pc:picChg>
        <pc:picChg chg="add">
          <ac:chgData name="harshit bhatia" userId="dd358db94d9754f3" providerId="Windows Live" clId="Web-{E5A9C35F-0806-4226-9A78-665C2839C79D}" dt="2021-02-26T18:24:11.654" v="398"/>
          <ac:picMkLst>
            <pc:docMk/>
            <pc:sldMk cId="488318112" sldId="259"/>
            <ac:picMk id="7" creationId="{5848AF67-4729-412D-8D43-D7D7E99704DB}"/>
          </ac:picMkLst>
        </pc:picChg>
        <pc:cxnChg chg="add del">
          <ac:chgData name="harshit bhatia" userId="dd358db94d9754f3" providerId="Windows Live" clId="Web-{E5A9C35F-0806-4226-9A78-665C2839C79D}" dt="2021-02-26T18:24:11.639" v="397"/>
          <ac:cxnSpMkLst>
            <pc:docMk/>
            <pc:sldMk cId="488318112" sldId="259"/>
            <ac:cxnSpMk id="9" creationId="{A7F400EE-A8A5-48AF-B4D6-291B52C6F0B0}"/>
          </ac:cxnSpMkLst>
        </pc:cxnChg>
      </pc:sldChg>
      <pc:sldChg chg="addSp modSp new mod setBg">
        <pc:chgData name="harshit bhatia" userId="dd358db94d9754f3" providerId="Windows Live" clId="Web-{E5A9C35F-0806-4226-9A78-665C2839C79D}" dt="2021-02-26T17:56:52.262" v="63" actId="14100"/>
        <pc:sldMkLst>
          <pc:docMk/>
          <pc:sldMk cId="2291488615" sldId="260"/>
        </pc:sldMkLst>
        <pc:spChg chg="mod">
          <ac:chgData name="harshit bhatia" userId="dd358db94d9754f3" providerId="Windows Live" clId="Web-{E5A9C35F-0806-4226-9A78-665C2839C79D}" dt="2021-02-26T17:56:10.933" v="56"/>
          <ac:spMkLst>
            <pc:docMk/>
            <pc:sldMk cId="2291488615" sldId="260"/>
            <ac:spMk id="2" creationId="{A4DDE8E5-1CD1-4D57-A972-C5E556A6C9E6}"/>
          </ac:spMkLst>
        </pc:spChg>
        <pc:spChg chg="mod">
          <ac:chgData name="harshit bhatia" userId="dd358db94d9754f3" providerId="Windows Live" clId="Web-{E5A9C35F-0806-4226-9A78-665C2839C79D}" dt="2021-02-26T17:56:52.262" v="63" actId="14100"/>
          <ac:spMkLst>
            <pc:docMk/>
            <pc:sldMk cId="2291488615" sldId="260"/>
            <ac:spMk id="3" creationId="{B29137A0-0212-40FC-8119-868E0A441135}"/>
          </ac:spMkLst>
        </pc:spChg>
        <pc:spChg chg="add">
          <ac:chgData name="harshit bhatia" userId="dd358db94d9754f3" providerId="Windows Live" clId="Web-{E5A9C35F-0806-4226-9A78-665C2839C79D}" dt="2021-02-26T17:56:10.933" v="56"/>
          <ac:spMkLst>
            <pc:docMk/>
            <pc:sldMk cId="2291488615" sldId="260"/>
            <ac:spMk id="8" creationId="{7CB4857B-ED7C-444D-9F04-2F885114A1C2}"/>
          </ac:spMkLst>
        </pc:spChg>
        <pc:spChg chg="add">
          <ac:chgData name="harshit bhatia" userId="dd358db94d9754f3" providerId="Windows Live" clId="Web-{E5A9C35F-0806-4226-9A78-665C2839C79D}" dt="2021-02-26T17:56:10.933" v="56"/>
          <ac:spMkLst>
            <pc:docMk/>
            <pc:sldMk cId="2291488615" sldId="260"/>
            <ac:spMk id="10" creationId="{D18046FB-44EA-4FD8-A585-EA09A319B2D0}"/>
          </ac:spMkLst>
        </pc:spChg>
        <pc:spChg chg="add">
          <ac:chgData name="harshit bhatia" userId="dd358db94d9754f3" providerId="Windows Live" clId="Web-{E5A9C35F-0806-4226-9A78-665C2839C79D}" dt="2021-02-26T17:56:10.933" v="56"/>
          <ac:spMkLst>
            <pc:docMk/>
            <pc:sldMk cId="2291488615" sldId="260"/>
            <ac:spMk id="12" creationId="{479F5F2B-8B58-4140-AE6A-51F6C67B18D9}"/>
          </ac:spMkLst>
        </pc:spChg>
      </pc:sldChg>
      <pc:sldChg chg="modSp new">
        <pc:chgData name="harshit bhatia" userId="dd358db94d9754f3" providerId="Windows Live" clId="Web-{E5A9C35F-0806-4226-9A78-665C2839C79D}" dt="2021-02-26T17:59:05.249" v="76" actId="20577"/>
        <pc:sldMkLst>
          <pc:docMk/>
          <pc:sldMk cId="3132598525" sldId="261"/>
        </pc:sldMkLst>
        <pc:spChg chg="mod">
          <ac:chgData name="harshit bhatia" userId="dd358db94d9754f3" providerId="Windows Live" clId="Web-{E5A9C35F-0806-4226-9A78-665C2839C79D}" dt="2021-02-26T17:57:40.763" v="71" actId="20577"/>
          <ac:spMkLst>
            <pc:docMk/>
            <pc:sldMk cId="3132598525" sldId="261"/>
            <ac:spMk id="2" creationId="{BCE95F05-D1E3-4152-9337-BE0F969928B9}"/>
          </ac:spMkLst>
        </pc:spChg>
        <pc:spChg chg="mod">
          <ac:chgData name="harshit bhatia" userId="dd358db94d9754f3" providerId="Windows Live" clId="Web-{E5A9C35F-0806-4226-9A78-665C2839C79D}" dt="2021-02-26T17:59:05.249" v="76" actId="20577"/>
          <ac:spMkLst>
            <pc:docMk/>
            <pc:sldMk cId="3132598525" sldId="261"/>
            <ac:spMk id="3" creationId="{6030383C-DFFE-46BB-87F7-0A73ABE25416}"/>
          </ac:spMkLst>
        </pc:spChg>
      </pc:sldChg>
      <pc:sldChg chg="new del">
        <pc:chgData name="harshit bhatia" userId="dd358db94d9754f3" providerId="Windows Live" clId="Web-{E5A9C35F-0806-4226-9A78-665C2839C79D}" dt="2021-02-26T17:59:31.562" v="78"/>
        <pc:sldMkLst>
          <pc:docMk/>
          <pc:sldMk cId="1459650458" sldId="262"/>
        </pc:sldMkLst>
      </pc:sldChg>
      <pc:sldChg chg="addSp delSp modSp new mod setBg setClrOvrMap">
        <pc:chgData name="harshit bhatia" userId="dd358db94d9754f3" providerId="Windows Live" clId="Web-{E5A9C35F-0806-4226-9A78-665C2839C79D}" dt="2021-02-26T18:09:48.309" v="201" actId="14100"/>
        <pc:sldMkLst>
          <pc:docMk/>
          <pc:sldMk cId="1467323392" sldId="262"/>
        </pc:sldMkLst>
        <pc:spChg chg="mod">
          <ac:chgData name="harshit bhatia" userId="dd358db94d9754f3" providerId="Windows Live" clId="Web-{E5A9C35F-0806-4226-9A78-665C2839C79D}" dt="2021-02-26T18:09:48.309" v="201" actId="14100"/>
          <ac:spMkLst>
            <pc:docMk/>
            <pc:sldMk cId="1467323392" sldId="262"/>
            <ac:spMk id="2" creationId="{679E4358-5385-499A-9D21-A583EF14D026}"/>
          </ac:spMkLst>
        </pc:spChg>
        <pc:spChg chg="add del">
          <ac:chgData name="harshit bhatia" userId="dd358db94d9754f3" providerId="Windows Live" clId="Web-{E5A9C35F-0806-4226-9A78-665C2839C79D}" dt="2021-02-26T18:07:38.634" v="177"/>
          <ac:spMkLst>
            <pc:docMk/>
            <pc:sldMk cId="1467323392" sldId="262"/>
            <ac:spMk id="7" creationId="{C3896A03-3945-419A-B66B-4EE266EDD152}"/>
          </ac:spMkLst>
        </pc:spChg>
        <pc:spChg chg="add">
          <ac:chgData name="harshit bhatia" userId="dd358db94d9754f3" providerId="Windows Live" clId="Web-{E5A9C35F-0806-4226-9A78-665C2839C79D}" dt="2021-02-26T18:07:38.650" v="178"/>
          <ac:spMkLst>
            <pc:docMk/>
            <pc:sldMk cId="1467323392" sldId="262"/>
            <ac:spMk id="8" creationId="{0671A8AE-40A1-4631-A6B8-581AFF065482}"/>
          </ac:spMkLst>
        </pc:spChg>
        <pc:spChg chg="add del">
          <ac:chgData name="harshit bhatia" userId="dd358db94d9754f3" providerId="Windows Live" clId="Web-{E5A9C35F-0806-4226-9A78-665C2839C79D}" dt="2021-02-26T18:07:38.634" v="177"/>
          <ac:spMkLst>
            <pc:docMk/>
            <pc:sldMk cId="1467323392" sldId="262"/>
            <ac:spMk id="9" creationId="{B34F5AD2-EDBD-4BBD-A55C-EAFFD0C7097A}"/>
          </ac:spMkLst>
        </pc:spChg>
        <pc:spChg chg="add">
          <ac:chgData name="harshit bhatia" userId="dd358db94d9754f3" providerId="Windows Live" clId="Web-{E5A9C35F-0806-4226-9A78-665C2839C79D}" dt="2021-02-26T18:07:38.650" v="178"/>
          <ac:spMkLst>
            <pc:docMk/>
            <pc:sldMk cId="1467323392" sldId="262"/>
            <ac:spMk id="10" creationId="{AB58EF07-17C2-48CF-ABB0-EEF1F17CB8F0}"/>
          </ac:spMkLst>
        </pc:spChg>
        <pc:spChg chg="add">
          <ac:chgData name="harshit bhatia" userId="dd358db94d9754f3" providerId="Windows Live" clId="Web-{E5A9C35F-0806-4226-9A78-665C2839C79D}" dt="2021-02-26T18:07:38.650" v="178"/>
          <ac:spMkLst>
            <pc:docMk/>
            <pc:sldMk cId="1467323392" sldId="262"/>
            <ac:spMk id="12" creationId="{AF2F604E-43BE-4DC3-B983-E071523364F8}"/>
          </ac:spMkLst>
        </pc:spChg>
        <pc:spChg chg="add">
          <ac:chgData name="harshit bhatia" userId="dd358db94d9754f3" providerId="Windows Live" clId="Web-{E5A9C35F-0806-4226-9A78-665C2839C79D}" dt="2021-02-26T18:07:38.650" v="178"/>
          <ac:spMkLst>
            <pc:docMk/>
            <pc:sldMk cId="1467323392" sldId="262"/>
            <ac:spMk id="14" creationId="{08C9B587-E65E-4B52-B37C-ABEBB6E87928}"/>
          </ac:spMkLst>
        </pc:spChg>
        <pc:picChg chg="add mod">
          <ac:chgData name="harshit bhatia" userId="dd358db94d9754f3" providerId="Windows Live" clId="Web-{E5A9C35F-0806-4226-9A78-665C2839C79D}" dt="2021-02-26T18:07:49.135" v="180" actId="14100"/>
          <ac:picMkLst>
            <pc:docMk/>
            <pc:sldMk cId="1467323392" sldId="262"/>
            <ac:picMk id="4" creationId="{339CCB4C-3810-4C05-9D13-CD5D11E21694}"/>
          </ac:picMkLst>
        </pc:picChg>
      </pc:sldChg>
      <pc:sldChg chg="addSp delSp modSp new mod setBg">
        <pc:chgData name="harshit bhatia" userId="dd358db94d9754f3" providerId="Windows Live" clId="Web-{E5A9C35F-0806-4226-9A78-665C2839C79D}" dt="2021-02-26T18:12:18.030" v="219" actId="20577"/>
        <pc:sldMkLst>
          <pc:docMk/>
          <pc:sldMk cId="3540678073" sldId="263"/>
        </pc:sldMkLst>
        <pc:spChg chg="mod">
          <ac:chgData name="harshit bhatia" userId="dd358db94d9754f3" providerId="Windows Live" clId="Web-{E5A9C35F-0806-4226-9A78-665C2839C79D}" dt="2021-02-26T18:12:18.030" v="219" actId="20577"/>
          <ac:spMkLst>
            <pc:docMk/>
            <pc:sldMk cId="3540678073" sldId="263"/>
            <ac:spMk id="2" creationId="{97CC33EC-354C-4D80-9A71-5CFF54CFCF64}"/>
          </ac:spMkLst>
        </pc:spChg>
        <pc:spChg chg="add del">
          <ac:chgData name="harshit bhatia" userId="dd358db94d9754f3" providerId="Windows Live" clId="Web-{E5A9C35F-0806-4226-9A78-665C2839C79D}" dt="2021-02-26T18:10:23.747" v="202"/>
          <ac:spMkLst>
            <pc:docMk/>
            <pc:sldMk cId="3540678073" sldId="263"/>
            <ac:spMk id="7" creationId="{C3896A03-3945-419A-B66B-4EE266EDD152}"/>
          </ac:spMkLst>
        </pc:spChg>
        <pc:spChg chg="add del">
          <ac:chgData name="harshit bhatia" userId="dd358db94d9754f3" providerId="Windows Live" clId="Web-{E5A9C35F-0806-4226-9A78-665C2839C79D}" dt="2021-02-26T18:10:23.747" v="202"/>
          <ac:spMkLst>
            <pc:docMk/>
            <pc:sldMk cId="3540678073" sldId="263"/>
            <ac:spMk id="9" creationId="{B34F5AD2-EDBD-4BBD-A55C-EAFFD0C7097A}"/>
          </ac:spMkLst>
        </pc:spChg>
        <pc:spChg chg="add">
          <ac:chgData name="harshit bhatia" userId="dd358db94d9754f3" providerId="Windows Live" clId="Web-{E5A9C35F-0806-4226-9A78-665C2839C79D}" dt="2021-02-26T18:10:23.747" v="202"/>
          <ac:spMkLst>
            <pc:docMk/>
            <pc:sldMk cId="3540678073" sldId="263"/>
            <ac:spMk id="15" creationId="{E91DC736-0EF8-4F87-9146-EBF1D2EE4D3D}"/>
          </ac:spMkLst>
        </pc:spChg>
        <pc:spChg chg="add">
          <ac:chgData name="harshit bhatia" userId="dd358db94d9754f3" providerId="Windows Live" clId="Web-{E5A9C35F-0806-4226-9A78-665C2839C79D}" dt="2021-02-26T18:10:23.747" v="202"/>
          <ac:spMkLst>
            <pc:docMk/>
            <pc:sldMk cId="3540678073" sldId="263"/>
            <ac:spMk id="17" creationId="{097CD68E-23E3-4007-8847-CD0944C4F7BE}"/>
          </ac:spMkLst>
        </pc:spChg>
        <pc:spChg chg="add">
          <ac:chgData name="harshit bhatia" userId="dd358db94d9754f3" providerId="Windows Live" clId="Web-{E5A9C35F-0806-4226-9A78-665C2839C79D}" dt="2021-02-26T18:10:23.747" v="202"/>
          <ac:spMkLst>
            <pc:docMk/>
            <pc:sldMk cId="3540678073" sldId="263"/>
            <ac:spMk id="19" creationId="{AF2F604E-43BE-4DC3-B983-E071523364F8}"/>
          </ac:spMkLst>
        </pc:spChg>
        <pc:spChg chg="add">
          <ac:chgData name="harshit bhatia" userId="dd358db94d9754f3" providerId="Windows Live" clId="Web-{E5A9C35F-0806-4226-9A78-665C2839C79D}" dt="2021-02-26T18:10:23.747" v="202"/>
          <ac:spMkLst>
            <pc:docMk/>
            <pc:sldMk cId="3540678073" sldId="263"/>
            <ac:spMk id="21" creationId="{08C9B587-E65E-4B52-B37C-ABEBB6E87928}"/>
          </ac:spMkLst>
        </pc:spChg>
        <pc:picChg chg="add mod">
          <ac:chgData name="harshit bhatia" userId="dd358db94d9754f3" providerId="Windows Live" clId="Web-{E5A9C35F-0806-4226-9A78-665C2839C79D}" dt="2021-02-26T18:11:23.107" v="210" actId="1076"/>
          <ac:picMkLst>
            <pc:docMk/>
            <pc:sldMk cId="3540678073" sldId="263"/>
            <ac:picMk id="11" creationId="{CA56F149-0883-4728-99FB-9EAD088798E5}"/>
          </ac:picMkLst>
        </pc:picChg>
      </pc:sldChg>
      <pc:sldChg chg="addSp modSp new mod setBg">
        <pc:chgData name="harshit bhatia" userId="dd358db94d9754f3" providerId="Windows Live" clId="Web-{E5A9C35F-0806-4226-9A78-665C2839C79D}" dt="2021-02-26T18:12:53.500" v="221" actId="20577"/>
        <pc:sldMkLst>
          <pc:docMk/>
          <pc:sldMk cId="2468432455" sldId="264"/>
        </pc:sldMkLst>
        <pc:spChg chg="mod">
          <ac:chgData name="harshit bhatia" userId="dd358db94d9754f3" providerId="Windows Live" clId="Web-{E5A9C35F-0806-4226-9A78-665C2839C79D}" dt="2021-02-26T18:06:45.274" v="174"/>
          <ac:spMkLst>
            <pc:docMk/>
            <pc:sldMk cId="2468432455" sldId="264"/>
            <ac:spMk id="2" creationId="{995B8556-6276-44DE-BF9C-33A2E530E318}"/>
          </ac:spMkLst>
        </pc:spChg>
        <pc:spChg chg="mod">
          <ac:chgData name="harshit bhatia" userId="dd358db94d9754f3" providerId="Windows Live" clId="Web-{E5A9C35F-0806-4226-9A78-665C2839C79D}" dt="2021-02-26T18:12:53.500" v="221" actId="20577"/>
          <ac:spMkLst>
            <pc:docMk/>
            <pc:sldMk cId="2468432455" sldId="264"/>
            <ac:spMk id="3" creationId="{4CED78ED-6A2D-4017-B6D5-4511D4144198}"/>
          </ac:spMkLst>
        </pc:spChg>
        <pc:spChg chg="add">
          <ac:chgData name="harshit bhatia" userId="dd358db94d9754f3" providerId="Windows Live" clId="Web-{E5A9C35F-0806-4226-9A78-665C2839C79D}" dt="2021-02-26T18:06:45.274" v="174"/>
          <ac:spMkLst>
            <pc:docMk/>
            <pc:sldMk cId="2468432455" sldId="264"/>
            <ac:spMk id="8" creationId="{09588DA8-065E-4F6F-8EFD-43104AB2E0CF}"/>
          </ac:spMkLst>
        </pc:spChg>
        <pc:spChg chg="add">
          <ac:chgData name="harshit bhatia" userId="dd358db94d9754f3" providerId="Windows Live" clId="Web-{E5A9C35F-0806-4226-9A78-665C2839C79D}" dt="2021-02-26T18:06:45.274" v="174"/>
          <ac:spMkLst>
            <pc:docMk/>
            <pc:sldMk cId="2468432455" sldId="264"/>
            <ac:spMk id="10" creationId="{C4285719-470E-454C-AF62-8323075F1F5B}"/>
          </ac:spMkLst>
        </pc:spChg>
        <pc:spChg chg="add">
          <ac:chgData name="harshit bhatia" userId="dd358db94d9754f3" providerId="Windows Live" clId="Web-{E5A9C35F-0806-4226-9A78-665C2839C79D}" dt="2021-02-26T18:06:45.274" v="174"/>
          <ac:spMkLst>
            <pc:docMk/>
            <pc:sldMk cId="2468432455" sldId="264"/>
            <ac:spMk id="12" creationId="{CD9FE4EF-C4D8-49A0-B2FF-81D8DB7D8A24}"/>
          </ac:spMkLst>
        </pc:spChg>
        <pc:spChg chg="add">
          <ac:chgData name="harshit bhatia" userId="dd358db94d9754f3" providerId="Windows Live" clId="Web-{E5A9C35F-0806-4226-9A78-665C2839C79D}" dt="2021-02-26T18:06:45.274" v="174"/>
          <ac:spMkLst>
            <pc:docMk/>
            <pc:sldMk cId="2468432455" sldId="264"/>
            <ac:spMk id="14" creationId="{4300840D-0A0B-4512-BACA-B439D5B9C57C}"/>
          </ac:spMkLst>
        </pc:spChg>
        <pc:spChg chg="add">
          <ac:chgData name="harshit bhatia" userId="dd358db94d9754f3" providerId="Windows Live" clId="Web-{E5A9C35F-0806-4226-9A78-665C2839C79D}" dt="2021-02-26T18:06:45.274" v="174"/>
          <ac:spMkLst>
            <pc:docMk/>
            <pc:sldMk cId="2468432455" sldId="264"/>
            <ac:spMk id="16" creationId="{D2B78728-A580-49A7-84F9-6EF6F583ADE0}"/>
          </ac:spMkLst>
        </pc:spChg>
        <pc:spChg chg="add">
          <ac:chgData name="harshit bhatia" userId="dd358db94d9754f3" providerId="Windows Live" clId="Web-{E5A9C35F-0806-4226-9A78-665C2839C79D}" dt="2021-02-26T18:06:45.274" v="174"/>
          <ac:spMkLst>
            <pc:docMk/>
            <pc:sldMk cId="2468432455" sldId="264"/>
            <ac:spMk id="18" creationId="{38FAA1A1-D861-433F-88FA-1E9D6FD31D11}"/>
          </ac:spMkLst>
        </pc:spChg>
        <pc:spChg chg="add">
          <ac:chgData name="harshit bhatia" userId="dd358db94d9754f3" providerId="Windows Live" clId="Web-{E5A9C35F-0806-4226-9A78-665C2839C79D}" dt="2021-02-26T18:06:45.274" v="174"/>
          <ac:spMkLst>
            <pc:docMk/>
            <pc:sldMk cId="2468432455" sldId="264"/>
            <ac:spMk id="20" creationId="{8D71EDA1-87BF-4D5D-AB79-F346FD19278A}"/>
          </ac:spMkLst>
        </pc:spChg>
      </pc:sldChg>
      <pc:sldChg chg="new del">
        <pc:chgData name="harshit bhatia" userId="dd358db94d9754f3" providerId="Windows Live" clId="Web-{E5A9C35F-0806-4226-9A78-665C2839C79D}" dt="2021-02-26T18:03:24.520" v="130"/>
        <pc:sldMkLst>
          <pc:docMk/>
          <pc:sldMk cId="4081500671" sldId="264"/>
        </pc:sldMkLst>
      </pc:sldChg>
      <pc:sldChg chg="addSp modSp new mod setBg">
        <pc:chgData name="harshit bhatia" userId="dd358db94d9754f3" providerId="Windows Live" clId="Web-{E5A9C35F-0806-4226-9A78-665C2839C79D}" dt="2021-02-26T18:14:54.768" v="248" actId="20577"/>
        <pc:sldMkLst>
          <pc:docMk/>
          <pc:sldMk cId="2361754927" sldId="265"/>
        </pc:sldMkLst>
        <pc:spChg chg="mod">
          <ac:chgData name="harshit bhatia" userId="dd358db94d9754f3" providerId="Windows Live" clId="Web-{E5A9C35F-0806-4226-9A78-665C2839C79D}" dt="2021-02-26T18:14:14.298" v="242"/>
          <ac:spMkLst>
            <pc:docMk/>
            <pc:sldMk cId="2361754927" sldId="265"/>
            <ac:spMk id="2" creationId="{284A7965-49D0-4DC3-954A-94DDEA27B4B8}"/>
          </ac:spMkLst>
        </pc:spChg>
        <pc:spChg chg="mod">
          <ac:chgData name="harshit bhatia" userId="dd358db94d9754f3" providerId="Windows Live" clId="Web-{E5A9C35F-0806-4226-9A78-665C2839C79D}" dt="2021-02-26T18:14:54.768" v="248" actId="20577"/>
          <ac:spMkLst>
            <pc:docMk/>
            <pc:sldMk cId="2361754927" sldId="265"/>
            <ac:spMk id="3" creationId="{B8DCF94B-F161-4F49-AE7D-EF04AD84E9A6}"/>
          </ac:spMkLst>
        </pc:spChg>
        <pc:spChg chg="add">
          <ac:chgData name="harshit bhatia" userId="dd358db94d9754f3" providerId="Windows Live" clId="Web-{E5A9C35F-0806-4226-9A78-665C2839C79D}" dt="2021-02-26T18:14:14.298" v="242"/>
          <ac:spMkLst>
            <pc:docMk/>
            <pc:sldMk cId="2361754927" sldId="265"/>
            <ac:spMk id="8" creationId="{09588DA8-065E-4F6F-8EFD-43104AB2E0CF}"/>
          </ac:spMkLst>
        </pc:spChg>
        <pc:spChg chg="add">
          <ac:chgData name="harshit bhatia" userId="dd358db94d9754f3" providerId="Windows Live" clId="Web-{E5A9C35F-0806-4226-9A78-665C2839C79D}" dt="2021-02-26T18:14:14.298" v="242"/>
          <ac:spMkLst>
            <pc:docMk/>
            <pc:sldMk cId="2361754927" sldId="265"/>
            <ac:spMk id="10" creationId="{C4285719-470E-454C-AF62-8323075F1F5B}"/>
          </ac:spMkLst>
        </pc:spChg>
        <pc:spChg chg="add">
          <ac:chgData name="harshit bhatia" userId="dd358db94d9754f3" providerId="Windows Live" clId="Web-{E5A9C35F-0806-4226-9A78-665C2839C79D}" dt="2021-02-26T18:14:14.298" v="242"/>
          <ac:spMkLst>
            <pc:docMk/>
            <pc:sldMk cId="2361754927" sldId="265"/>
            <ac:spMk id="12" creationId="{CD9FE4EF-C4D8-49A0-B2FF-81D8DB7D8A24}"/>
          </ac:spMkLst>
        </pc:spChg>
        <pc:spChg chg="add">
          <ac:chgData name="harshit bhatia" userId="dd358db94d9754f3" providerId="Windows Live" clId="Web-{E5A9C35F-0806-4226-9A78-665C2839C79D}" dt="2021-02-26T18:14:14.298" v="242"/>
          <ac:spMkLst>
            <pc:docMk/>
            <pc:sldMk cId="2361754927" sldId="265"/>
            <ac:spMk id="14" creationId="{4300840D-0A0B-4512-BACA-B439D5B9C57C}"/>
          </ac:spMkLst>
        </pc:spChg>
        <pc:spChg chg="add">
          <ac:chgData name="harshit bhatia" userId="dd358db94d9754f3" providerId="Windows Live" clId="Web-{E5A9C35F-0806-4226-9A78-665C2839C79D}" dt="2021-02-26T18:14:14.298" v="242"/>
          <ac:spMkLst>
            <pc:docMk/>
            <pc:sldMk cId="2361754927" sldId="265"/>
            <ac:spMk id="16" creationId="{D2B78728-A580-49A7-84F9-6EF6F583ADE0}"/>
          </ac:spMkLst>
        </pc:spChg>
        <pc:spChg chg="add">
          <ac:chgData name="harshit bhatia" userId="dd358db94d9754f3" providerId="Windows Live" clId="Web-{E5A9C35F-0806-4226-9A78-665C2839C79D}" dt="2021-02-26T18:14:14.298" v="242"/>
          <ac:spMkLst>
            <pc:docMk/>
            <pc:sldMk cId="2361754927" sldId="265"/>
            <ac:spMk id="18" creationId="{38FAA1A1-D861-433F-88FA-1E9D6FD31D11}"/>
          </ac:spMkLst>
        </pc:spChg>
        <pc:spChg chg="add">
          <ac:chgData name="harshit bhatia" userId="dd358db94d9754f3" providerId="Windows Live" clId="Web-{E5A9C35F-0806-4226-9A78-665C2839C79D}" dt="2021-02-26T18:14:14.298" v="242"/>
          <ac:spMkLst>
            <pc:docMk/>
            <pc:sldMk cId="2361754927" sldId="265"/>
            <ac:spMk id="20" creationId="{8D71EDA1-87BF-4D5D-AB79-F346FD19278A}"/>
          </ac:spMkLst>
        </pc:spChg>
      </pc:sldChg>
      <pc:sldChg chg="addSp modSp new mod setBg">
        <pc:chgData name="harshit bhatia" userId="dd358db94d9754f3" providerId="Windows Live" clId="Web-{E5A9C35F-0806-4226-9A78-665C2839C79D}" dt="2021-02-26T18:19:11.835" v="336" actId="14100"/>
        <pc:sldMkLst>
          <pc:docMk/>
          <pc:sldMk cId="544457571" sldId="266"/>
        </pc:sldMkLst>
        <pc:spChg chg="mod">
          <ac:chgData name="harshit bhatia" userId="dd358db94d9754f3" providerId="Windows Live" clId="Web-{E5A9C35F-0806-4226-9A78-665C2839C79D}" dt="2021-02-26T18:18:41.382" v="333"/>
          <ac:spMkLst>
            <pc:docMk/>
            <pc:sldMk cId="544457571" sldId="266"/>
            <ac:spMk id="2" creationId="{2BE0265D-7FCE-44AE-9CF1-9B14D621B808}"/>
          </ac:spMkLst>
        </pc:spChg>
        <pc:spChg chg="mod">
          <ac:chgData name="harshit bhatia" userId="dd358db94d9754f3" providerId="Windows Live" clId="Web-{E5A9C35F-0806-4226-9A78-665C2839C79D}" dt="2021-02-26T18:19:11.835" v="336" actId="14100"/>
          <ac:spMkLst>
            <pc:docMk/>
            <pc:sldMk cId="544457571" sldId="266"/>
            <ac:spMk id="3" creationId="{252D29D0-C8D4-4123-B593-C38778D40BBD}"/>
          </ac:spMkLst>
        </pc:spChg>
        <pc:spChg chg="add">
          <ac:chgData name="harshit bhatia" userId="dd358db94d9754f3" providerId="Windows Live" clId="Web-{E5A9C35F-0806-4226-9A78-665C2839C79D}" dt="2021-02-26T18:18:41.382" v="333"/>
          <ac:spMkLst>
            <pc:docMk/>
            <pc:sldMk cId="544457571" sldId="266"/>
            <ac:spMk id="8" creationId="{09588DA8-065E-4F6F-8EFD-43104AB2E0CF}"/>
          </ac:spMkLst>
        </pc:spChg>
        <pc:spChg chg="add">
          <ac:chgData name="harshit bhatia" userId="dd358db94d9754f3" providerId="Windows Live" clId="Web-{E5A9C35F-0806-4226-9A78-665C2839C79D}" dt="2021-02-26T18:18:41.382" v="333"/>
          <ac:spMkLst>
            <pc:docMk/>
            <pc:sldMk cId="544457571" sldId="266"/>
            <ac:spMk id="10" creationId="{C4285719-470E-454C-AF62-8323075F1F5B}"/>
          </ac:spMkLst>
        </pc:spChg>
        <pc:spChg chg="add">
          <ac:chgData name="harshit bhatia" userId="dd358db94d9754f3" providerId="Windows Live" clId="Web-{E5A9C35F-0806-4226-9A78-665C2839C79D}" dt="2021-02-26T18:18:41.382" v="333"/>
          <ac:spMkLst>
            <pc:docMk/>
            <pc:sldMk cId="544457571" sldId="266"/>
            <ac:spMk id="12" creationId="{CD9FE4EF-C4D8-49A0-B2FF-81D8DB7D8A24}"/>
          </ac:spMkLst>
        </pc:spChg>
        <pc:spChg chg="add">
          <ac:chgData name="harshit bhatia" userId="dd358db94d9754f3" providerId="Windows Live" clId="Web-{E5A9C35F-0806-4226-9A78-665C2839C79D}" dt="2021-02-26T18:18:41.382" v="333"/>
          <ac:spMkLst>
            <pc:docMk/>
            <pc:sldMk cId="544457571" sldId="266"/>
            <ac:spMk id="14" creationId="{4300840D-0A0B-4512-BACA-B439D5B9C57C}"/>
          </ac:spMkLst>
        </pc:spChg>
        <pc:spChg chg="add">
          <ac:chgData name="harshit bhatia" userId="dd358db94d9754f3" providerId="Windows Live" clId="Web-{E5A9C35F-0806-4226-9A78-665C2839C79D}" dt="2021-02-26T18:18:41.382" v="333"/>
          <ac:spMkLst>
            <pc:docMk/>
            <pc:sldMk cId="544457571" sldId="266"/>
            <ac:spMk id="16" creationId="{D2B78728-A580-49A7-84F9-6EF6F583ADE0}"/>
          </ac:spMkLst>
        </pc:spChg>
        <pc:spChg chg="add">
          <ac:chgData name="harshit bhatia" userId="dd358db94d9754f3" providerId="Windows Live" clId="Web-{E5A9C35F-0806-4226-9A78-665C2839C79D}" dt="2021-02-26T18:18:41.382" v="333"/>
          <ac:spMkLst>
            <pc:docMk/>
            <pc:sldMk cId="544457571" sldId="266"/>
            <ac:spMk id="18" creationId="{38FAA1A1-D861-433F-88FA-1E9D6FD31D11}"/>
          </ac:spMkLst>
        </pc:spChg>
        <pc:spChg chg="add">
          <ac:chgData name="harshit bhatia" userId="dd358db94d9754f3" providerId="Windows Live" clId="Web-{E5A9C35F-0806-4226-9A78-665C2839C79D}" dt="2021-02-26T18:18:41.382" v="333"/>
          <ac:spMkLst>
            <pc:docMk/>
            <pc:sldMk cId="544457571" sldId="266"/>
            <ac:spMk id="20" creationId="{8D71EDA1-87BF-4D5D-AB79-F346FD19278A}"/>
          </ac:spMkLst>
        </pc:spChg>
      </pc:sldChg>
      <pc:sldChg chg="modSp new">
        <pc:chgData name="harshit bhatia" userId="dd358db94d9754f3" providerId="Windows Live" clId="Web-{E5A9C35F-0806-4226-9A78-665C2839C79D}" dt="2021-02-26T18:20:16.321" v="370" actId="20577"/>
        <pc:sldMkLst>
          <pc:docMk/>
          <pc:sldMk cId="3906258265" sldId="267"/>
        </pc:sldMkLst>
        <pc:spChg chg="mod">
          <ac:chgData name="harshit bhatia" userId="dd358db94d9754f3" providerId="Windows Live" clId="Web-{E5A9C35F-0806-4226-9A78-665C2839C79D}" dt="2021-02-26T18:19:46.008" v="347" actId="20577"/>
          <ac:spMkLst>
            <pc:docMk/>
            <pc:sldMk cId="3906258265" sldId="267"/>
            <ac:spMk id="2" creationId="{24BC10D8-7EF1-4E19-9AC7-2F35DF5C627C}"/>
          </ac:spMkLst>
        </pc:spChg>
        <pc:spChg chg="mod">
          <ac:chgData name="harshit bhatia" userId="dd358db94d9754f3" providerId="Windows Live" clId="Web-{E5A9C35F-0806-4226-9A78-665C2839C79D}" dt="2021-02-26T18:20:16.321" v="370" actId="20577"/>
          <ac:spMkLst>
            <pc:docMk/>
            <pc:sldMk cId="3906258265" sldId="267"/>
            <ac:spMk id="3" creationId="{659C3A8F-FDA4-48F9-8295-9E5DF9F1F13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2/26/2021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2/26/2021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2/26/2021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2/26/2021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1557A916-FDD1-44A1-A7A1-70009FD6B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4B874C19-9B23-4B12-823E-D67615A9B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743949" cy="6858000"/>
          </a:xfrm>
          <a:custGeom>
            <a:avLst/>
            <a:gdLst>
              <a:gd name="connsiteX0" fmla="*/ 956085 w 7743949"/>
              <a:gd name="connsiteY0" fmla="*/ 2071857 h 6858000"/>
              <a:gd name="connsiteX1" fmla="*/ 4999548 w 7743949"/>
              <a:gd name="connsiteY1" fmla="*/ 2071857 h 6858000"/>
              <a:gd name="connsiteX2" fmla="*/ 5619604 w 7743949"/>
              <a:gd name="connsiteY2" fmla="*/ 2437296 h 6858000"/>
              <a:gd name="connsiteX3" fmla="*/ 7645701 w 7743949"/>
              <a:gd name="connsiteY3" fmla="*/ 5926372 h 6858000"/>
              <a:gd name="connsiteX4" fmla="*/ 7645701 w 7743949"/>
              <a:gd name="connsiteY4" fmla="*/ 6639850 h 6858000"/>
              <a:gd name="connsiteX5" fmla="*/ 7538856 w 7743949"/>
              <a:gd name="connsiteY5" fmla="*/ 6823844 h 6858000"/>
              <a:gd name="connsiteX6" fmla="*/ 7519022 w 7743949"/>
              <a:gd name="connsiteY6" fmla="*/ 6858000 h 6858000"/>
              <a:gd name="connsiteX7" fmla="*/ 0 w 7743949"/>
              <a:gd name="connsiteY7" fmla="*/ 6858000 h 6858000"/>
              <a:gd name="connsiteX8" fmla="*/ 0 w 7743949"/>
              <a:gd name="connsiteY8" fmla="*/ 3003362 h 6858000"/>
              <a:gd name="connsiteX9" fmla="*/ 144017 w 7743949"/>
              <a:gd name="connsiteY9" fmla="*/ 2754282 h 6858000"/>
              <a:gd name="connsiteX10" fmla="*/ 327296 w 7743949"/>
              <a:gd name="connsiteY10" fmla="*/ 2437296 h 6858000"/>
              <a:gd name="connsiteX11" fmla="*/ 956085 w 7743949"/>
              <a:gd name="connsiteY11" fmla="*/ 2071857 h 6858000"/>
              <a:gd name="connsiteX12" fmla="*/ 6281397 w 7743949"/>
              <a:gd name="connsiteY12" fmla="*/ 1163923 h 6858000"/>
              <a:gd name="connsiteX13" fmla="*/ 7148441 w 7743949"/>
              <a:gd name="connsiteY13" fmla="*/ 1163923 h 6858000"/>
              <a:gd name="connsiteX14" fmla="*/ 7281401 w 7743949"/>
              <a:gd name="connsiteY14" fmla="*/ 1242285 h 6858000"/>
              <a:gd name="connsiteX15" fmla="*/ 7715859 w 7743949"/>
              <a:gd name="connsiteY15" fmla="*/ 1990451 h 6858000"/>
              <a:gd name="connsiteX16" fmla="*/ 7715859 w 7743949"/>
              <a:gd name="connsiteY16" fmla="*/ 2143443 h 6858000"/>
              <a:gd name="connsiteX17" fmla="*/ 7281401 w 7743949"/>
              <a:gd name="connsiteY17" fmla="*/ 2891610 h 6858000"/>
              <a:gd name="connsiteX18" fmla="*/ 7148441 w 7743949"/>
              <a:gd name="connsiteY18" fmla="*/ 2969971 h 6858000"/>
              <a:gd name="connsiteX19" fmla="*/ 6281397 w 7743949"/>
              <a:gd name="connsiteY19" fmla="*/ 2969971 h 6858000"/>
              <a:gd name="connsiteX20" fmla="*/ 6146565 w 7743949"/>
              <a:gd name="connsiteY20" fmla="*/ 2891610 h 6858000"/>
              <a:gd name="connsiteX21" fmla="*/ 5713979 w 7743949"/>
              <a:gd name="connsiteY21" fmla="*/ 2143443 h 6858000"/>
              <a:gd name="connsiteX22" fmla="*/ 5713979 w 7743949"/>
              <a:gd name="connsiteY22" fmla="*/ 1990451 h 6858000"/>
              <a:gd name="connsiteX23" fmla="*/ 6146565 w 7743949"/>
              <a:gd name="connsiteY23" fmla="*/ 1242285 h 6858000"/>
              <a:gd name="connsiteX24" fmla="*/ 6281397 w 7743949"/>
              <a:gd name="connsiteY24" fmla="*/ 1163923 h 6858000"/>
              <a:gd name="connsiteX25" fmla="*/ 0 w 7743949"/>
              <a:gd name="connsiteY25" fmla="*/ 0 h 6858000"/>
              <a:gd name="connsiteX26" fmla="*/ 6600525 w 7743949"/>
              <a:gd name="connsiteY26" fmla="*/ 0 h 6858000"/>
              <a:gd name="connsiteX27" fmla="*/ 6486618 w 7743949"/>
              <a:gd name="connsiteY27" fmla="*/ 196155 h 6858000"/>
              <a:gd name="connsiteX28" fmla="*/ 5677553 w 7743949"/>
              <a:gd name="connsiteY28" fmla="*/ 1589421 h 6858000"/>
              <a:gd name="connsiteX29" fmla="*/ 5057496 w 7743949"/>
              <a:gd name="connsiteY29" fmla="*/ 1954861 h 6858000"/>
              <a:gd name="connsiteX30" fmla="*/ 1014033 w 7743949"/>
              <a:gd name="connsiteY30" fmla="*/ 1954861 h 6858000"/>
              <a:gd name="connsiteX31" fmla="*/ 385244 w 7743949"/>
              <a:gd name="connsiteY31" fmla="*/ 1589421 h 6858000"/>
              <a:gd name="connsiteX32" fmla="*/ 69234 w 7743949"/>
              <a:gd name="connsiteY32" fmla="*/ 1042874 h 6858000"/>
              <a:gd name="connsiteX33" fmla="*/ 0 w 7743949"/>
              <a:gd name="connsiteY33" fmla="*/ 923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743949" h="6858000">
                <a:moveTo>
                  <a:pt x="956085" y="2071857"/>
                </a:moveTo>
                <a:cubicBezTo>
                  <a:pt x="956085" y="2071857"/>
                  <a:pt x="956085" y="2071857"/>
                  <a:pt x="4999548" y="2071857"/>
                </a:cubicBezTo>
                <a:cubicBezTo>
                  <a:pt x="5252811" y="2071857"/>
                  <a:pt x="5497339" y="2211072"/>
                  <a:pt x="5619604" y="2437296"/>
                </a:cubicBezTo>
                <a:cubicBezTo>
                  <a:pt x="5619604" y="2437296"/>
                  <a:pt x="5619604" y="2437296"/>
                  <a:pt x="7645701" y="5926372"/>
                </a:cubicBezTo>
                <a:cubicBezTo>
                  <a:pt x="7776699" y="6143896"/>
                  <a:pt x="7776699" y="6422327"/>
                  <a:pt x="7645701" y="6639850"/>
                </a:cubicBezTo>
                <a:cubicBezTo>
                  <a:pt x="7645701" y="6639850"/>
                  <a:pt x="7645701" y="6639850"/>
                  <a:pt x="7538856" y="6823844"/>
                </a:cubicBezTo>
                <a:lnTo>
                  <a:pt x="7519022" y="6858000"/>
                </a:lnTo>
                <a:lnTo>
                  <a:pt x="0" y="6858000"/>
                </a:lnTo>
                <a:lnTo>
                  <a:pt x="0" y="3003362"/>
                </a:lnTo>
                <a:lnTo>
                  <a:pt x="144017" y="2754282"/>
                </a:lnTo>
                <a:cubicBezTo>
                  <a:pt x="203181" y="2651956"/>
                  <a:pt x="264254" y="2546330"/>
                  <a:pt x="327296" y="2437296"/>
                </a:cubicBezTo>
                <a:cubicBezTo>
                  <a:pt x="458294" y="2211072"/>
                  <a:pt x="694090" y="2071857"/>
                  <a:pt x="956085" y="2071857"/>
                </a:cubicBezTo>
                <a:close/>
                <a:moveTo>
                  <a:pt x="6281397" y="1163923"/>
                </a:moveTo>
                <a:cubicBezTo>
                  <a:pt x="6281397" y="1163923"/>
                  <a:pt x="6281397" y="1163923"/>
                  <a:pt x="7148441" y="1163923"/>
                </a:cubicBezTo>
                <a:cubicBezTo>
                  <a:pt x="7202749" y="1163923"/>
                  <a:pt x="7255183" y="1193775"/>
                  <a:pt x="7281401" y="1242285"/>
                </a:cubicBezTo>
                <a:cubicBezTo>
                  <a:pt x="7281401" y="1242285"/>
                  <a:pt x="7281401" y="1242285"/>
                  <a:pt x="7715859" y="1990451"/>
                </a:cubicBezTo>
                <a:cubicBezTo>
                  <a:pt x="7743949" y="2037095"/>
                  <a:pt x="7743949" y="2096799"/>
                  <a:pt x="7715859" y="2143443"/>
                </a:cubicBezTo>
                <a:cubicBezTo>
                  <a:pt x="7715859" y="2143443"/>
                  <a:pt x="7715859" y="2143443"/>
                  <a:pt x="7281401" y="2891610"/>
                </a:cubicBezTo>
                <a:cubicBezTo>
                  <a:pt x="7255183" y="2940119"/>
                  <a:pt x="7202749" y="2969971"/>
                  <a:pt x="7148441" y="2969971"/>
                </a:cubicBezTo>
                <a:cubicBezTo>
                  <a:pt x="7148441" y="2969971"/>
                  <a:pt x="7148441" y="2969971"/>
                  <a:pt x="6281397" y="2969971"/>
                </a:cubicBezTo>
                <a:cubicBezTo>
                  <a:pt x="6225217" y="2969971"/>
                  <a:pt x="6174655" y="2940119"/>
                  <a:pt x="6146565" y="2891610"/>
                </a:cubicBezTo>
                <a:cubicBezTo>
                  <a:pt x="6146565" y="2891610"/>
                  <a:pt x="6146565" y="2891610"/>
                  <a:pt x="5713979" y="2143443"/>
                </a:cubicBezTo>
                <a:cubicBezTo>
                  <a:pt x="5685889" y="2096799"/>
                  <a:pt x="5685889" y="2037095"/>
                  <a:pt x="5713979" y="1990451"/>
                </a:cubicBezTo>
                <a:cubicBezTo>
                  <a:pt x="5713979" y="1990451"/>
                  <a:pt x="5713979" y="1990451"/>
                  <a:pt x="6146565" y="1242285"/>
                </a:cubicBezTo>
                <a:cubicBezTo>
                  <a:pt x="6174655" y="1193775"/>
                  <a:pt x="6225217" y="1163923"/>
                  <a:pt x="6281397" y="1163923"/>
                </a:cubicBezTo>
                <a:close/>
                <a:moveTo>
                  <a:pt x="0" y="0"/>
                </a:moveTo>
                <a:lnTo>
                  <a:pt x="6600525" y="0"/>
                </a:lnTo>
                <a:lnTo>
                  <a:pt x="6486618" y="196155"/>
                </a:lnTo>
                <a:cubicBezTo>
                  <a:pt x="6261242" y="584267"/>
                  <a:pt x="5994130" y="1044253"/>
                  <a:pt x="5677553" y="1589421"/>
                </a:cubicBezTo>
                <a:cubicBezTo>
                  <a:pt x="5555288" y="1815646"/>
                  <a:pt x="5310759" y="1954861"/>
                  <a:pt x="5057496" y="1954861"/>
                </a:cubicBezTo>
                <a:cubicBezTo>
                  <a:pt x="5057496" y="1954861"/>
                  <a:pt x="5057496" y="1954861"/>
                  <a:pt x="1014033" y="1954861"/>
                </a:cubicBezTo>
                <a:cubicBezTo>
                  <a:pt x="752038" y="1954861"/>
                  <a:pt x="516243" y="1815646"/>
                  <a:pt x="385244" y="1589421"/>
                </a:cubicBezTo>
                <a:cubicBezTo>
                  <a:pt x="385244" y="1589421"/>
                  <a:pt x="385244" y="1589421"/>
                  <a:pt x="69234" y="1042874"/>
                </a:cubicBezTo>
                <a:lnTo>
                  <a:pt x="0" y="9231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756744" y="119821"/>
            <a:ext cx="4761461" cy="1783042"/>
          </a:xfrm>
        </p:spPr>
        <p:txBody>
          <a:bodyPr vert="horz" lIns="91440" tIns="45720" rIns="91440" bIns="45720" rtlCol="0" anchor="ctr">
            <a:normAutofit/>
          </a:bodyPr>
          <a:lstStyle/>
          <a:p>
            <a:pPr algn="ctr"/>
            <a:r>
              <a:rPr lang="en-US" sz="2800" kern="1200" dirty="0">
                <a:solidFill>
                  <a:schemeClr val="bg1"/>
                </a:solidFill>
                <a:latin typeface="+mj-lt"/>
                <a:ea typeface="+mj-ea"/>
                <a:cs typeface="+mj-cs"/>
              </a:rPr>
              <a:t> </a:t>
            </a:r>
            <a:r>
              <a:rPr lang="en-US" sz="2800" b="1" kern="1200" dirty="0">
                <a:solidFill>
                  <a:schemeClr val="bg1"/>
                </a:solidFill>
                <a:latin typeface="Times New Roman"/>
                <a:cs typeface="Times New Roman"/>
              </a:rPr>
              <a:t>MINI PROJECT II (2021-22)</a:t>
            </a:r>
            <a:br>
              <a:rPr lang="en-US" sz="2800" b="1" kern="1200" dirty="0">
                <a:latin typeface="Times New Roman"/>
              </a:rPr>
            </a:br>
            <a:r>
              <a:rPr lang="en-US" sz="2800" b="1" kern="1200" dirty="0">
                <a:solidFill>
                  <a:schemeClr val="bg1"/>
                </a:solidFill>
                <a:latin typeface="Times New Roman"/>
                <a:cs typeface="Times New Roman"/>
              </a:rPr>
              <a:t>SYNOPSIS</a:t>
            </a:r>
            <a:br>
              <a:rPr lang="en-US" sz="2800" b="1" kern="1200" dirty="0">
                <a:latin typeface="Times New Roman"/>
              </a:rPr>
            </a:br>
            <a:r>
              <a:rPr lang="en-US" sz="2800" b="1" kern="1200" dirty="0">
                <a:solidFill>
                  <a:schemeClr val="bg1"/>
                </a:solidFill>
                <a:latin typeface="Times New Roman"/>
                <a:cs typeface="Times New Roman"/>
              </a:rPr>
              <a:t>GLAU Sports</a:t>
            </a:r>
            <a:endParaRPr lang="en-US">
              <a:solidFill>
                <a:schemeClr val="bg1"/>
              </a:solidFill>
              <a:latin typeface="Times New Roman"/>
              <a:cs typeface="Times New Roman"/>
            </a:endParaRPr>
          </a:p>
          <a:p>
            <a:pPr algn="ctr"/>
            <a:endParaRPr lang="en-US" sz="2800" kern="1200">
              <a:solidFill>
                <a:schemeClr val="bg1"/>
              </a:solidFill>
              <a:latin typeface="+mj-lt"/>
              <a:cs typeface="Calibri Light" panose="020F0302020204030204"/>
            </a:endParaRPr>
          </a:p>
        </p:txBody>
      </p:sp>
      <p:sp>
        <p:nvSpPr>
          <p:cNvPr id="4" name="Content Placeholder 3">
            <a:extLst>
              <a:ext uri="{FF2B5EF4-FFF2-40B4-BE49-F238E27FC236}">
                <a16:creationId xmlns:a16="http://schemas.microsoft.com/office/drawing/2014/main" id="{4AE98B9E-754C-4BA4-B63E-337B705BD400}"/>
              </a:ext>
            </a:extLst>
          </p:cNvPr>
          <p:cNvSpPr>
            <a:spLocks noGrp="1"/>
          </p:cNvSpPr>
          <p:nvPr>
            <p:ph sz="half" idx="2"/>
          </p:nvPr>
        </p:nvSpPr>
        <p:spPr>
          <a:xfrm>
            <a:off x="354180" y="2359811"/>
            <a:ext cx="5701761" cy="4497771"/>
          </a:xfrm>
        </p:spPr>
        <p:txBody>
          <a:bodyPr vert="horz" lIns="91440" tIns="45720" rIns="91440" bIns="45720" rtlCol="0" anchor="t">
            <a:normAutofit/>
          </a:bodyPr>
          <a:lstStyle/>
          <a:p>
            <a:pPr marL="0" indent="0">
              <a:buNone/>
            </a:pPr>
            <a:r>
              <a:rPr lang="en-US" sz="2400" i="1" cap="all" dirty="0">
                <a:solidFill>
                  <a:schemeClr val="bg1"/>
                </a:solidFill>
              </a:rPr>
              <a:t>SUBMITTED  BY :-</a:t>
            </a:r>
            <a:endParaRPr lang="en-US" sz="2400">
              <a:solidFill>
                <a:schemeClr val="bg1"/>
              </a:solidFill>
              <a:cs typeface="Calibri" panose="020F0502020204030204"/>
            </a:endParaRPr>
          </a:p>
          <a:p>
            <a:pPr marL="0" indent="0">
              <a:buNone/>
            </a:pPr>
            <a:r>
              <a:rPr lang="en-US" sz="2400" i="1" cap="all" dirty="0">
                <a:solidFill>
                  <a:schemeClr val="bg1"/>
                </a:solidFill>
              </a:rPr>
              <a:t>HARSHIT BHATIA(181500252)</a:t>
            </a:r>
            <a:endParaRPr lang="en-US" sz="2400">
              <a:solidFill>
                <a:schemeClr val="bg1"/>
              </a:solidFill>
              <a:cs typeface="Calibri" panose="020F0502020204030204"/>
            </a:endParaRPr>
          </a:p>
          <a:p>
            <a:pPr marL="0" indent="0">
              <a:buNone/>
            </a:pPr>
            <a:r>
              <a:rPr lang="en-US" sz="2400" i="1" cap="all" dirty="0">
                <a:solidFill>
                  <a:schemeClr val="bg1"/>
                </a:solidFill>
              </a:rPr>
              <a:t>HIMALAYA SINGH(181500266)</a:t>
            </a:r>
            <a:endParaRPr lang="en-US" sz="2400">
              <a:solidFill>
                <a:schemeClr val="bg1"/>
              </a:solidFill>
              <a:cs typeface="Calibri" panose="020F0502020204030204"/>
            </a:endParaRPr>
          </a:p>
          <a:p>
            <a:pPr marL="0" indent="0">
              <a:buNone/>
            </a:pPr>
            <a:r>
              <a:rPr lang="en-US" sz="2400" i="1" cap="all" dirty="0">
                <a:solidFill>
                  <a:schemeClr val="bg1"/>
                </a:solidFill>
              </a:rPr>
              <a:t>GAGAN SARASWAT(181500231)</a:t>
            </a:r>
            <a:endParaRPr lang="en-US" sz="2400">
              <a:solidFill>
                <a:schemeClr val="bg1"/>
              </a:solidFill>
              <a:cs typeface="Calibri" panose="020F0502020204030204"/>
            </a:endParaRPr>
          </a:p>
          <a:p>
            <a:pPr marL="0" indent="0">
              <a:buNone/>
            </a:pPr>
            <a:r>
              <a:rPr lang="en-US" sz="2400" i="1" cap="all" dirty="0">
                <a:solidFill>
                  <a:schemeClr val="bg1"/>
                </a:solidFill>
              </a:rPr>
              <a:t>MUKUL GOYAL (181500398)</a:t>
            </a:r>
            <a:endParaRPr lang="en-US" sz="2400" i="1" cap="all" dirty="0">
              <a:solidFill>
                <a:schemeClr val="bg1"/>
              </a:solidFill>
              <a:cs typeface="Calibri" panose="020F0502020204030204"/>
            </a:endParaRPr>
          </a:p>
          <a:p>
            <a:pPr>
              <a:buNone/>
            </a:pPr>
            <a:r>
              <a:rPr lang="en-US" sz="2400" cap="all" dirty="0">
                <a:solidFill>
                  <a:schemeClr val="bg1"/>
                </a:solidFill>
                <a:ea typeface="+mn-lt"/>
                <a:cs typeface="+mn-lt"/>
              </a:rPr>
              <a:t>Saumya Singh (181500633)</a:t>
            </a:r>
            <a:endParaRPr lang="en-US" sz="2400">
              <a:solidFill>
                <a:schemeClr val="bg1"/>
              </a:solidFill>
              <a:cs typeface="Calibri"/>
            </a:endParaRPr>
          </a:p>
          <a:p>
            <a:pPr>
              <a:buNone/>
            </a:pPr>
            <a:r>
              <a:rPr lang="en-US" sz="2400" cap="all" dirty="0">
                <a:solidFill>
                  <a:schemeClr val="bg1"/>
                </a:solidFill>
                <a:ea typeface="+mn-lt"/>
                <a:cs typeface="+mn-lt"/>
              </a:rPr>
              <a:t>Shubham Srivastav(181500699)</a:t>
            </a:r>
            <a:endParaRPr lang="en-US" sz="2400">
              <a:solidFill>
                <a:schemeClr val="bg1"/>
              </a:solidFill>
              <a:ea typeface="+mn-lt"/>
              <a:cs typeface="+mn-lt"/>
            </a:endParaRPr>
          </a:p>
          <a:p>
            <a:pPr marL="0" indent="0">
              <a:buNone/>
            </a:pPr>
            <a:r>
              <a:rPr lang="en-US" sz="2400" b="1" dirty="0">
                <a:solidFill>
                  <a:schemeClr val="bg1"/>
                </a:solidFill>
                <a:ea typeface="+mn-lt"/>
                <a:cs typeface="+mn-lt"/>
              </a:rPr>
              <a:t> </a:t>
            </a:r>
            <a:r>
              <a:rPr lang="en-US" sz="2400" b="1" dirty="0">
                <a:solidFill>
                  <a:schemeClr val="bg1"/>
                </a:solidFill>
                <a:cs typeface="Calibri"/>
              </a:rPr>
              <a:t> </a:t>
            </a:r>
            <a:r>
              <a:rPr lang="en-US" sz="2400" b="1" dirty="0">
                <a:solidFill>
                  <a:schemeClr val="bg1"/>
                </a:solidFill>
              </a:rPr>
              <a:t>                           </a:t>
            </a:r>
            <a:r>
              <a:rPr lang="en-US" sz="2400" b="1" dirty="0">
                <a:solidFill>
                  <a:schemeClr val="bg1"/>
                </a:solidFill>
                <a:latin typeface="Times New Roman"/>
                <a:cs typeface="Times New Roman"/>
              </a:rPr>
              <a:t> Supervised By : </a:t>
            </a:r>
          </a:p>
          <a:p>
            <a:pPr marL="0" indent="0" algn="ctr">
              <a:buNone/>
            </a:pPr>
            <a:r>
              <a:rPr lang="en-US" sz="2400" b="1" dirty="0">
                <a:solidFill>
                  <a:schemeClr val="bg1"/>
                </a:solidFill>
                <a:latin typeface="Times New Roman"/>
                <a:cs typeface="Times New Roman"/>
              </a:rPr>
              <a:t>        Mr. Neeraj Khanna</a:t>
            </a:r>
            <a:r>
              <a:rPr lang="en-US" sz="2400" b="1" dirty="0">
                <a:solidFill>
                  <a:schemeClr val="bg1"/>
                </a:solidFill>
                <a:latin typeface="Times New Roman"/>
                <a:ea typeface="+mn-lt"/>
                <a:cs typeface="+mn-lt"/>
              </a:rPr>
              <a:t>(Assistant Professor)</a:t>
            </a:r>
          </a:p>
          <a:p>
            <a:pPr marL="0" indent="0" algn="ctr">
              <a:buNone/>
            </a:pPr>
            <a:endParaRPr lang="en-US" sz="2400" b="1" dirty="0">
              <a:solidFill>
                <a:srgbClr val="595959"/>
              </a:solidFill>
              <a:latin typeface="Times New Roman"/>
              <a:cs typeface="Calibri" panose="020F0502020204030204"/>
            </a:endParaRPr>
          </a:p>
          <a:p>
            <a:endParaRPr lang="en-US" sz="1900">
              <a:solidFill>
                <a:srgbClr val="595959"/>
              </a:solidFill>
            </a:endParaRPr>
          </a:p>
        </p:txBody>
      </p:sp>
      <p:pic>
        <p:nvPicPr>
          <p:cNvPr id="5" name="Picture 5" descr="Logo, company name&#10;&#10;Description automatically generated">
            <a:extLst>
              <a:ext uri="{FF2B5EF4-FFF2-40B4-BE49-F238E27FC236}">
                <a16:creationId xmlns:a16="http://schemas.microsoft.com/office/drawing/2014/main" id="{E55D0510-4FA7-4DAC-AE41-32E53DD20E62}"/>
              </a:ext>
            </a:extLst>
          </p:cNvPr>
          <p:cNvPicPr>
            <a:picLocks noGrp="1" noChangeAspect="1"/>
          </p:cNvPicPr>
          <p:nvPr>
            <p:ph sz="half" idx="1"/>
          </p:nvPr>
        </p:nvPicPr>
        <p:blipFill rotWithShape="1">
          <a:blip r:embed="rId2"/>
          <a:srcRect l="654" r="1775" b="-1"/>
          <a:stretch/>
        </p:blipFill>
        <p:spPr>
          <a:xfrm>
            <a:off x="7977064" y="486241"/>
            <a:ext cx="3678264" cy="5524415"/>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4A7965-49D0-4DC3-954A-94DDEA27B4B8}"/>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cs typeface="Calibri Light"/>
              </a:rPr>
              <a:t>Hardware Requirements</a:t>
            </a:r>
            <a:endParaRPr lang="en-US" sz="4000">
              <a:solidFill>
                <a:srgbClr val="FFFFFF"/>
              </a:solidFill>
            </a:endParaRPr>
          </a:p>
        </p:txBody>
      </p:sp>
      <p:sp>
        <p:nvSpPr>
          <p:cNvPr id="3" name="Content Placeholder 2">
            <a:extLst>
              <a:ext uri="{FF2B5EF4-FFF2-40B4-BE49-F238E27FC236}">
                <a16:creationId xmlns:a16="http://schemas.microsoft.com/office/drawing/2014/main" id="{B8DCF94B-F161-4F49-AE7D-EF04AD84E9A6}"/>
              </a:ext>
            </a:extLst>
          </p:cNvPr>
          <p:cNvSpPr>
            <a:spLocks noGrp="1"/>
          </p:cNvSpPr>
          <p:nvPr>
            <p:ph idx="1"/>
          </p:nvPr>
        </p:nvSpPr>
        <p:spPr>
          <a:xfrm>
            <a:off x="4637731" y="318801"/>
            <a:ext cx="6727875" cy="5876726"/>
          </a:xfrm>
        </p:spPr>
        <p:txBody>
          <a:bodyPr vert="horz" lIns="91440" tIns="45720" rIns="91440" bIns="45720" rtlCol="0" anchor="ctr">
            <a:normAutofit/>
          </a:bodyPr>
          <a:lstStyle/>
          <a:p>
            <a:endParaRPr lang="en-US" sz="2000"/>
          </a:p>
          <a:p>
            <a:r>
              <a:rPr lang="en-US" dirty="0">
                <a:ea typeface="+mn-lt"/>
                <a:cs typeface="+mn-lt"/>
              </a:rPr>
              <a:t>Android Studio and Intelli j: -</a:t>
            </a:r>
            <a:endParaRPr lang="en-US" dirty="0">
              <a:cs typeface="Calibri" panose="020F0502020204030204"/>
            </a:endParaRPr>
          </a:p>
          <a:p>
            <a:r>
              <a:rPr lang="en-US" dirty="0">
                <a:ea typeface="+mn-lt"/>
                <a:cs typeface="+mn-lt"/>
              </a:rPr>
              <a:t>Intel i3 6 </a:t>
            </a:r>
            <a:r>
              <a:rPr lang="en-US" dirty="0" err="1">
                <a:ea typeface="+mn-lt"/>
                <a:cs typeface="+mn-lt"/>
              </a:rPr>
              <a:t>th</a:t>
            </a:r>
            <a:r>
              <a:rPr lang="en-US" dirty="0">
                <a:ea typeface="+mn-lt"/>
                <a:cs typeface="+mn-lt"/>
              </a:rPr>
              <a:t> Gen (1.8 GHz minimum).</a:t>
            </a:r>
            <a:endParaRPr lang="en-US" dirty="0"/>
          </a:p>
          <a:p>
            <a:r>
              <a:rPr lang="en-US" dirty="0">
                <a:ea typeface="+mn-lt"/>
                <a:cs typeface="+mn-lt"/>
              </a:rPr>
              <a:t>4 GB of RAM.</a:t>
            </a:r>
            <a:endParaRPr lang="en-US" dirty="0"/>
          </a:p>
          <a:p>
            <a:r>
              <a:rPr lang="en-US" dirty="0">
                <a:ea typeface="+mn-lt"/>
                <a:cs typeface="+mn-lt"/>
              </a:rPr>
              <a:t>2GB GPU</a:t>
            </a:r>
            <a:endParaRPr lang="en-US" dirty="0"/>
          </a:p>
          <a:p>
            <a:r>
              <a:rPr lang="en-US" dirty="0">
                <a:ea typeface="+mn-lt"/>
                <a:cs typeface="+mn-lt"/>
              </a:rPr>
              <a:t>5000x Hard Disk</a:t>
            </a:r>
            <a:endParaRPr lang="en-US" dirty="0"/>
          </a:p>
          <a:p>
            <a:r>
              <a:rPr lang="en-US" dirty="0">
                <a:ea typeface="+mn-lt"/>
                <a:cs typeface="+mn-lt"/>
              </a:rPr>
              <a:t>Internet Connection</a:t>
            </a:r>
            <a:endParaRPr lang="en-US" dirty="0"/>
          </a:p>
        </p:txBody>
      </p:sp>
    </p:spTree>
    <p:extLst>
      <p:ext uri="{BB962C8B-B14F-4D97-AF65-F5344CB8AC3E}">
        <p14:creationId xmlns:p14="http://schemas.microsoft.com/office/powerpoint/2010/main" val="2361754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E0265D-7FCE-44AE-9CF1-9B14D621B808}"/>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cs typeface="Calibri Light"/>
              </a:rPr>
              <a:t>Advantages And Limitations</a:t>
            </a:r>
            <a:endParaRPr lang="en-US" sz="4000">
              <a:solidFill>
                <a:srgbClr val="FFFFFF"/>
              </a:solidFill>
            </a:endParaRPr>
          </a:p>
        </p:txBody>
      </p:sp>
      <p:sp>
        <p:nvSpPr>
          <p:cNvPr id="3" name="Content Placeholder 2">
            <a:extLst>
              <a:ext uri="{FF2B5EF4-FFF2-40B4-BE49-F238E27FC236}">
                <a16:creationId xmlns:a16="http://schemas.microsoft.com/office/drawing/2014/main" id="{252D29D0-C8D4-4123-B593-C38778D40BBD}"/>
              </a:ext>
            </a:extLst>
          </p:cNvPr>
          <p:cNvSpPr>
            <a:spLocks noGrp="1"/>
          </p:cNvSpPr>
          <p:nvPr>
            <p:ph idx="1"/>
          </p:nvPr>
        </p:nvSpPr>
        <p:spPr>
          <a:xfrm>
            <a:off x="4810259" y="160650"/>
            <a:ext cx="7072931" cy="6681858"/>
          </a:xfrm>
        </p:spPr>
        <p:txBody>
          <a:bodyPr vert="horz" lIns="91440" tIns="45720" rIns="91440" bIns="45720" rtlCol="0" anchor="ctr">
            <a:normAutofit/>
          </a:bodyPr>
          <a:lstStyle/>
          <a:p>
            <a:r>
              <a:rPr lang="en-US" sz="1700" b="1" dirty="0">
                <a:ea typeface="+mn-lt"/>
                <a:cs typeface="+mn-lt"/>
              </a:rPr>
              <a:t>Limitations:</a:t>
            </a:r>
            <a:endParaRPr lang="en-US" sz="1700" dirty="0">
              <a:ea typeface="+mn-lt"/>
              <a:cs typeface="+mn-lt"/>
            </a:endParaRPr>
          </a:p>
          <a:p>
            <a:r>
              <a:rPr lang="en-US" sz="1700">
                <a:ea typeface="+mn-lt"/>
                <a:cs typeface="+mn-lt"/>
              </a:rPr>
              <a:t>Lack of security.</a:t>
            </a:r>
          </a:p>
          <a:p>
            <a:r>
              <a:rPr lang="en-US" sz="1700">
                <a:ea typeface="+mn-lt"/>
                <a:cs typeface="+mn-lt"/>
              </a:rPr>
              <a:t>This system does not provide category wise classifications of products.</a:t>
            </a:r>
          </a:p>
          <a:p>
            <a:r>
              <a:rPr lang="en-US" sz="1700">
                <a:ea typeface="+mn-lt"/>
                <a:cs typeface="+mn-lt"/>
              </a:rPr>
              <a:t>Inefficiency in querying details.</a:t>
            </a:r>
          </a:p>
          <a:p>
            <a:r>
              <a:rPr lang="en-US" sz="1700">
                <a:ea typeface="+mn-lt"/>
                <a:cs typeface="+mn-lt"/>
              </a:rPr>
              <a:t>Periodic Report generation takes lot of time.</a:t>
            </a:r>
          </a:p>
          <a:p>
            <a:r>
              <a:rPr lang="en-US" sz="1700" b="1">
                <a:ea typeface="+mn-lt"/>
                <a:cs typeface="+mn-lt"/>
              </a:rPr>
              <a:t>Advantages</a:t>
            </a:r>
          </a:p>
          <a:p>
            <a:r>
              <a:rPr lang="en-US" sz="1700">
                <a:ea typeface="+mn-lt"/>
                <a:cs typeface="+mn-lt"/>
              </a:rPr>
              <a:t>Reduce complexity in managing the data related to the agriculture products, soils, fertilizers, mandi/market details.</a:t>
            </a:r>
          </a:p>
          <a:p>
            <a:r>
              <a:rPr lang="en-US" sz="1700" dirty="0">
                <a:ea typeface="+mn-lt"/>
                <a:cs typeface="+mn-lt"/>
              </a:rPr>
              <a:t>The system also does the selection procedure to the college level and the state level competition. </a:t>
            </a:r>
          </a:p>
          <a:p>
            <a:r>
              <a:rPr lang="en-US" sz="1700" dirty="0">
                <a:ea typeface="+mn-lt"/>
                <a:cs typeface="+mn-lt"/>
              </a:rPr>
              <a:t>To the college level all the players are allowed to play. Whereas to the state level, the best players will be selected from the college level list which will be also saved in the database.</a:t>
            </a:r>
          </a:p>
          <a:p>
            <a:r>
              <a:rPr lang="en-US" sz="1700" dirty="0">
                <a:ea typeface="+mn-lt"/>
                <a:cs typeface="+mn-lt"/>
              </a:rPr>
              <a:t>Current system provides different access levels for security.</a:t>
            </a:r>
          </a:p>
          <a:p>
            <a:r>
              <a:rPr lang="en-US" sz="1700" dirty="0">
                <a:ea typeface="+mn-lt"/>
                <a:cs typeface="+mn-lt"/>
              </a:rPr>
              <a:t>Rich user interface is provided in order to interact with application.</a:t>
            </a:r>
          </a:p>
          <a:p>
            <a:r>
              <a:rPr lang="en-US" sz="1700" dirty="0">
                <a:ea typeface="+mn-lt"/>
                <a:cs typeface="+mn-lt"/>
              </a:rPr>
              <a:t>Reports are generated dynamically on a periodic basis.</a:t>
            </a:r>
          </a:p>
          <a:p>
            <a:endParaRPr lang="en-US" sz="1700">
              <a:ea typeface="+mn-lt"/>
              <a:cs typeface="+mn-lt"/>
            </a:endParaRPr>
          </a:p>
          <a:p>
            <a:endParaRPr lang="en-US" sz="1700">
              <a:cs typeface="Calibri"/>
            </a:endParaRPr>
          </a:p>
        </p:txBody>
      </p:sp>
    </p:spTree>
    <p:extLst>
      <p:ext uri="{BB962C8B-B14F-4D97-AF65-F5344CB8AC3E}">
        <p14:creationId xmlns:p14="http://schemas.microsoft.com/office/powerpoint/2010/main" val="544457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C10D8-7EF1-4E19-9AC7-2F35DF5C627C}"/>
              </a:ext>
            </a:extLst>
          </p:cNvPr>
          <p:cNvSpPr>
            <a:spLocks noGrp="1"/>
          </p:cNvSpPr>
          <p:nvPr>
            <p:ph type="title"/>
          </p:nvPr>
        </p:nvSpPr>
        <p:spPr/>
        <p:txBody>
          <a:bodyPr/>
          <a:lstStyle/>
          <a:p>
            <a:r>
              <a:rPr lang="en-US" dirty="0">
                <a:cs typeface="Calibri Light"/>
              </a:rPr>
              <a:t>Application</a:t>
            </a:r>
            <a:endParaRPr lang="en-US" dirty="0"/>
          </a:p>
        </p:txBody>
      </p:sp>
      <p:sp>
        <p:nvSpPr>
          <p:cNvPr id="3" name="Content Placeholder 2">
            <a:extLst>
              <a:ext uri="{FF2B5EF4-FFF2-40B4-BE49-F238E27FC236}">
                <a16:creationId xmlns:a16="http://schemas.microsoft.com/office/drawing/2014/main" id="{659C3A8F-FDA4-48F9-8295-9E5DF9F1F13D}"/>
              </a:ext>
            </a:extLst>
          </p:cNvPr>
          <p:cNvSpPr>
            <a:spLocks noGrp="1"/>
          </p:cNvSpPr>
          <p:nvPr>
            <p:ph idx="1"/>
          </p:nvPr>
        </p:nvSpPr>
        <p:spPr/>
        <p:txBody>
          <a:bodyPr vert="horz" lIns="91440" tIns="45720" rIns="91440" bIns="45720" rtlCol="0" anchor="t">
            <a:normAutofit/>
          </a:bodyPr>
          <a:lstStyle/>
          <a:p>
            <a:r>
              <a:rPr lang="en-US">
                <a:cs typeface="Calibri"/>
              </a:rPr>
              <a:t>Used in Colleges and Universities.</a:t>
            </a:r>
            <a:endParaRPr lang="en-US"/>
          </a:p>
        </p:txBody>
      </p:sp>
    </p:spTree>
    <p:extLst>
      <p:ext uri="{BB962C8B-B14F-4D97-AF65-F5344CB8AC3E}">
        <p14:creationId xmlns:p14="http://schemas.microsoft.com/office/powerpoint/2010/main" val="3906258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A8D08-C4E7-46C1-A452-1E523DE6DA1C}"/>
              </a:ext>
            </a:extLst>
          </p:cNvPr>
          <p:cNvSpPr>
            <a:spLocks noGrp="1"/>
          </p:cNvSpPr>
          <p:nvPr>
            <p:ph type="title"/>
          </p:nvPr>
        </p:nvSpPr>
        <p:spPr>
          <a:xfrm>
            <a:off x="1653363" y="365760"/>
            <a:ext cx="9367203" cy="1188720"/>
          </a:xfrm>
        </p:spPr>
        <p:txBody>
          <a:bodyPr>
            <a:normAutofit/>
          </a:bodyPr>
          <a:lstStyle/>
          <a:p>
            <a:r>
              <a:rPr lang="en-US" dirty="0">
                <a:ea typeface="+mj-lt"/>
                <a:cs typeface="+mj-lt"/>
              </a:rPr>
              <a:t>Acknowledgement</a:t>
            </a:r>
          </a:p>
          <a:p>
            <a:endParaRPr lang="en-US" dirty="0">
              <a:cs typeface="Calibri Light"/>
            </a:endParaRP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29D2CE9-43CF-4DA5-B2B4-81451D3835B4}"/>
              </a:ext>
            </a:extLst>
          </p:cNvPr>
          <p:cNvSpPr>
            <a:spLocks noGrp="1"/>
          </p:cNvSpPr>
          <p:nvPr>
            <p:ph idx="1"/>
          </p:nvPr>
        </p:nvSpPr>
        <p:spPr>
          <a:xfrm>
            <a:off x="1653363" y="2176272"/>
            <a:ext cx="9367204" cy="4041648"/>
          </a:xfrm>
        </p:spPr>
        <p:txBody>
          <a:bodyPr vert="horz" lIns="91440" tIns="45720" rIns="91440" bIns="45720" rtlCol="0" anchor="t">
            <a:normAutofit/>
          </a:bodyPr>
          <a:lstStyle/>
          <a:p>
            <a:pPr marL="0" indent="0">
              <a:buNone/>
            </a:pPr>
            <a:r>
              <a:rPr lang="en-US" sz="2200">
                <a:ea typeface="+mn-lt"/>
                <a:cs typeface="+mn-lt"/>
              </a:rPr>
              <a:t>We have taken efforts in this project. However, it would not have been possible without the kind support and help of many individuals and organizations. I would like to extend my sincere thanks to all of them.</a:t>
            </a:r>
            <a:endParaRPr lang="en-US" sz="2200"/>
          </a:p>
          <a:p>
            <a:pPr marL="0" indent="0">
              <a:buNone/>
            </a:pPr>
            <a:r>
              <a:rPr lang="en-US" sz="2200">
                <a:ea typeface="+mn-lt"/>
                <a:cs typeface="+mn-lt"/>
              </a:rPr>
              <a:t>I am highly indebted to </a:t>
            </a:r>
            <a:r>
              <a:rPr lang="en-US" sz="2200" b="1">
                <a:ea typeface="+mn-lt"/>
                <a:cs typeface="+mn-lt"/>
              </a:rPr>
              <a:t>Mr. Neeraj Khanna </a:t>
            </a:r>
            <a:r>
              <a:rPr lang="en-US" sz="2200">
                <a:ea typeface="+mn-lt"/>
                <a:cs typeface="+mn-lt"/>
              </a:rPr>
              <a:t>for their guidance and constant supervision as well as for providing necessary information regarding the project &amp; also for their support in completing the project.</a:t>
            </a:r>
          </a:p>
          <a:p>
            <a:pPr marL="0" indent="0">
              <a:buNone/>
            </a:pPr>
            <a:r>
              <a:rPr lang="en-US" sz="2200">
                <a:ea typeface="+mn-lt"/>
                <a:cs typeface="+mn-lt"/>
              </a:rPr>
              <a:t>I would like to express my gratitude towards my parents &amp; member of GLA University for their kind co-operation and encouragement which help me in completion of this project.</a:t>
            </a:r>
          </a:p>
          <a:p>
            <a:pPr marL="0" indent="0">
              <a:buNone/>
            </a:pPr>
            <a:r>
              <a:rPr lang="en-US" sz="2200">
                <a:ea typeface="+mn-lt"/>
                <a:cs typeface="+mn-lt"/>
              </a:rPr>
              <a:t>My thanks and appreciations also go to my colleague in developing the project and people who have willingly helped me out with their abilities.</a:t>
            </a:r>
          </a:p>
          <a:p>
            <a:endParaRPr lang="en-US" sz="2200">
              <a:cs typeface="Calibri"/>
            </a:endParaRPr>
          </a:p>
        </p:txBody>
      </p:sp>
    </p:spTree>
    <p:extLst>
      <p:ext uri="{BB962C8B-B14F-4D97-AF65-F5344CB8AC3E}">
        <p14:creationId xmlns:p14="http://schemas.microsoft.com/office/powerpoint/2010/main" val="1507629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5F0E358-1E49-4920-80D8-C3D138708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5" name="Rectangle 24">
            <a:extLst>
              <a:ext uri="{FF2B5EF4-FFF2-40B4-BE49-F238E27FC236}">
                <a16:creationId xmlns:a16="http://schemas.microsoft.com/office/drawing/2014/main" id="{E2D2362D-7010-4036-B9CA-03DFC8EB3B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DC85BF5E-2BD6-4E5B-8EA3-420B45BB03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389812" y="0"/>
            <a:ext cx="4802188" cy="6858000"/>
          </a:xfrm>
          <a:custGeom>
            <a:avLst/>
            <a:gdLst>
              <a:gd name="connsiteX0" fmla="*/ 0 w 4802188"/>
              <a:gd name="connsiteY0" fmla="*/ 0 h 6858000"/>
              <a:gd name="connsiteX1" fmla="*/ 4802188 w 4802188"/>
              <a:gd name="connsiteY1" fmla="*/ 0 h 6858000"/>
              <a:gd name="connsiteX2" fmla="*/ 4802188 w 4802188"/>
              <a:gd name="connsiteY2" fmla="*/ 6858000 h 6858000"/>
              <a:gd name="connsiteX3" fmla="*/ 0 w 4802188"/>
              <a:gd name="connsiteY3" fmla="*/ 6858000 h 6858000"/>
              <a:gd name="connsiteX4" fmla="*/ 4763 w 4802188"/>
              <a:gd name="connsiteY4" fmla="*/ 6791325 h 6858000"/>
              <a:gd name="connsiteX5" fmla="*/ 12700 w 4802188"/>
              <a:gd name="connsiteY5" fmla="*/ 6735762 h 6858000"/>
              <a:gd name="connsiteX6" fmla="*/ 22225 w 4802188"/>
              <a:gd name="connsiteY6" fmla="*/ 6683375 h 6858000"/>
              <a:gd name="connsiteX7" fmla="*/ 38100 w 4802188"/>
              <a:gd name="connsiteY7" fmla="*/ 6640512 h 6858000"/>
              <a:gd name="connsiteX8" fmla="*/ 53975 w 4802188"/>
              <a:gd name="connsiteY8" fmla="*/ 6597650 h 6858000"/>
              <a:gd name="connsiteX9" fmla="*/ 73025 w 4802188"/>
              <a:gd name="connsiteY9" fmla="*/ 6561137 h 6858000"/>
              <a:gd name="connsiteX10" fmla="*/ 92075 w 4802188"/>
              <a:gd name="connsiteY10" fmla="*/ 6523037 h 6858000"/>
              <a:gd name="connsiteX11" fmla="*/ 109538 w 4802188"/>
              <a:gd name="connsiteY11" fmla="*/ 6488112 h 6858000"/>
              <a:gd name="connsiteX12" fmla="*/ 127000 w 4802188"/>
              <a:gd name="connsiteY12" fmla="*/ 6448425 h 6858000"/>
              <a:gd name="connsiteX13" fmla="*/ 142875 w 4802188"/>
              <a:gd name="connsiteY13" fmla="*/ 6407150 h 6858000"/>
              <a:gd name="connsiteX14" fmla="*/ 157163 w 4802188"/>
              <a:gd name="connsiteY14" fmla="*/ 6361112 h 6858000"/>
              <a:gd name="connsiteX15" fmla="*/ 168275 w 4802188"/>
              <a:gd name="connsiteY15" fmla="*/ 6311900 h 6858000"/>
              <a:gd name="connsiteX16" fmla="*/ 176213 w 4802188"/>
              <a:gd name="connsiteY16" fmla="*/ 6251575 h 6858000"/>
              <a:gd name="connsiteX17" fmla="*/ 179388 w 4802188"/>
              <a:gd name="connsiteY17" fmla="*/ 6183312 h 6858000"/>
              <a:gd name="connsiteX18" fmla="*/ 176213 w 4802188"/>
              <a:gd name="connsiteY18" fmla="*/ 6113462 h 6858000"/>
              <a:gd name="connsiteX19" fmla="*/ 168275 w 4802188"/>
              <a:gd name="connsiteY19" fmla="*/ 6056312 h 6858000"/>
              <a:gd name="connsiteX20" fmla="*/ 157163 w 4802188"/>
              <a:gd name="connsiteY20" fmla="*/ 6003925 h 6858000"/>
              <a:gd name="connsiteX21" fmla="*/ 142875 w 4802188"/>
              <a:gd name="connsiteY21" fmla="*/ 5956300 h 6858000"/>
              <a:gd name="connsiteX22" fmla="*/ 127000 w 4802188"/>
              <a:gd name="connsiteY22" fmla="*/ 5915025 h 6858000"/>
              <a:gd name="connsiteX23" fmla="*/ 107950 w 4802188"/>
              <a:gd name="connsiteY23" fmla="*/ 5876925 h 6858000"/>
              <a:gd name="connsiteX24" fmla="*/ 88900 w 4802188"/>
              <a:gd name="connsiteY24" fmla="*/ 5840412 h 6858000"/>
              <a:gd name="connsiteX25" fmla="*/ 69850 w 4802188"/>
              <a:gd name="connsiteY25" fmla="*/ 5802312 h 6858000"/>
              <a:gd name="connsiteX26" fmla="*/ 52388 w 4802188"/>
              <a:gd name="connsiteY26" fmla="*/ 5762625 h 6858000"/>
              <a:gd name="connsiteX27" fmla="*/ 34925 w 4802188"/>
              <a:gd name="connsiteY27" fmla="*/ 5721350 h 6858000"/>
              <a:gd name="connsiteX28" fmla="*/ 20638 w 4802188"/>
              <a:gd name="connsiteY28" fmla="*/ 5675312 h 6858000"/>
              <a:gd name="connsiteX29" fmla="*/ 11113 w 4802188"/>
              <a:gd name="connsiteY29" fmla="*/ 5622925 h 6858000"/>
              <a:gd name="connsiteX30" fmla="*/ 1588 w 4802188"/>
              <a:gd name="connsiteY30" fmla="*/ 5562600 h 6858000"/>
              <a:gd name="connsiteX31" fmla="*/ 0 w 4802188"/>
              <a:gd name="connsiteY31" fmla="*/ 5494337 h 6858000"/>
              <a:gd name="connsiteX32" fmla="*/ 1588 w 4802188"/>
              <a:gd name="connsiteY32" fmla="*/ 5426075 h 6858000"/>
              <a:gd name="connsiteX33" fmla="*/ 11113 w 4802188"/>
              <a:gd name="connsiteY33" fmla="*/ 5365750 h 6858000"/>
              <a:gd name="connsiteX34" fmla="*/ 20638 w 4802188"/>
              <a:gd name="connsiteY34" fmla="*/ 5313362 h 6858000"/>
              <a:gd name="connsiteX35" fmla="*/ 34925 w 4802188"/>
              <a:gd name="connsiteY35" fmla="*/ 5268912 h 6858000"/>
              <a:gd name="connsiteX36" fmla="*/ 52388 w 4802188"/>
              <a:gd name="connsiteY36" fmla="*/ 5226050 h 6858000"/>
              <a:gd name="connsiteX37" fmla="*/ 69850 w 4802188"/>
              <a:gd name="connsiteY37" fmla="*/ 5186362 h 6858000"/>
              <a:gd name="connsiteX38" fmla="*/ 88900 w 4802188"/>
              <a:gd name="connsiteY38" fmla="*/ 5149850 h 6858000"/>
              <a:gd name="connsiteX39" fmla="*/ 107950 w 4802188"/>
              <a:gd name="connsiteY39" fmla="*/ 5114925 h 6858000"/>
              <a:gd name="connsiteX40" fmla="*/ 127000 w 4802188"/>
              <a:gd name="connsiteY40" fmla="*/ 5075237 h 6858000"/>
              <a:gd name="connsiteX41" fmla="*/ 142875 w 4802188"/>
              <a:gd name="connsiteY41" fmla="*/ 5033962 h 6858000"/>
              <a:gd name="connsiteX42" fmla="*/ 157163 w 4802188"/>
              <a:gd name="connsiteY42" fmla="*/ 4987925 h 6858000"/>
              <a:gd name="connsiteX43" fmla="*/ 168275 w 4802188"/>
              <a:gd name="connsiteY43" fmla="*/ 4935537 h 6858000"/>
              <a:gd name="connsiteX44" fmla="*/ 176213 w 4802188"/>
              <a:gd name="connsiteY44" fmla="*/ 4875212 h 6858000"/>
              <a:gd name="connsiteX45" fmla="*/ 179388 w 4802188"/>
              <a:gd name="connsiteY45" fmla="*/ 4806950 h 6858000"/>
              <a:gd name="connsiteX46" fmla="*/ 176213 w 4802188"/>
              <a:gd name="connsiteY46" fmla="*/ 4738687 h 6858000"/>
              <a:gd name="connsiteX47" fmla="*/ 168275 w 4802188"/>
              <a:gd name="connsiteY47" fmla="*/ 4678362 h 6858000"/>
              <a:gd name="connsiteX48" fmla="*/ 157163 w 4802188"/>
              <a:gd name="connsiteY48" fmla="*/ 4625975 h 6858000"/>
              <a:gd name="connsiteX49" fmla="*/ 142875 w 4802188"/>
              <a:gd name="connsiteY49" fmla="*/ 4579937 h 6858000"/>
              <a:gd name="connsiteX50" fmla="*/ 127000 w 4802188"/>
              <a:gd name="connsiteY50" fmla="*/ 4537075 h 6858000"/>
              <a:gd name="connsiteX51" fmla="*/ 107950 w 4802188"/>
              <a:gd name="connsiteY51" fmla="*/ 4498975 h 6858000"/>
              <a:gd name="connsiteX52" fmla="*/ 69850 w 4802188"/>
              <a:gd name="connsiteY52" fmla="*/ 4424362 h 6858000"/>
              <a:gd name="connsiteX53" fmla="*/ 52388 w 4802188"/>
              <a:gd name="connsiteY53" fmla="*/ 4386262 h 6858000"/>
              <a:gd name="connsiteX54" fmla="*/ 34925 w 4802188"/>
              <a:gd name="connsiteY54" fmla="*/ 4343400 h 6858000"/>
              <a:gd name="connsiteX55" fmla="*/ 20638 w 4802188"/>
              <a:gd name="connsiteY55" fmla="*/ 4297362 h 6858000"/>
              <a:gd name="connsiteX56" fmla="*/ 11113 w 4802188"/>
              <a:gd name="connsiteY56" fmla="*/ 4244975 h 6858000"/>
              <a:gd name="connsiteX57" fmla="*/ 1588 w 4802188"/>
              <a:gd name="connsiteY57" fmla="*/ 4186237 h 6858000"/>
              <a:gd name="connsiteX58" fmla="*/ 0 w 4802188"/>
              <a:gd name="connsiteY58" fmla="*/ 4116387 h 6858000"/>
              <a:gd name="connsiteX59" fmla="*/ 1588 w 4802188"/>
              <a:gd name="connsiteY59" fmla="*/ 4048125 h 6858000"/>
              <a:gd name="connsiteX60" fmla="*/ 11113 w 4802188"/>
              <a:gd name="connsiteY60" fmla="*/ 3987800 h 6858000"/>
              <a:gd name="connsiteX61" fmla="*/ 20638 w 4802188"/>
              <a:gd name="connsiteY61" fmla="*/ 3935412 h 6858000"/>
              <a:gd name="connsiteX62" fmla="*/ 34925 w 4802188"/>
              <a:gd name="connsiteY62" fmla="*/ 3890962 h 6858000"/>
              <a:gd name="connsiteX63" fmla="*/ 52388 w 4802188"/>
              <a:gd name="connsiteY63" fmla="*/ 3848100 h 6858000"/>
              <a:gd name="connsiteX64" fmla="*/ 69850 w 4802188"/>
              <a:gd name="connsiteY64" fmla="*/ 3811587 h 6858000"/>
              <a:gd name="connsiteX65" fmla="*/ 107950 w 4802188"/>
              <a:gd name="connsiteY65" fmla="*/ 3736975 h 6858000"/>
              <a:gd name="connsiteX66" fmla="*/ 127000 w 4802188"/>
              <a:gd name="connsiteY66" fmla="*/ 3697287 h 6858000"/>
              <a:gd name="connsiteX67" fmla="*/ 142875 w 4802188"/>
              <a:gd name="connsiteY67" fmla="*/ 3656012 h 6858000"/>
              <a:gd name="connsiteX68" fmla="*/ 157163 w 4802188"/>
              <a:gd name="connsiteY68" fmla="*/ 3609975 h 6858000"/>
              <a:gd name="connsiteX69" fmla="*/ 168275 w 4802188"/>
              <a:gd name="connsiteY69" fmla="*/ 3557587 h 6858000"/>
              <a:gd name="connsiteX70" fmla="*/ 176213 w 4802188"/>
              <a:gd name="connsiteY70" fmla="*/ 3497262 h 6858000"/>
              <a:gd name="connsiteX71" fmla="*/ 179388 w 4802188"/>
              <a:gd name="connsiteY71" fmla="*/ 3427412 h 6858000"/>
              <a:gd name="connsiteX72" fmla="*/ 176213 w 4802188"/>
              <a:gd name="connsiteY72" fmla="*/ 3360737 h 6858000"/>
              <a:gd name="connsiteX73" fmla="*/ 168275 w 4802188"/>
              <a:gd name="connsiteY73" fmla="*/ 3300412 h 6858000"/>
              <a:gd name="connsiteX74" fmla="*/ 157163 w 4802188"/>
              <a:gd name="connsiteY74" fmla="*/ 3248025 h 6858000"/>
              <a:gd name="connsiteX75" fmla="*/ 142875 w 4802188"/>
              <a:gd name="connsiteY75" fmla="*/ 3201987 h 6858000"/>
              <a:gd name="connsiteX76" fmla="*/ 127000 w 4802188"/>
              <a:gd name="connsiteY76" fmla="*/ 3160712 h 6858000"/>
              <a:gd name="connsiteX77" fmla="*/ 107950 w 4802188"/>
              <a:gd name="connsiteY77" fmla="*/ 3121025 h 6858000"/>
              <a:gd name="connsiteX78" fmla="*/ 88900 w 4802188"/>
              <a:gd name="connsiteY78" fmla="*/ 3084512 h 6858000"/>
              <a:gd name="connsiteX79" fmla="*/ 69850 w 4802188"/>
              <a:gd name="connsiteY79" fmla="*/ 3046412 h 6858000"/>
              <a:gd name="connsiteX80" fmla="*/ 52388 w 4802188"/>
              <a:gd name="connsiteY80" fmla="*/ 3009900 h 6858000"/>
              <a:gd name="connsiteX81" fmla="*/ 34925 w 4802188"/>
              <a:gd name="connsiteY81" fmla="*/ 2967037 h 6858000"/>
              <a:gd name="connsiteX82" fmla="*/ 20638 w 4802188"/>
              <a:gd name="connsiteY82" fmla="*/ 2922587 h 6858000"/>
              <a:gd name="connsiteX83" fmla="*/ 11113 w 4802188"/>
              <a:gd name="connsiteY83" fmla="*/ 2868612 h 6858000"/>
              <a:gd name="connsiteX84" fmla="*/ 1588 w 4802188"/>
              <a:gd name="connsiteY84" fmla="*/ 2809875 h 6858000"/>
              <a:gd name="connsiteX85" fmla="*/ 0 w 4802188"/>
              <a:gd name="connsiteY85" fmla="*/ 2741612 h 6858000"/>
              <a:gd name="connsiteX86" fmla="*/ 1588 w 4802188"/>
              <a:gd name="connsiteY86" fmla="*/ 2671762 h 6858000"/>
              <a:gd name="connsiteX87" fmla="*/ 11113 w 4802188"/>
              <a:gd name="connsiteY87" fmla="*/ 2613025 h 6858000"/>
              <a:gd name="connsiteX88" fmla="*/ 20638 w 4802188"/>
              <a:gd name="connsiteY88" fmla="*/ 2560637 h 6858000"/>
              <a:gd name="connsiteX89" fmla="*/ 34925 w 4802188"/>
              <a:gd name="connsiteY89" fmla="*/ 2513012 h 6858000"/>
              <a:gd name="connsiteX90" fmla="*/ 52388 w 4802188"/>
              <a:gd name="connsiteY90" fmla="*/ 2471737 h 6858000"/>
              <a:gd name="connsiteX91" fmla="*/ 69850 w 4802188"/>
              <a:gd name="connsiteY91" fmla="*/ 2433637 h 6858000"/>
              <a:gd name="connsiteX92" fmla="*/ 88900 w 4802188"/>
              <a:gd name="connsiteY92" fmla="*/ 2395537 h 6858000"/>
              <a:gd name="connsiteX93" fmla="*/ 107950 w 4802188"/>
              <a:gd name="connsiteY93" fmla="*/ 2359025 h 6858000"/>
              <a:gd name="connsiteX94" fmla="*/ 127000 w 4802188"/>
              <a:gd name="connsiteY94" fmla="*/ 2319337 h 6858000"/>
              <a:gd name="connsiteX95" fmla="*/ 142875 w 4802188"/>
              <a:gd name="connsiteY95" fmla="*/ 2278062 h 6858000"/>
              <a:gd name="connsiteX96" fmla="*/ 157163 w 4802188"/>
              <a:gd name="connsiteY96" fmla="*/ 2232025 h 6858000"/>
              <a:gd name="connsiteX97" fmla="*/ 168275 w 4802188"/>
              <a:gd name="connsiteY97" fmla="*/ 2179637 h 6858000"/>
              <a:gd name="connsiteX98" fmla="*/ 176213 w 4802188"/>
              <a:gd name="connsiteY98" fmla="*/ 2119312 h 6858000"/>
              <a:gd name="connsiteX99" fmla="*/ 179388 w 4802188"/>
              <a:gd name="connsiteY99" fmla="*/ 2051050 h 6858000"/>
              <a:gd name="connsiteX100" fmla="*/ 176213 w 4802188"/>
              <a:gd name="connsiteY100" fmla="*/ 1982787 h 6858000"/>
              <a:gd name="connsiteX101" fmla="*/ 168275 w 4802188"/>
              <a:gd name="connsiteY101" fmla="*/ 1922462 h 6858000"/>
              <a:gd name="connsiteX102" fmla="*/ 157163 w 4802188"/>
              <a:gd name="connsiteY102" fmla="*/ 1870075 h 6858000"/>
              <a:gd name="connsiteX103" fmla="*/ 142875 w 4802188"/>
              <a:gd name="connsiteY103" fmla="*/ 1824037 h 6858000"/>
              <a:gd name="connsiteX104" fmla="*/ 127000 w 4802188"/>
              <a:gd name="connsiteY104" fmla="*/ 1782762 h 6858000"/>
              <a:gd name="connsiteX105" fmla="*/ 107950 w 4802188"/>
              <a:gd name="connsiteY105" fmla="*/ 1743075 h 6858000"/>
              <a:gd name="connsiteX106" fmla="*/ 88900 w 4802188"/>
              <a:gd name="connsiteY106" fmla="*/ 1708150 h 6858000"/>
              <a:gd name="connsiteX107" fmla="*/ 69850 w 4802188"/>
              <a:gd name="connsiteY107" fmla="*/ 1671637 h 6858000"/>
              <a:gd name="connsiteX108" fmla="*/ 52388 w 4802188"/>
              <a:gd name="connsiteY108" fmla="*/ 1631950 h 6858000"/>
              <a:gd name="connsiteX109" fmla="*/ 34925 w 4802188"/>
              <a:gd name="connsiteY109" fmla="*/ 1589087 h 6858000"/>
              <a:gd name="connsiteX110" fmla="*/ 20638 w 4802188"/>
              <a:gd name="connsiteY110" fmla="*/ 1544637 h 6858000"/>
              <a:gd name="connsiteX111" fmla="*/ 11113 w 4802188"/>
              <a:gd name="connsiteY111" fmla="*/ 1492250 h 6858000"/>
              <a:gd name="connsiteX112" fmla="*/ 1588 w 4802188"/>
              <a:gd name="connsiteY112" fmla="*/ 1431925 h 6858000"/>
              <a:gd name="connsiteX113" fmla="*/ 0 w 4802188"/>
              <a:gd name="connsiteY113" fmla="*/ 1363662 h 6858000"/>
              <a:gd name="connsiteX114" fmla="*/ 1588 w 4802188"/>
              <a:gd name="connsiteY114" fmla="*/ 1295400 h 6858000"/>
              <a:gd name="connsiteX115" fmla="*/ 11113 w 4802188"/>
              <a:gd name="connsiteY115" fmla="*/ 1235075 h 6858000"/>
              <a:gd name="connsiteX116" fmla="*/ 20638 w 4802188"/>
              <a:gd name="connsiteY116" fmla="*/ 1182687 h 6858000"/>
              <a:gd name="connsiteX117" fmla="*/ 34925 w 4802188"/>
              <a:gd name="connsiteY117" fmla="*/ 1136650 h 6858000"/>
              <a:gd name="connsiteX118" fmla="*/ 52388 w 4802188"/>
              <a:gd name="connsiteY118" fmla="*/ 1095375 h 6858000"/>
              <a:gd name="connsiteX119" fmla="*/ 69850 w 4802188"/>
              <a:gd name="connsiteY119" fmla="*/ 1055687 h 6858000"/>
              <a:gd name="connsiteX120" fmla="*/ 88900 w 4802188"/>
              <a:gd name="connsiteY120" fmla="*/ 1017587 h 6858000"/>
              <a:gd name="connsiteX121" fmla="*/ 107950 w 4802188"/>
              <a:gd name="connsiteY121" fmla="*/ 981075 h 6858000"/>
              <a:gd name="connsiteX122" fmla="*/ 127000 w 4802188"/>
              <a:gd name="connsiteY122" fmla="*/ 942975 h 6858000"/>
              <a:gd name="connsiteX123" fmla="*/ 142875 w 4802188"/>
              <a:gd name="connsiteY123" fmla="*/ 901700 h 6858000"/>
              <a:gd name="connsiteX124" fmla="*/ 157163 w 4802188"/>
              <a:gd name="connsiteY124" fmla="*/ 854075 h 6858000"/>
              <a:gd name="connsiteX125" fmla="*/ 168275 w 4802188"/>
              <a:gd name="connsiteY125" fmla="*/ 801687 h 6858000"/>
              <a:gd name="connsiteX126" fmla="*/ 176213 w 4802188"/>
              <a:gd name="connsiteY126" fmla="*/ 744537 h 6858000"/>
              <a:gd name="connsiteX127" fmla="*/ 179388 w 4802188"/>
              <a:gd name="connsiteY127" fmla="*/ 673100 h 6858000"/>
              <a:gd name="connsiteX128" fmla="*/ 176213 w 4802188"/>
              <a:gd name="connsiteY128" fmla="*/ 606425 h 6858000"/>
              <a:gd name="connsiteX129" fmla="*/ 168275 w 4802188"/>
              <a:gd name="connsiteY129" fmla="*/ 546100 h 6858000"/>
              <a:gd name="connsiteX130" fmla="*/ 157163 w 4802188"/>
              <a:gd name="connsiteY130" fmla="*/ 496887 h 6858000"/>
              <a:gd name="connsiteX131" fmla="*/ 142875 w 4802188"/>
              <a:gd name="connsiteY131" fmla="*/ 450850 h 6858000"/>
              <a:gd name="connsiteX132" fmla="*/ 127000 w 4802188"/>
              <a:gd name="connsiteY132" fmla="*/ 409575 h 6858000"/>
              <a:gd name="connsiteX133" fmla="*/ 109538 w 4802188"/>
              <a:gd name="connsiteY133" fmla="*/ 369887 h 6858000"/>
              <a:gd name="connsiteX134" fmla="*/ 92075 w 4802188"/>
              <a:gd name="connsiteY134" fmla="*/ 334962 h 6858000"/>
              <a:gd name="connsiteX135" fmla="*/ 73025 w 4802188"/>
              <a:gd name="connsiteY135" fmla="*/ 296862 h 6858000"/>
              <a:gd name="connsiteX136" fmla="*/ 53975 w 4802188"/>
              <a:gd name="connsiteY136" fmla="*/ 260350 h 6858000"/>
              <a:gd name="connsiteX137" fmla="*/ 38100 w 4802188"/>
              <a:gd name="connsiteY137" fmla="*/ 217487 h 6858000"/>
              <a:gd name="connsiteX138" fmla="*/ 22225 w 4802188"/>
              <a:gd name="connsiteY138" fmla="*/ 174625 h 6858000"/>
              <a:gd name="connsiteX139" fmla="*/ 12700 w 4802188"/>
              <a:gd name="connsiteY139" fmla="*/ 122237 h 6858000"/>
              <a:gd name="connsiteX140" fmla="*/ 4763 w 4802188"/>
              <a:gd name="connsiteY140" fmla="*/ 666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802188" h="6858000">
                <a:moveTo>
                  <a:pt x="0" y="0"/>
                </a:moveTo>
                <a:lnTo>
                  <a:pt x="4802188" y="0"/>
                </a:lnTo>
                <a:lnTo>
                  <a:pt x="4802188"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a:solidFill>
            <a:schemeClr val="accent1">
              <a:lumMod val="50000"/>
              <a:alpha val="25000"/>
            </a:schemeClr>
          </a:solidFill>
          <a:ln w="0">
            <a:noFill/>
            <a:prstDash val="solid"/>
            <a:round/>
            <a:headEnd/>
            <a:tailEnd/>
          </a:ln>
        </p:spPr>
        <p:txBody>
          <a:bodyPr wrap="square" rtlCol="0" anchor="ctr">
            <a:noAutofit/>
          </a:bodyPr>
          <a:lstStyle/>
          <a:p>
            <a:pPr algn="ctr" defTabSz="457200"/>
            <a:endParaRPr lang="en-US" dirty="0">
              <a:solidFill>
                <a:schemeClr val="tx1"/>
              </a:solidFill>
            </a:endParaRPr>
          </a:p>
        </p:txBody>
      </p:sp>
      <p:sp>
        <p:nvSpPr>
          <p:cNvPr id="2" name="Title 1">
            <a:extLst>
              <a:ext uri="{FF2B5EF4-FFF2-40B4-BE49-F238E27FC236}">
                <a16:creationId xmlns:a16="http://schemas.microsoft.com/office/drawing/2014/main" id="{D36C97FC-4FAD-4253-893F-C0B023B47BC6}"/>
              </a:ext>
            </a:extLst>
          </p:cNvPr>
          <p:cNvSpPr>
            <a:spLocks noGrp="1"/>
          </p:cNvSpPr>
          <p:nvPr>
            <p:ph type="title"/>
          </p:nvPr>
        </p:nvSpPr>
        <p:spPr>
          <a:xfrm>
            <a:off x="8016641" y="662400"/>
            <a:ext cx="3410309" cy="1492132"/>
          </a:xfrm>
        </p:spPr>
        <p:txBody>
          <a:bodyPr anchor="t">
            <a:normAutofit/>
          </a:bodyPr>
          <a:lstStyle/>
          <a:p>
            <a:r>
              <a:rPr lang="en-US" u="sng" dirty="0">
                <a:latin typeface="Times New Roman"/>
                <a:cs typeface="Times New Roman"/>
              </a:rPr>
              <a:t>CONTENT</a:t>
            </a:r>
            <a:endParaRPr lang="en-US" dirty="0">
              <a:latin typeface="Times New Roman"/>
              <a:ea typeface="+mj-lt"/>
              <a:cs typeface="+mj-lt"/>
            </a:endParaRPr>
          </a:p>
          <a:p>
            <a:endParaRPr lang="en-US">
              <a:cs typeface="Calibri Light"/>
            </a:endParaRPr>
          </a:p>
        </p:txBody>
      </p:sp>
      <p:sp>
        <p:nvSpPr>
          <p:cNvPr id="29" name="Freeform: Shape 28">
            <a:extLst>
              <a:ext uri="{FF2B5EF4-FFF2-40B4-BE49-F238E27FC236}">
                <a16:creationId xmlns:a16="http://schemas.microsoft.com/office/drawing/2014/main" id="{740D8E28-91B5-42B0-9D6C-B777D8AD9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713579" cy="6858000"/>
          </a:xfrm>
          <a:custGeom>
            <a:avLst/>
            <a:gdLst>
              <a:gd name="connsiteX0" fmla="*/ 0 w 7713579"/>
              <a:gd name="connsiteY0" fmla="*/ 0 h 6858000"/>
              <a:gd name="connsiteX1" fmla="*/ 7534191 w 7713579"/>
              <a:gd name="connsiteY1" fmla="*/ 0 h 6858000"/>
              <a:gd name="connsiteX2" fmla="*/ 7538954 w 7713579"/>
              <a:gd name="connsiteY2" fmla="*/ 66675 h 6858000"/>
              <a:gd name="connsiteX3" fmla="*/ 7546891 w 7713579"/>
              <a:gd name="connsiteY3" fmla="*/ 122237 h 6858000"/>
              <a:gd name="connsiteX4" fmla="*/ 7556416 w 7713579"/>
              <a:gd name="connsiteY4" fmla="*/ 174625 h 6858000"/>
              <a:gd name="connsiteX5" fmla="*/ 7572291 w 7713579"/>
              <a:gd name="connsiteY5" fmla="*/ 217487 h 6858000"/>
              <a:gd name="connsiteX6" fmla="*/ 7588166 w 7713579"/>
              <a:gd name="connsiteY6" fmla="*/ 260350 h 6858000"/>
              <a:gd name="connsiteX7" fmla="*/ 7607216 w 7713579"/>
              <a:gd name="connsiteY7" fmla="*/ 296862 h 6858000"/>
              <a:gd name="connsiteX8" fmla="*/ 7626266 w 7713579"/>
              <a:gd name="connsiteY8" fmla="*/ 334962 h 6858000"/>
              <a:gd name="connsiteX9" fmla="*/ 7643729 w 7713579"/>
              <a:gd name="connsiteY9" fmla="*/ 369887 h 6858000"/>
              <a:gd name="connsiteX10" fmla="*/ 7661191 w 7713579"/>
              <a:gd name="connsiteY10" fmla="*/ 409575 h 6858000"/>
              <a:gd name="connsiteX11" fmla="*/ 7677066 w 7713579"/>
              <a:gd name="connsiteY11" fmla="*/ 450850 h 6858000"/>
              <a:gd name="connsiteX12" fmla="*/ 7691354 w 7713579"/>
              <a:gd name="connsiteY12" fmla="*/ 496887 h 6858000"/>
              <a:gd name="connsiteX13" fmla="*/ 7702466 w 7713579"/>
              <a:gd name="connsiteY13" fmla="*/ 546100 h 6858000"/>
              <a:gd name="connsiteX14" fmla="*/ 7710404 w 7713579"/>
              <a:gd name="connsiteY14" fmla="*/ 606425 h 6858000"/>
              <a:gd name="connsiteX15" fmla="*/ 7713579 w 7713579"/>
              <a:gd name="connsiteY15" fmla="*/ 673100 h 6858000"/>
              <a:gd name="connsiteX16" fmla="*/ 7710404 w 7713579"/>
              <a:gd name="connsiteY16" fmla="*/ 744537 h 6858000"/>
              <a:gd name="connsiteX17" fmla="*/ 7702466 w 7713579"/>
              <a:gd name="connsiteY17" fmla="*/ 801687 h 6858000"/>
              <a:gd name="connsiteX18" fmla="*/ 7691354 w 7713579"/>
              <a:gd name="connsiteY18" fmla="*/ 854075 h 6858000"/>
              <a:gd name="connsiteX19" fmla="*/ 7677066 w 7713579"/>
              <a:gd name="connsiteY19" fmla="*/ 901700 h 6858000"/>
              <a:gd name="connsiteX20" fmla="*/ 7661191 w 7713579"/>
              <a:gd name="connsiteY20" fmla="*/ 942975 h 6858000"/>
              <a:gd name="connsiteX21" fmla="*/ 7642141 w 7713579"/>
              <a:gd name="connsiteY21" fmla="*/ 981075 h 6858000"/>
              <a:gd name="connsiteX22" fmla="*/ 7623091 w 7713579"/>
              <a:gd name="connsiteY22" fmla="*/ 1017587 h 6858000"/>
              <a:gd name="connsiteX23" fmla="*/ 7604041 w 7713579"/>
              <a:gd name="connsiteY23" fmla="*/ 1055687 h 6858000"/>
              <a:gd name="connsiteX24" fmla="*/ 7586579 w 7713579"/>
              <a:gd name="connsiteY24" fmla="*/ 1095375 h 6858000"/>
              <a:gd name="connsiteX25" fmla="*/ 7569116 w 7713579"/>
              <a:gd name="connsiteY25" fmla="*/ 1136650 h 6858000"/>
              <a:gd name="connsiteX26" fmla="*/ 7554829 w 7713579"/>
              <a:gd name="connsiteY26" fmla="*/ 1182687 h 6858000"/>
              <a:gd name="connsiteX27" fmla="*/ 7545304 w 7713579"/>
              <a:gd name="connsiteY27" fmla="*/ 1235075 h 6858000"/>
              <a:gd name="connsiteX28" fmla="*/ 7535779 w 7713579"/>
              <a:gd name="connsiteY28" fmla="*/ 1295400 h 6858000"/>
              <a:gd name="connsiteX29" fmla="*/ 7534191 w 7713579"/>
              <a:gd name="connsiteY29" fmla="*/ 1363662 h 6858000"/>
              <a:gd name="connsiteX30" fmla="*/ 7535779 w 7713579"/>
              <a:gd name="connsiteY30" fmla="*/ 1431925 h 6858000"/>
              <a:gd name="connsiteX31" fmla="*/ 7545304 w 7713579"/>
              <a:gd name="connsiteY31" fmla="*/ 1492250 h 6858000"/>
              <a:gd name="connsiteX32" fmla="*/ 7554829 w 7713579"/>
              <a:gd name="connsiteY32" fmla="*/ 1544637 h 6858000"/>
              <a:gd name="connsiteX33" fmla="*/ 7569116 w 7713579"/>
              <a:gd name="connsiteY33" fmla="*/ 1589087 h 6858000"/>
              <a:gd name="connsiteX34" fmla="*/ 7586579 w 7713579"/>
              <a:gd name="connsiteY34" fmla="*/ 1631950 h 6858000"/>
              <a:gd name="connsiteX35" fmla="*/ 7604041 w 7713579"/>
              <a:gd name="connsiteY35" fmla="*/ 1671637 h 6858000"/>
              <a:gd name="connsiteX36" fmla="*/ 7623091 w 7713579"/>
              <a:gd name="connsiteY36" fmla="*/ 1708150 h 6858000"/>
              <a:gd name="connsiteX37" fmla="*/ 7642141 w 7713579"/>
              <a:gd name="connsiteY37" fmla="*/ 1743075 h 6858000"/>
              <a:gd name="connsiteX38" fmla="*/ 7661191 w 7713579"/>
              <a:gd name="connsiteY38" fmla="*/ 1782762 h 6858000"/>
              <a:gd name="connsiteX39" fmla="*/ 7677066 w 7713579"/>
              <a:gd name="connsiteY39" fmla="*/ 1824037 h 6858000"/>
              <a:gd name="connsiteX40" fmla="*/ 7691354 w 7713579"/>
              <a:gd name="connsiteY40" fmla="*/ 1870075 h 6858000"/>
              <a:gd name="connsiteX41" fmla="*/ 7702466 w 7713579"/>
              <a:gd name="connsiteY41" fmla="*/ 1922462 h 6858000"/>
              <a:gd name="connsiteX42" fmla="*/ 7710404 w 7713579"/>
              <a:gd name="connsiteY42" fmla="*/ 1982787 h 6858000"/>
              <a:gd name="connsiteX43" fmla="*/ 7713579 w 7713579"/>
              <a:gd name="connsiteY43" fmla="*/ 2051050 h 6858000"/>
              <a:gd name="connsiteX44" fmla="*/ 7710404 w 7713579"/>
              <a:gd name="connsiteY44" fmla="*/ 2119312 h 6858000"/>
              <a:gd name="connsiteX45" fmla="*/ 7702466 w 7713579"/>
              <a:gd name="connsiteY45" fmla="*/ 2179637 h 6858000"/>
              <a:gd name="connsiteX46" fmla="*/ 7691354 w 7713579"/>
              <a:gd name="connsiteY46" fmla="*/ 2232025 h 6858000"/>
              <a:gd name="connsiteX47" fmla="*/ 7677066 w 7713579"/>
              <a:gd name="connsiteY47" fmla="*/ 2278062 h 6858000"/>
              <a:gd name="connsiteX48" fmla="*/ 7661191 w 7713579"/>
              <a:gd name="connsiteY48" fmla="*/ 2319337 h 6858000"/>
              <a:gd name="connsiteX49" fmla="*/ 7642141 w 7713579"/>
              <a:gd name="connsiteY49" fmla="*/ 2359025 h 6858000"/>
              <a:gd name="connsiteX50" fmla="*/ 7623091 w 7713579"/>
              <a:gd name="connsiteY50" fmla="*/ 2395537 h 6858000"/>
              <a:gd name="connsiteX51" fmla="*/ 7604041 w 7713579"/>
              <a:gd name="connsiteY51" fmla="*/ 2433637 h 6858000"/>
              <a:gd name="connsiteX52" fmla="*/ 7586579 w 7713579"/>
              <a:gd name="connsiteY52" fmla="*/ 2471737 h 6858000"/>
              <a:gd name="connsiteX53" fmla="*/ 7569116 w 7713579"/>
              <a:gd name="connsiteY53" fmla="*/ 2513012 h 6858000"/>
              <a:gd name="connsiteX54" fmla="*/ 7554829 w 7713579"/>
              <a:gd name="connsiteY54" fmla="*/ 2560637 h 6858000"/>
              <a:gd name="connsiteX55" fmla="*/ 7545304 w 7713579"/>
              <a:gd name="connsiteY55" fmla="*/ 2613025 h 6858000"/>
              <a:gd name="connsiteX56" fmla="*/ 7535779 w 7713579"/>
              <a:gd name="connsiteY56" fmla="*/ 2671762 h 6858000"/>
              <a:gd name="connsiteX57" fmla="*/ 7534191 w 7713579"/>
              <a:gd name="connsiteY57" fmla="*/ 2741612 h 6858000"/>
              <a:gd name="connsiteX58" fmla="*/ 7535779 w 7713579"/>
              <a:gd name="connsiteY58" fmla="*/ 2809875 h 6858000"/>
              <a:gd name="connsiteX59" fmla="*/ 7545304 w 7713579"/>
              <a:gd name="connsiteY59" fmla="*/ 2868612 h 6858000"/>
              <a:gd name="connsiteX60" fmla="*/ 7554829 w 7713579"/>
              <a:gd name="connsiteY60" fmla="*/ 2922587 h 6858000"/>
              <a:gd name="connsiteX61" fmla="*/ 7569116 w 7713579"/>
              <a:gd name="connsiteY61" fmla="*/ 2967037 h 6858000"/>
              <a:gd name="connsiteX62" fmla="*/ 7586579 w 7713579"/>
              <a:gd name="connsiteY62" fmla="*/ 3009900 h 6858000"/>
              <a:gd name="connsiteX63" fmla="*/ 7604041 w 7713579"/>
              <a:gd name="connsiteY63" fmla="*/ 3046412 h 6858000"/>
              <a:gd name="connsiteX64" fmla="*/ 7623091 w 7713579"/>
              <a:gd name="connsiteY64" fmla="*/ 3084512 h 6858000"/>
              <a:gd name="connsiteX65" fmla="*/ 7642141 w 7713579"/>
              <a:gd name="connsiteY65" fmla="*/ 3121025 h 6858000"/>
              <a:gd name="connsiteX66" fmla="*/ 7661191 w 7713579"/>
              <a:gd name="connsiteY66" fmla="*/ 3160712 h 6858000"/>
              <a:gd name="connsiteX67" fmla="*/ 7677066 w 7713579"/>
              <a:gd name="connsiteY67" fmla="*/ 3201987 h 6858000"/>
              <a:gd name="connsiteX68" fmla="*/ 7691354 w 7713579"/>
              <a:gd name="connsiteY68" fmla="*/ 3248025 h 6858000"/>
              <a:gd name="connsiteX69" fmla="*/ 7702466 w 7713579"/>
              <a:gd name="connsiteY69" fmla="*/ 3300412 h 6858000"/>
              <a:gd name="connsiteX70" fmla="*/ 7710404 w 7713579"/>
              <a:gd name="connsiteY70" fmla="*/ 3360737 h 6858000"/>
              <a:gd name="connsiteX71" fmla="*/ 7713579 w 7713579"/>
              <a:gd name="connsiteY71" fmla="*/ 3427412 h 6858000"/>
              <a:gd name="connsiteX72" fmla="*/ 7710404 w 7713579"/>
              <a:gd name="connsiteY72" fmla="*/ 3497262 h 6858000"/>
              <a:gd name="connsiteX73" fmla="*/ 7702466 w 7713579"/>
              <a:gd name="connsiteY73" fmla="*/ 3557587 h 6858000"/>
              <a:gd name="connsiteX74" fmla="*/ 7691354 w 7713579"/>
              <a:gd name="connsiteY74" fmla="*/ 3609975 h 6858000"/>
              <a:gd name="connsiteX75" fmla="*/ 7677066 w 7713579"/>
              <a:gd name="connsiteY75" fmla="*/ 3656012 h 6858000"/>
              <a:gd name="connsiteX76" fmla="*/ 7661191 w 7713579"/>
              <a:gd name="connsiteY76" fmla="*/ 3697287 h 6858000"/>
              <a:gd name="connsiteX77" fmla="*/ 7642141 w 7713579"/>
              <a:gd name="connsiteY77" fmla="*/ 3736975 h 6858000"/>
              <a:gd name="connsiteX78" fmla="*/ 7604041 w 7713579"/>
              <a:gd name="connsiteY78" fmla="*/ 3811587 h 6858000"/>
              <a:gd name="connsiteX79" fmla="*/ 7586579 w 7713579"/>
              <a:gd name="connsiteY79" fmla="*/ 3848100 h 6858000"/>
              <a:gd name="connsiteX80" fmla="*/ 7569116 w 7713579"/>
              <a:gd name="connsiteY80" fmla="*/ 3890962 h 6858000"/>
              <a:gd name="connsiteX81" fmla="*/ 7554829 w 7713579"/>
              <a:gd name="connsiteY81" fmla="*/ 3935412 h 6858000"/>
              <a:gd name="connsiteX82" fmla="*/ 7545304 w 7713579"/>
              <a:gd name="connsiteY82" fmla="*/ 3987800 h 6858000"/>
              <a:gd name="connsiteX83" fmla="*/ 7535779 w 7713579"/>
              <a:gd name="connsiteY83" fmla="*/ 4048125 h 6858000"/>
              <a:gd name="connsiteX84" fmla="*/ 7534191 w 7713579"/>
              <a:gd name="connsiteY84" fmla="*/ 4116387 h 6858000"/>
              <a:gd name="connsiteX85" fmla="*/ 7535779 w 7713579"/>
              <a:gd name="connsiteY85" fmla="*/ 4186237 h 6858000"/>
              <a:gd name="connsiteX86" fmla="*/ 7545304 w 7713579"/>
              <a:gd name="connsiteY86" fmla="*/ 4244975 h 6858000"/>
              <a:gd name="connsiteX87" fmla="*/ 7554829 w 7713579"/>
              <a:gd name="connsiteY87" fmla="*/ 4297362 h 6858000"/>
              <a:gd name="connsiteX88" fmla="*/ 7569116 w 7713579"/>
              <a:gd name="connsiteY88" fmla="*/ 4343400 h 6858000"/>
              <a:gd name="connsiteX89" fmla="*/ 7586579 w 7713579"/>
              <a:gd name="connsiteY89" fmla="*/ 4386262 h 6858000"/>
              <a:gd name="connsiteX90" fmla="*/ 7604041 w 7713579"/>
              <a:gd name="connsiteY90" fmla="*/ 4424362 h 6858000"/>
              <a:gd name="connsiteX91" fmla="*/ 7642141 w 7713579"/>
              <a:gd name="connsiteY91" fmla="*/ 4498975 h 6858000"/>
              <a:gd name="connsiteX92" fmla="*/ 7661191 w 7713579"/>
              <a:gd name="connsiteY92" fmla="*/ 4537075 h 6858000"/>
              <a:gd name="connsiteX93" fmla="*/ 7677066 w 7713579"/>
              <a:gd name="connsiteY93" fmla="*/ 4579937 h 6858000"/>
              <a:gd name="connsiteX94" fmla="*/ 7691354 w 7713579"/>
              <a:gd name="connsiteY94" fmla="*/ 4625975 h 6858000"/>
              <a:gd name="connsiteX95" fmla="*/ 7702466 w 7713579"/>
              <a:gd name="connsiteY95" fmla="*/ 4678362 h 6858000"/>
              <a:gd name="connsiteX96" fmla="*/ 7710404 w 7713579"/>
              <a:gd name="connsiteY96" fmla="*/ 4738687 h 6858000"/>
              <a:gd name="connsiteX97" fmla="*/ 7713579 w 7713579"/>
              <a:gd name="connsiteY97" fmla="*/ 4806950 h 6858000"/>
              <a:gd name="connsiteX98" fmla="*/ 7710404 w 7713579"/>
              <a:gd name="connsiteY98" fmla="*/ 4875212 h 6858000"/>
              <a:gd name="connsiteX99" fmla="*/ 7702466 w 7713579"/>
              <a:gd name="connsiteY99" fmla="*/ 4935537 h 6858000"/>
              <a:gd name="connsiteX100" fmla="*/ 7691354 w 7713579"/>
              <a:gd name="connsiteY100" fmla="*/ 4987925 h 6858000"/>
              <a:gd name="connsiteX101" fmla="*/ 7677066 w 7713579"/>
              <a:gd name="connsiteY101" fmla="*/ 5033962 h 6858000"/>
              <a:gd name="connsiteX102" fmla="*/ 7661191 w 7713579"/>
              <a:gd name="connsiteY102" fmla="*/ 5075237 h 6858000"/>
              <a:gd name="connsiteX103" fmla="*/ 7642141 w 7713579"/>
              <a:gd name="connsiteY103" fmla="*/ 5114925 h 6858000"/>
              <a:gd name="connsiteX104" fmla="*/ 7623091 w 7713579"/>
              <a:gd name="connsiteY104" fmla="*/ 5149850 h 6858000"/>
              <a:gd name="connsiteX105" fmla="*/ 7604041 w 7713579"/>
              <a:gd name="connsiteY105" fmla="*/ 5186362 h 6858000"/>
              <a:gd name="connsiteX106" fmla="*/ 7586579 w 7713579"/>
              <a:gd name="connsiteY106" fmla="*/ 5226050 h 6858000"/>
              <a:gd name="connsiteX107" fmla="*/ 7569116 w 7713579"/>
              <a:gd name="connsiteY107" fmla="*/ 5268912 h 6858000"/>
              <a:gd name="connsiteX108" fmla="*/ 7554829 w 7713579"/>
              <a:gd name="connsiteY108" fmla="*/ 5313362 h 6858000"/>
              <a:gd name="connsiteX109" fmla="*/ 7545304 w 7713579"/>
              <a:gd name="connsiteY109" fmla="*/ 5365750 h 6858000"/>
              <a:gd name="connsiteX110" fmla="*/ 7535779 w 7713579"/>
              <a:gd name="connsiteY110" fmla="*/ 5426075 h 6858000"/>
              <a:gd name="connsiteX111" fmla="*/ 7534191 w 7713579"/>
              <a:gd name="connsiteY111" fmla="*/ 5494337 h 6858000"/>
              <a:gd name="connsiteX112" fmla="*/ 7535779 w 7713579"/>
              <a:gd name="connsiteY112" fmla="*/ 5562600 h 6858000"/>
              <a:gd name="connsiteX113" fmla="*/ 7545304 w 7713579"/>
              <a:gd name="connsiteY113" fmla="*/ 5622925 h 6858000"/>
              <a:gd name="connsiteX114" fmla="*/ 7554829 w 7713579"/>
              <a:gd name="connsiteY114" fmla="*/ 5675312 h 6858000"/>
              <a:gd name="connsiteX115" fmla="*/ 7569116 w 7713579"/>
              <a:gd name="connsiteY115" fmla="*/ 5721350 h 6858000"/>
              <a:gd name="connsiteX116" fmla="*/ 7586579 w 7713579"/>
              <a:gd name="connsiteY116" fmla="*/ 5762625 h 6858000"/>
              <a:gd name="connsiteX117" fmla="*/ 7604041 w 7713579"/>
              <a:gd name="connsiteY117" fmla="*/ 5802312 h 6858000"/>
              <a:gd name="connsiteX118" fmla="*/ 7623091 w 7713579"/>
              <a:gd name="connsiteY118" fmla="*/ 5840412 h 6858000"/>
              <a:gd name="connsiteX119" fmla="*/ 7642141 w 7713579"/>
              <a:gd name="connsiteY119" fmla="*/ 5876925 h 6858000"/>
              <a:gd name="connsiteX120" fmla="*/ 7661191 w 7713579"/>
              <a:gd name="connsiteY120" fmla="*/ 5915025 h 6858000"/>
              <a:gd name="connsiteX121" fmla="*/ 7677066 w 7713579"/>
              <a:gd name="connsiteY121" fmla="*/ 5956300 h 6858000"/>
              <a:gd name="connsiteX122" fmla="*/ 7691354 w 7713579"/>
              <a:gd name="connsiteY122" fmla="*/ 6003925 h 6858000"/>
              <a:gd name="connsiteX123" fmla="*/ 7702466 w 7713579"/>
              <a:gd name="connsiteY123" fmla="*/ 6056312 h 6858000"/>
              <a:gd name="connsiteX124" fmla="*/ 7710404 w 7713579"/>
              <a:gd name="connsiteY124" fmla="*/ 6113462 h 6858000"/>
              <a:gd name="connsiteX125" fmla="*/ 7713579 w 7713579"/>
              <a:gd name="connsiteY125" fmla="*/ 6183312 h 6858000"/>
              <a:gd name="connsiteX126" fmla="*/ 7710404 w 7713579"/>
              <a:gd name="connsiteY126" fmla="*/ 6251575 h 6858000"/>
              <a:gd name="connsiteX127" fmla="*/ 7702466 w 7713579"/>
              <a:gd name="connsiteY127" fmla="*/ 6311900 h 6858000"/>
              <a:gd name="connsiteX128" fmla="*/ 7691354 w 7713579"/>
              <a:gd name="connsiteY128" fmla="*/ 6361112 h 6858000"/>
              <a:gd name="connsiteX129" fmla="*/ 7677066 w 7713579"/>
              <a:gd name="connsiteY129" fmla="*/ 6407150 h 6858000"/>
              <a:gd name="connsiteX130" fmla="*/ 7661191 w 7713579"/>
              <a:gd name="connsiteY130" fmla="*/ 6448425 h 6858000"/>
              <a:gd name="connsiteX131" fmla="*/ 7643729 w 7713579"/>
              <a:gd name="connsiteY131" fmla="*/ 6488112 h 6858000"/>
              <a:gd name="connsiteX132" fmla="*/ 7626266 w 7713579"/>
              <a:gd name="connsiteY132" fmla="*/ 6523037 h 6858000"/>
              <a:gd name="connsiteX133" fmla="*/ 7607216 w 7713579"/>
              <a:gd name="connsiteY133" fmla="*/ 6561137 h 6858000"/>
              <a:gd name="connsiteX134" fmla="*/ 7588166 w 7713579"/>
              <a:gd name="connsiteY134" fmla="*/ 6597650 h 6858000"/>
              <a:gd name="connsiteX135" fmla="*/ 7572291 w 7713579"/>
              <a:gd name="connsiteY135" fmla="*/ 6640512 h 6858000"/>
              <a:gd name="connsiteX136" fmla="*/ 7556416 w 7713579"/>
              <a:gd name="connsiteY136" fmla="*/ 6683375 h 6858000"/>
              <a:gd name="connsiteX137" fmla="*/ 7546891 w 7713579"/>
              <a:gd name="connsiteY137" fmla="*/ 6735762 h 6858000"/>
              <a:gd name="connsiteX138" fmla="*/ 7538954 w 7713579"/>
              <a:gd name="connsiteY138" fmla="*/ 6791325 h 6858000"/>
              <a:gd name="connsiteX139" fmla="*/ 7534191 w 7713579"/>
              <a:gd name="connsiteY139" fmla="*/ 6858000 h 6858000"/>
              <a:gd name="connsiteX140" fmla="*/ 0 w 7713579"/>
              <a:gd name="connsiteY140" fmla="*/ 6858000 h 6858000"/>
              <a:gd name="connsiteX141" fmla="*/ 0 w 7713579"/>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713579" h="6858000">
                <a:moveTo>
                  <a:pt x="0" y="0"/>
                </a:moveTo>
                <a:lnTo>
                  <a:pt x="7534191" y="0"/>
                </a:lnTo>
                <a:lnTo>
                  <a:pt x="7538954" y="66675"/>
                </a:lnTo>
                <a:lnTo>
                  <a:pt x="7546891" y="122237"/>
                </a:lnTo>
                <a:lnTo>
                  <a:pt x="7556416" y="174625"/>
                </a:lnTo>
                <a:lnTo>
                  <a:pt x="7572291" y="217487"/>
                </a:lnTo>
                <a:lnTo>
                  <a:pt x="7588166" y="260350"/>
                </a:lnTo>
                <a:lnTo>
                  <a:pt x="7607216" y="296862"/>
                </a:lnTo>
                <a:lnTo>
                  <a:pt x="7626266" y="334962"/>
                </a:lnTo>
                <a:lnTo>
                  <a:pt x="7643729" y="369887"/>
                </a:lnTo>
                <a:lnTo>
                  <a:pt x="7661191" y="409575"/>
                </a:lnTo>
                <a:lnTo>
                  <a:pt x="7677066" y="450850"/>
                </a:lnTo>
                <a:lnTo>
                  <a:pt x="7691354" y="496887"/>
                </a:lnTo>
                <a:lnTo>
                  <a:pt x="7702466" y="546100"/>
                </a:lnTo>
                <a:lnTo>
                  <a:pt x="7710404" y="606425"/>
                </a:lnTo>
                <a:lnTo>
                  <a:pt x="7713579" y="673100"/>
                </a:lnTo>
                <a:lnTo>
                  <a:pt x="7710404" y="744537"/>
                </a:lnTo>
                <a:lnTo>
                  <a:pt x="7702466" y="801687"/>
                </a:lnTo>
                <a:lnTo>
                  <a:pt x="7691354" y="854075"/>
                </a:lnTo>
                <a:lnTo>
                  <a:pt x="7677066" y="901700"/>
                </a:lnTo>
                <a:lnTo>
                  <a:pt x="7661191" y="942975"/>
                </a:lnTo>
                <a:lnTo>
                  <a:pt x="7642141" y="981075"/>
                </a:lnTo>
                <a:lnTo>
                  <a:pt x="7623091" y="1017587"/>
                </a:lnTo>
                <a:lnTo>
                  <a:pt x="7604041" y="1055687"/>
                </a:lnTo>
                <a:lnTo>
                  <a:pt x="7586579" y="1095375"/>
                </a:lnTo>
                <a:lnTo>
                  <a:pt x="7569116" y="1136650"/>
                </a:lnTo>
                <a:lnTo>
                  <a:pt x="7554829" y="1182687"/>
                </a:lnTo>
                <a:lnTo>
                  <a:pt x="7545304" y="1235075"/>
                </a:lnTo>
                <a:lnTo>
                  <a:pt x="7535779" y="1295400"/>
                </a:lnTo>
                <a:lnTo>
                  <a:pt x="7534191" y="1363662"/>
                </a:lnTo>
                <a:lnTo>
                  <a:pt x="7535779" y="1431925"/>
                </a:lnTo>
                <a:lnTo>
                  <a:pt x="7545304" y="1492250"/>
                </a:lnTo>
                <a:lnTo>
                  <a:pt x="7554829" y="1544637"/>
                </a:lnTo>
                <a:lnTo>
                  <a:pt x="7569116" y="1589087"/>
                </a:lnTo>
                <a:lnTo>
                  <a:pt x="7586579" y="1631950"/>
                </a:lnTo>
                <a:lnTo>
                  <a:pt x="7604041" y="1671637"/>
                </a:lnTo>
                <a:lnTo>
                  <a:pt x="7623091" y="1708150"/>
                </a:lnTo>
                <a:lnTo>
                  <a:pt x="7642141" y="1743075"/>
                </a:lnTo>
                <a:lnTo>
                  <a:pt x="7661191" y="1782762"/>
                </a:lnTo>
                <a:lnTo>
                  <a:pt x="7677066" y="1824037"/>
                </a:lnTo>
                <a:lnTo>
                  <a:pt x="7691354" y="1870075"/>
                </a:lnTo>
                <a:lnTo>
                  <a:pt x="7702466" y="1922462"/>
                </a:lnTo>
                <a:lnTo>
                  <a:pt x="7710404" y="1982787"/>
                </a:lnTo>
                <a:lnTo>
                  <a:pt x="7713579" y="2051050"/>
                </a:lnTo>
                <a:lnTo>
                  <a:pt x="7710404" y="2119312"/>
                </a:lnTo>
                <a:lnTo>
                  <a:pt x="7702466" y="2179637"/>
                </a:lnTo>
                <a:lnTo>
                  <a:pt x="7691354" y="2232025"/>
                </a:lnTo>
                <a:lnTo>
                  <a:pt x="7677066" y="2278062"/>
                </a:lnTo>
                <a:lnTo>
                  <a:pt x="7661191" y="2319337"/>
                </a:lnTo>
                <a:lnTo>
                  <a:pt x="7642141" y="2359025"/>
                </a:lnTo>
                <a:lnTo>
                  <a:pt x="7623091" y="2395537"/>
                </a:lnTo>
                <a:lnTo>
                  <a:pt x="7604041" y="2433637"/>
                </a:lnTo>
                <a:lnTo>
                  <a:pt x="7586579" y="2471737"/>
                </a:lnTo>
                <a:lnTo>
                  <a:pt x="7569116" y="2513012"/>
                </a:lnTo>
                <a:lnTo>
                  <a:pt x="7554829" y="2560637"/>
                </a:lnTo>
                <a:lnTo>
                  <a:pt x="7545304" y="2613025"/>
                </a:lnTo>
                <a:lnTo>
                  <a:pt x="7535779" y="2671762"/>
                </a:lnTo>
                <a:lnTo>
                  <a:pt x="7534191" y="2741612"/>
                </a:lnTo>
                <a:lnTo>
                  <a:pt x="7535779" y="2809875"/>
                </a:lnTo>
                <a:lnTo>
                  <a:pt x="7545304" y="2868612"/>
                </a:lnTo>
                <a:lnTo>
                  <a:pt x="7554829" y="2922587"/>
                </a:lnTo>
                <a:lnTo>
                  <a:pt x="7569116" y="2967037"/>
                </a:lnTo>
                <a:lnTo>
                  <a:pt x="7586579" y="3009900"/>
                </a:lnTo>
                <a:lnTo>
                  <a:pt x="7604041" y="3046412"/>
                </a:lnTo>
                <a:lnTo>
                  <a:pt x="7623091" y="3084512"/>
                </a:lnTo>
                <a:lnTo>
                  <a:pt x="7642141" y="3121025"/>
                </a:lnTo>
                <a:lnTo>
                  <a:pt x="7661191" y="3160712"/>
                </a:lnTo>
                <a:lnTo>
                  <a:pt x="7677066" y="3201987"/>
                </a:lnTo>
                <a:lnTo>
                  <a:pt x="7691354" y="3248025"/>
                </a:lnTo>
                <a:lnTo>
                  <a:pt x="7702466" y="3300412"/>
                </a:lnTo>
                <a:lnTo>
                  <a:pt x="7710404" y="3360737"/>
                </a:lnTo>
                <a:lnTo>
                  <a:pt x="7713579" y="3427412"/>
                </a:lnTo>
                <a:lnTo>
                  <a:pt x="7710404" y="3497262"/>
                </a:lnTo>
                <a:lnTo>
                  <a:pt x="7702466" y="3557587"/>
                </a:lnTo>
                <a:lnTo>
                  <a:pt x="7691354" y="3609975"/>
                </a:lnTo>
                <a:lnTo>
                  <a:pt x="7677066" y="3656012"/>
                </a:lnTo>
                <a:lnTo>
                  <a:pt x="7661191" y="3697287"/>
                </a:lnTo>
                <a:lnTo>
                  <a:pt x="7642141" y="3736975"/>
                </a:lnTo>
                <a:lnTo>
                  <a:pt x="7604041" y="3811587"/>
                </a:lnTo>
                <a:lnTo>
                  <a:pt x="7586579" y="3848100"/>
                </a:lnTo>
                <a:lnTo>
                  <a:pt x="7569116" y="3890962"/>
                </a:lnTo>
                <a:lnTo>
                  <a:pt x="7554829" y="3935412"/>
                </a:lnTo>
                <a:lnTo>
                  <a:pt x="7545304" y="3987800"/>
                </a:lnTo>
                <a:lnTo>
                  <a:pt x="7535779" y="4048125"/>
                </a:lnTo>
                <a:lnTo>
                  <a:pt x="7534191" y="4116387"/>
                </a:lnTo>
                <a:lnTo>
                  <a:pt x="7535779" y="4186237"/>
                </a:lnTo>
                <a:lnTo>
                  <a:pt x="7545304" y="4244975"/>
                </a:lnTo>
                <a:lnTo>
                  <a:pt x="7554829" y="4297362"/>
                </a:lnTo>
                <a:lnTo>
                  <a:pt x="7569116" y="4343400"/>
                </a:lnTo>
                <a:lnTo>
                  <a:pt x="7586579" y="4386262"/>
                </a:lnTo>
                <a:lnTo>
                  <a:pt x="7604041" y="4424362"/>
                </a:lnTo>
                <a:lnTo>
                  <a:pt x="7642141" y="4498975"/>
                </a:lnTo>
                <a:lnTo>
                  <a:pt x="7661191" y="4537075"/>
                </a:lnTo>
                <a:lnTo>
                  <a:pt x="7677066" y="4579937"/>
                </a:lnTo>
                <a:lnTo>
                  <a:pt x="7691354" y="4625975"/>
                </a:lnTo>
                <a:lnTo>
                  <a:pt x="7702466" y="4678362"/>
                </a:lnTo>
                <a:lnTo>
                  <a:pt x="7710404" y="4738687"/>
                </a:lnTo>
                <a:lnTo>
                  <a:pt x="7713579" y="4806950"/>
                </a:lnTo>
                <a:lnTo>
                  <a:pt x="7710404" y="4875212"/>
                </a:lnTo>
                <a:lnTo>
                  <a:pt x="7702466" y="4935537"/>
                </a:lnTo>
                <a:lnTo>
                  <a:pt x="7691354" y="4987925"/>
                </a:lnTo>
                <a:lnTo>
                  <a:pt x="7677066" y="5033962"/>
                </a:lnTo>
                <a:lnTo>
                  <a:pt x="7661191" y="5075237"/>
                </a:lnTo>
                <a:lnTo>
                  <a:pt x="7642141" y="5114925"/>
                </a:lnTo>
                <a:lnTo>
                  <a:pt x="7623091" y="5149850"/>
                </a:lnTo>
                <a:lnTo>
                  <a:pt x="7604041" y="5186362"/>
                </a:lnTo>
                <a:lnTo>
                  <a:pt x="7586579" y="5226050"/>
                </a:lnTo>
                <a:lnTo>
                  <a:pt x="7569116" y="5268912"/>
                </a:lnTo>
                <a:lnTo>
                  <a:pt x="7554829" y="5313362"/>
                </a:lnTo>
                <a:lnTo>
                  <a:pt x="7545304" y="5365750"/>
                </a:lnTo>
                <a:lnTo>
                  <a:pt x="7535779" y="5426075"/>
                </a:lnTo>
                <a:lnTo>
                  <a:pt x="7534191" y="5494337"/>
                </a:lnTo>
                <a:lnTo>
                  <a:pt x="7535779" y="5562600"/>
                </a:lnTo>
                <a:lnTo>
                  <a:pt x="7545304" y="5622925"/>
                </a:lnTo>
                <a:lnTo>
                  <a:pt x="7554829" y="5675312"/>
                </a:lnTo>
                <a:lnTo>
                  <a:pt x="7569116" y="5721350"/>
                </a:lnTo>
                <a:lnTo>
                  <a:pt x="7586579" y="5762625"/>
                </a:lnTo>
                <a:lnTo>
                  <a:pt x="7604041" y="5802312"/>
                </a:lnTo>
                <a:lnTo>
                  <a:pt x="7623091" y="5840412"/>
                </a:lnTo>
                <a:lnTo>
                  <a:pt x="7642141" y="5876925"/>
                </a:lnTo>
                <a:lnTo>
                  <a:pt x="7661191" y="5915025"/>
                </a:lnTo>
                <a:lnTo>
                  <a:pt x="7677066" y="5956300"/>
                </a:lnTo>
                <a:lnTo>
                  <a:pt x="7691354" y="6003925"/>
                </a:lnTo>
                <a:lnTo>
                  <a:pt x="7702466" y="6056312"/>
                </a:lnTo>
                <a:lnTo>
                  <a:pt x="7710404" y="6113462"/>
                </a:lnTo>
                <a:lnTo>
                  <a:pt x="7713579" y="6183312"/>
                </a:lnTo>
                <a:lnTo>
                  <a:pt x="7710404" y="6251575"/>
                </a:lnTo>
                <a:lnTo>
                  <a:pt x="7702466" y="6311900"/>
                </a:lnTo>
                <a:lnTo>
                  <a:pt x="7691354" y="6361112"/>
                </a:lnTo>
                <a:lnTo>
                  <a:pt x="7677066" y="6407150"/>
                </a:lnTo>
                <a:lnTo>
                  <a:pt x="7661191" y="6448425"/>
                </a:lnTo>
                <a:lnTo>
                  <a:pt x="7643729" y="6488112"/>
                </a:lnTo>
                <a:lnTo>
                  <a:pt x="7626266" y="6523037"/>
                </a:lnTo>
                <a:lnTo>
                  <a:pt x="7607216" y="6561137"/>
                </a:lnTo>
                <a:lnTo>
                  <a:pt x="7588166" y="6597650"/>
                </a:lnTo>
                <a:lnTo>
                  <a:pt x="7572291" y="6640512"/>
                </a:lnTo>
                <a:lnTo>
                  <a:pt x="7556416" y="6683375"/>
                </a:lnTo>
                <a:lnTo>
                  <a:pt x="7546891" y="6735762"/>
                </a:lnTo>
                <a:lnTo>
                  <a:pt x="7538954" y="6791325"/>
                </a:lnTo>
                <a:lnTo>
                  <a:pt x="7534191" y="6858000"/>
                </a:lnTo>
                <a:lnTo>
                  <a:pt x="0" y="6858000"/>
                </a:lnTo>
                <a:lnTo>
                  <a:pt x="0" y="0"/>
                </a:ln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ight bulb on yellow background with sketched light beams and cord">
            <a:extLst>
              <a:ext uri="{FF2B5EF4-FFF2-40B4-BE49-F238E27FC236}">
                <a16:creationId xmlns:a16="http://schemas.microsoft.com/office/drawing/2014/main" id="{BA378A87-2795-41B2-9548-82B6FA70081E}"/>
              </a:ext>
            </a:extLst>
          </p:cNvPr>
          <p:cNvPicPr>
            <a:picLocks noChangeAspect="1"/>
          </p:cNvPicPr>
          <p:nvPr/>
        </p:nvPicPr>
        <p:blipFill rotWithShape="1">
          <a:blip r:embed="rId2"/>
          <a:srcRect l="30555"/>
          <a:stretch/>
        </p:blipFill>
        <p:spPr>
          <a:xfrm>
            <a:off x="247466" y="405750"/>
            <a:ext cx="6533481" cy="6247784"/>
          </a:xfrm>
          <a:prstGeom prst="rect">
            <a:avLst/>
          </a:prstGeom>
        </p:spPr>
      </p:pic>
      <p:sp>
        <p:nvSpPr>
          <p:cNvPr id="3" name="Content Placeholder 2">
            <a:extLst>
              <a:ext uri="{FF2B5EF4-FFF2-40B4-BE49-F238E27FC236}">
                <a16:creationId xmlns:a16="http://schemas.microsoft.com/office/drawing/2014/main" id="{644B2215-4BEB-48E2-B2F0-10B7868F5221}"/>
              </a:ext>
            </a:extLst>
          </p:cNvPr>
          <p:cNvSpPr>
            <a:spLocks noGrp="1"/>
          </p:cNvSpPr>
          <p:nvPr>
            <p:ph idx="1"/>
          </p:nvPr>
        </p:nvSpPr>
        <p:spPr>
          <a:xfrm>
            <a:off x="7714717" y="1653397"/>
            <a:ext cx="4287327" cy="4923101"/>
          </a:xfrm>
        </p:spPr>
        <p:txBody>
          <a:bodyPr vert="horz" lIns="91440" tIns="45720" rIns="91440" bIns="45720" rtlCol="0" anchor="t">
            <a:noAutofit/>
          </a:bodyPr>
          <a:lstStyle/>
          <a:p>
            <a:pPr>
              <a:spcBef>
                <a:spcPts val="0"/>
              </a:spcBef>
              <a:buFont typeface="Arial"/>
              <a:buChar char="•"/>
            </a:pPr>
            <a:r>
              <a:rPr lang="en-US" b="1" dirty="0">
                <a:solidFill>
                  <a:schemeClr val="tx1">
                    <a:alpha val="60000"/>
                  </a:schemeClr>
                </a:solidFill>
                <a:latin typeface="Times New Roman"/>
                <a:ea typeface="+mn-lt"/>
                <a:cs typeface="+mn-lt"/>
              </a:rPr>
              <a:t> Introduction</a:t>
            </a:r>
          </a:p>
          <a:p>
            <a:pPr>
              <a:spcBef>
                <a:spcPts val="0"/>
              </a:spcBef>
              <a:buFont typeface="Arial"/>
              <a:buChar char="•"/>
            </a:pPr>
            <a:r>
              <a:rPr lang="en-US" b="1" dirty="0">
                <a:solidFill>
                  <a:schemeClr val="tx1">
                    <a:alpha val="60000"/>
                  </a:schemeClr>
                </a:solidFill>
                <a:latin typeface="Times New Roman"/>
                <a:ea typeface="+mn-lt"/>
                <a:cs typeface="+mn-lt"/>
              </a:rPr>
              <a:t> Objectives</a:t>
            </a:r>
          </a:p>
          <a:p>
            <a:pPr>
              <a:spcBef>
                <a:spcPts val="0"/>
              </a:spcBef>
              <a:buFont typeface="Arial"/>
              <a:buChar char="•"/>
            </a:pPr>
            <a:r>
              <a:rPr lang="en-US" b="1" dirty="0">
                <a:solidFill>
                  <a:schemeClr val="tx1">
                    <a:alpha val="60000"/>
                  </a:schemeClr>
                </a:solidFill>
                <a:latin typeface="Times New Roman"/>
                <a:ea typeface="+mn-lt"/>
                <a:cs typeface="+mn-lt"/>
              </a:rPr>
              <a:t> Modules</a:t>
            </a:r>
          </a:p>
          <a:p>
            <a:pPr>
              <a:spcBef>
                <a:spcPts val="0"/>
              </a:spcBef>
              <a:buFont typeface="Arial"/>
              <a:buChar char="•"/>
            </a:pPr>
            <a:r>
              <a:rPr lang="en-US" b="1" dirty="0">
                <a:solidFill>
                  <a:schemeClr val="tx1">
                    <a:alpha val="60000"/>
                  </a:schemeClr>
                </a:solidFill>
                <a:latin typeface="Times New Roman"/>
                <a:ea typeface="+mn-lt"/>
                <a:cs typeface="+mn-lt"/>
              </a:rPr>
              <a:t>System Requirements</a:t>
            </a:r>
          </a:p>
          <a:p>
            <a:pPr>
              <a:spcBef>
                <a:spcPts val="0"/>
              </a:spcBef>
              <a:buFont typeface="Arial"/>
              <a:buChar char="•"/>
            </a:pPr>
            <a:r>
              <a:rPr lang="en-US" b="1" dirty="0">
                <a:solidFill>
                  <a:schemeClr val="tx1">
                    <a:alpha val="60000"/>
                  </a:schemeClr>
                </a:solidFill>
                <a:latin typeface="Times New Roman"/>
                <a:ea typeface="+mn-lt"/>
                <a:cs typeface="+mn-lt"/>
              </a:rPr>
              <a:t>Hardware Requirements</a:t>
            </a:r>
          </a:p>
          <a:p>
            <a:pPr>
              <a:spcBef>
                <a:spcPts val="0"/>
              </a:spcBef>
              <a:buFont typeface="Arial"/>
              <a:buChar char="•"/>
            </a:pPr>
            <a:r>
              <a:rPr lang="en-US" b="1" dirty="0">
                <a:solidFill>
                  <a:schemeClr val="tx1">
                    <a:alpha val="60000"/>
                  </a:schemeClr>
                </a:solidFill>
                <a:latin typeface="Times New Roman"/>
                <a:ea typeface="+mn-lt"/>
                <a:cs typeface="+mn-lt"/>
              </a:rPr>
              <a:t> Advantages</a:t>
            </a:r>
          </a:p>
          <a:p>
            <a:pPr>
              <a:spcBef>
                <a:spcPts val="0"/>
              </a:spcBef>
              <a:buFont typeface="Arial"/>
              <a:buChar char="•"/>
            </a:pPr>
            <a:r>
              <a:rPr lang="en-US" b="1" dirty="0">
                <a:solidFill>
                  <a:schemeClr val="tx1">
                    <a:alpha val="60000"/>
                  </a:schemeClr>
                </a:solidFill>
                <a:latin typeface="Times New Roman"/>
                <a:ea typeface="+mn-lt"/>
                <a:cs typeface="+mn-lt"/>
              </a:rPr>
              <a:t> Limitation</a:t>
            </a:r>
          </a:p>
          <a:p>
            <a:pPr>
              <a:spcBef>
                <a:spcPts val="0"/>
              </a:spcBef>
              <a:buFont typeface="Arial"/>
              <a:buChar char="•"/>
            </a:pPr>
            <a:r>
              <a:rPr lang="en-US" b="1" dirty="0">
                <a:solidFill>
                  <a:schemeClr val="tx1">
                    <a:alpha val="60000"/>
                  </a:schemeClr>
                </a:solidFill>
                <a:latin typeface="Times New Roman"/>
                <a:ea typeface="+mn-lt"/>
                <a:cs typeface="+mn-lt"/>
              </a:rPr>
              <a:t>Application</a:t>
            </a:r>
          </a:p>
          <a:p>
            <a:pPr marL="0" indent="0">
              <a:spcBef>
                <a:spcPts val="0"/>
              </a:spcBef>
              <a:buNone/>
            </a:pPr>
            <a:endParaRPr lang="en-US" b="1" dirty="0">
              <a:solidFill>
                <a:srgbClr val="000000">
                  <a:alpha val="60000"/>
                </a:srgbClr>
              </a:solidFill>
              <a:latin typeface="Times New Roman"/>
              <a:ea typeface="+mn-lt"/>
              <a:cs typeface="+mn-lt"/>
            </a:endParaRPr>
          </a:p>
          <a:p>
            <a:pPr marL="0" indent="0">
              <a:buNone/>
            </a:pPr>
            <a:endParaRPr lang="en-US" b="1" dirty="0">
              <a:solidFill>
                <a:schemeClr val="tx1">
                  <a:alpha val="60000"/>
                </a:schemeClr>
              </a:solidFill>
              <a:latin typeface="Times New Roman"/>
              <a:cs typeface="Calibri"/>
            </a:endParaRPr>
          </a:p>
        </p:txBody>
      </p:sp>
    </p:spTree>
    <p:extLst>
      <p:ext uri="{BB962C8B-B14F-4D97-AF65-F5344CB8AC3E}">
        <p14:creationId xmlns:p14="http://schemas.microsoft.com/office/powerpoint/2010/main" val="3838619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Picture 4" descr="Glasses on top of a book">
            <a:extLst>
              <a:ext uri="{FF2B5EF4-FFF2-40B4-BE49-F238E27FC236}">
                <a16:creationId xmlns:a16="http://schemas.microsoft.com/office/drawing/2014/main" id="{5848AF67-4729-412D-8D43-D7D7E99704DB}"/>
              </a:ext>
            </a:extLst>
          </p:cNvPr>
          <p:cNvPicPr>
            <a:picLocks noChangeAspect="1"/>
          </p:cNvPicPr>
          <p:nvPr/>
        </p:nvPicPr>
        <p:blipFill rotWithShape="1">
          <a:blip r:embed="rId2"/>
          <a:srcRect l="16129" r="36997" b="10"/>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11"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D7ACAB0-AD00-4178-89AE-C696C9464016}"/>
              </a:ext>
            </a:extLst>
          </p:cNvPr>
          <p:cNvSpPr>
            <a:spLocks noGrp="1"/>
          </p:cNvSpPr>
          <p:nvPr>
            <p:ph type="title"/>
          </p:nvPr>
        </p:nvSpPr>
        <p:spPr>
          <a:xfrm>
            <a:off x="5827048" y="407987"/>
            <a:ext cx="5721484" cy="1325563"/>
          </a:xfrm>
        </p:spPr>
        <p:txBody>
          <a:bodyPr>
            <a:normAutofit/>
          </a:bodyPr>
          <a:lstStyle/>
          <a:p>
            <a:r>
              <a:rPr lang="en-US" dirty="0">
                <a:cs typeface="Calibri Light"/>
              </a:rPr>
              <a:t>Introduction</a:t>
            </a:r>
            <a:endParaRPr lang="en-US" dirty="0"/>
          </a:p>
        </p:txBody>
      </p:sp>
      <p:sp>
        <p:nvSpPr>
          <p:cNvPr id="3" name="Content Placeholder 2">
            <a:extLst>
              <a:ext uri="{FF2B5EF4-FFF2-40B4-BE49-F238E27FC236}">
                <a16:creationId xmlns:a16="http://schemas.microsoft.com/office/drawing/2014/main" id="{D5259494-B138-4F3B-9600-C27680A921A5}"/>
              </a:ext>
            </a:extLst>
          </p:cNvPr>
          <p:cNvSpPr>
            <a:spLocks noGrp="1"/>
          </p:cNvSpPr>
          <p:nvPr>
            <p:ph idx="1"/>
          </p:nvPr>
        </p:nvSpPr>
        <p:spPr>
          <a:xfrm>
            <a:off x="5827048" y="1868487"/>
            <a:ext cx="5721484" cy="4351338"/>
          </a:xfrm>
        </p:spPr>
        <p:txBody>
          <a:bodyPr vert="horz" lIns="91440" tIns="45720" rIns="91440" bIns="45720" rtlCol="0">
            <a:normAutofit/>
          </a:bodyPr>
          <a:lstStyle/>
          <a:p>
            <a:pPr marL="0" indent="0">
              <a:buNone/>
            </a:pPr>
            <a:r>
              <a:rPr lang="en-US" dirty="0">
                <a:ea typeface="+mn-lt"/>
                <a:cs typeface="+mn-lt"/>
              </a:rPr>
              <a:t>In the proposed GLAU Sports student can get all the information of various games and the venue. The student can get registered from anywhere and at any time. By using this system student can save a lot of time and effort. The student can easily get the information from anywhere.</a:t>
            </a:r>
            <a:endParaRPr lang="en-US">
              <a:ea typeface="+mn-lt"/>
              <a:cs typeface="+mn-lt"/>
            </a:endParaRPr>
          </a:p>
        </p:txBody>
      </p:sp>
    </p:spTree>
    <p:extLst>
      <p:ext uri="{BB962C8B-B14F-4D97-AF65-F5344CB8AC3E}">
        <p14:creationId xmlns:p14="http://schemas.microsoft.com/office/powerpoint/2010/main" val="488318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DE8E5-1CD1-4D57-A972-C5E556A6C9E6}"/>
              </a:ext>
            </a:extLst>
          </p:cNvPr>
          <p:cNvSpPr>
            <a:spLocks noGrp="1"/>
          </p:cNvSpPr>
          <p:nvPr>
            <p:ph type="title"/>
          </p:nvPr>
        </p:nvSpPr>
        <p:spPr>
          <a:xfrm>
            <a:off x="1653363" y="365760"/>
            <a:ext cx="9367203" cy="1188720"/>
          </a:xfrm>
        </p:spPr>
        <p:txBody>
          <a:bodyPr>
            <a:normAutofit/>
          </a:bodyPr>
          <a:lstStyle/>
          <a:p>
            <a:r>
              <a:rPr lang="en-US" dirty="0">
                <a:cs typeface="Calibri Light"/>
              </a:rPr>
              <a:t>Objective</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5">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29137A0-0212-40FC-8119-868E0A441135}"/>
              </a:ext>
            </a:extLst>
          </p:cNvPr>
          <p:cNvSpPr>
            <a:spLocks noGrp="1"/>
          </p:cNvSpPr>
          <p:nvPr>
            <p:ph idx="1"/>
          </p:nvPr>
        </p:nvSpPr>
        <p:spPr>
          <a:xfrm>
            <a:off x="977628" y="1788084"/>
            <a:ext cx="11020599" cy="5076817"/>
          </a:xfrm>
        </p:spPr>
        <p:txBody>
          <a:bodyPr vert="horz" lIns="91440" tIns="45720" rIns="91440" bIns="45720" rtlCol="0" anchor="t">
            <a:normAutofit/>
          </a:bodyPr>
          <a:lstStyle/>
          <a:p>
            <a:pPr>
              <a:buNone/>
            </a:pPr>
            <a:r>
              <a:rPr lang="en-US" sz="2000" dirty="0">
                <a:ea typeface="+mn-lt"/>
                <a:cs typeface="+mn-lt"/>
              </a:rPr>
              <a:t>The</a:t>
            </a:r>
            <a:r>
              <a:rPr lang="en-US" sz="2000" b="1" dirty="0">
                <a:ea typeface="+mn-lt"/>
                <a:cs typeface="+mn-lt"/>
              </a:rPr>
              <a:t> GLAU Sports</a:t>
            </a:r>
            <a:r>
              <a:rPr lang="en-US" sz="2000" dirty="0">
                <a:ea typeface="+mn-lt"/>
                <a:cs typeface="+mn-lt"/>
              </a:rPr>
              <a:t> objective is to provide which manages the activity of many sports at a time. It also manages the selection activity of students to college and to state level. The users will consume less amount of time when compared to manual paper work through the automated system. The system will take care of all the servicing activity in a quick manner.</a:t>
            </a:r>
          </a:p>
          <a:p>
            <a:pPr>
              <a:buNone/>
            </a:pPr>
            <a:r>
              <a:rPr lang="en-US" sz="2000" dirty="0">
                <a:ea typeface="+mn-lt"/>
                <a:cs typeface="+mn-lt"/>
              </a:rPr>
              <a:t>Data storing is easier. It will be able to check any report at any time. Paper work and manual work is reduced. The system is user friendly and easy to use.</a:t>
            </a:r>
          </a:p>
          <a:p>
            <a:pPr>
              <a:buFont typeface="Arial"/>
              <a:buChar char="•"/>
            </a:pPr>
            <a:r>
              <a:rPr lang="en-US" sz="2000" dirty="0">
                <a:ea typeface="+mn-lt"/>
                <a:cs typeface="+mn-lt"/>
              </a:rPr>
              <a:t>Goal oriented </a:t>
            </a:r>
          </a:p>
          <a:p>
            <a:pPr>
              <a:buFont typeface="Arial"/>
              <a:buChar char="•"/>
            </a:pPr>
            <a:r>
              <a:rPr lang="en-US" sz="2000" dirty="0">
                <a:ea typeface="+mn-lt"/>
                <a:cs typeface="+mn-lt"/>
              </a:rPr>
              <a:t>Deliberately Structured</a:t>
            </a:r>
          </a:p>
          <a:p>
            <a:pPr>
              <a:buFont typeface="Arial"/>
              <a:buChar char="•"/>
            </a:pPr>
            <a:r>
              <a:rPr lang="en-US" sz="2000" dirty="0">
                <a:ea typeface="+mn-lt"/>
                <a:cs typeface="+mn-lt"/>
              </a:rPr>
              <a:t>Deliberately Coordinated </a:t>
            </a:r>
          </a:p>
          <a:p>
            <a:pPr>
              <a:buFont typeface="Arial"/>
              <a:buChar char="•"/>
            </a:pPr>
            <a:r>
              <a:rPr lang="en-US" sz="2000" dirty="0">
                <a:ea typeface="+mn-lt"/>
                <a:cs typeface="+mn-lt"/>
              </a:rPr>
              <a:t>Exist as a system of individuals and groups</a:t>
            </a:r>
          </a:p>
          <a:p>
            <a:pPr>
              <a:buFont typeface="Arial"/>
              <a:buChar char="•"/>
            </a:pPr>
            <a:r>
              <a:rPr lang="en-US" sz="2000" dirty="0">
                <a:ea typeface="+mn-lt"/>
                <a:cs typeface="+mn-lt"/>
              </a:rPr>
              <a:t>Made up of people with special skills</a:t>
            </a:r>
          </a:p>
          <a:p>
            <a:pPr indent="0">
              <a:buNone/>
            </a:pPr>
            <a:r>
              <a:rPr lang="en-US" sz="2000" dirty="0">
                <a:ea typeface="+mn-lt"/>
                <a:cs typeface="+mn-lt"/>
              </a:rPr>
              <a:t>It is a product to manage games/sports played at schools. This is an application that was developed to keep track of different sporting events with multiple games played between multiple schools and students. </a:t>
            </a:r>
          </a:p>
          <a:p>
            <a:pPr>
              <a:buNone/>
            </a:pPr>
            <a:endParaRPr lang="en-US" sz="2000" dirty="0">
              <a:cs typeface="Calibri"/>
            </a:endParaRPr>
          </a:p>
        </p:txBody>
      </p:sp>
    </p:spTree>
    <p:extLst>
      <p:ext uri="{BB962C8B-B14F-4D97-AF65-F5344CB8AC3E}">
        <p14:creationId xmlns:p14="http://schemas.microsoft.com/office/powerpoint/2010/main" val="2291488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95F05-D1E3-4152-9337-BE0F969928B9}"/>
              </a:ext>
            </a:extLst>
          </p:cNvPr>
          <p:cNvSpPr>
            <a:spLocks noGrp="1"/>
          </p:cNvSpPr>
          <p:nvPr>
            <p:ph type="title"/>
          </p:nvPr>
        </p:nvSpPr>
        <p:spPr/>
        <p:txBody>
          <a:bodyPr/>
          <a:lstStyle/>
          <a:p>
            <a:r>
              <a:rPr lang="en-US" dirty="0">
                <a:cs typeface="Calibri Light"/>
              </a:rPr>
              <a:t>Modules</a:t>
            </a:r>
            <a:endParaRPr lang="en-US" dirty="0"/>
          </a:p>
        </p:txBody>
      </p:sp>
      <p:sp>
        <p:nvSpPr>
          <p:cNvPr id="3" name="Content Placeholder 2">
            <a:extLst>
              <a:ext uri="{FF2B5EF4-FFF2-40B4-BE49-F238E27FC236}">
                <a16:creationId xmlns:a16="http://schemas.microsoft.com/office/drawing/2014/main" id="{6030383C-DFFE-46BB-87F7-0A73ABE25416}"/>
              </a:ext>
            </a:extLst>
          </p:cNvPr>
          <p:cNvSpPr>
            <a:spLocks noGrp="1"/>
          </p:cNvSpPr>
          <p:nvPr>
            <p:ph idx="1"/>
          </p:nvPr>
        </p:nvSpPr>
        <p:spPr/>
        <p:txBody>
          <a:bodyPr vert="horz" lIns="91440" tIns="45720" rIns="91440" bIns="45720" rtlCol="0" anchor="t">
            <a:normAutofit/>
          </a:bodyPr>
          <a:lstStyle/>
          <a:p>
            <a:pPr algn="just"/>
            <a:r>
              <a:rPr lang="en-US" dirty="0">
                <a:ea typeface="+mn-lt"/>
                <a:cs typeface="+mn-lt"/>
              </a:rPr>
              <a:t>This Project has following Modules:</a:t>
            </a:r>
          </a:p>
          <a:p>
            <a:pPr algn="just"/>
            <a:r>
              <a:rPr lang="en-US" b="1" dirty="0">
                <a:ea typeface="+mn-lt"/>
                <a:cs typeface="+mn-lt"/>
              </a:rPr>
              <a:t>Admin</a:t>
            </a:r>
            <a:endParaRPr lang="en-US" dirty="0">
              <a:ea typeface="+mn-lt"/>
              <a:cs typeface="+mn-lt"/>
            </a:endParaRPr>
          </a:p>
          <a:p>
            <a:pPr algn="just"/>
            <a:r>
              <a:rPr lang="en-US" b="1" dirty="0">
                <a:ea typeface="+mn-lt"/>
                <a:cs typeface="+mn-lt"/>
              </a:rPr>
              <a:t>User</a:t>
            </a:r>
            <a:endParaRPr lang="en-US" dirty="0">
              <a:ea typeface="+mn-lt"/>
              <a:cs typeface="+mn-lt"/>
            </a:endParaRPr>
          </a:p>
          <a:p>
            <a:pPr algn="just"/>
            <a:r>
              <a:rPr lang="en-US" b="1" dirty="0">
                <a:ea typeface="+mn-lt"/>
                <a:cs typeface="+mn-lt"/>
              </a:rPr>
              <a:t>1) Admin Module</a:t>
            </a:r>
            <a:endParaRPr lang="en-US" dirty="0">
              <a:ea typeface="+mn-lt"/>
              <a:cs typeface="+mn-lt"/>
            </a:endParaRPr>
          </a:p>
          <a:p>
            <a:pPr algn="just"/>
            <a:r>
              <a:rPr lang="en-US" b="1" dirty="0">
                <a:ea typeface="+mn-lt"/>
                <a:cs typeface="+mn-lt"/>
              </a:rPr>
              <a:t>Master</a:t>
            </a:r>
            <a:endParaRPr lang="en-US" dirty="0">
              <a:ea typeface="+mn-lt"/>
              <a:cs typeface="+mn-lt"/>
            </a:endParaRPr>
          </a:p>
          <a:p>
            <a:pPr lvl="1" algn="just"/>
            <a:r>
              <a:rPr lang="en-US" dirty="0">
                <a:ea typeface="+mn-lt"/>
                <a:cs typeface="+mn-lt"/>
              </a:rPr>
              <a:t>Login Register</a:t>
            </a:r>
          </a:p>
          <a:p>
            <a:pPr lvl="1" algn="just"/>
            <a:r>
              <a:rPr lang="en-US" dirty="0">
                <a:ea typeface="+mn-lt"/>
                <a:cs typeface="+mn-lt"/>
              </a:rPr>
              <a:t>Student Register</a:t>
            </a:r>
          </a:p>
          <a:p>
            <a:pPr lvl="1" algn="just"/>
            <a:r>
              <a:rPr lang="en-US" dirty="0">
                <a:ea typeface="+mn-lt"/>
                <a:cs typeface="+mn-lt"/>
              </a:rPr>
              <a:t>Tournament</a:t>
            </a:r>
          </a:p>
          <a:p>
            <a:pPr lvl="1" algn="just"/>
            <a:endParaRPr lang="en-US" dirty="0">
              <a:ea typeface="+mn-lt"/>
              <a:cs typeface="+mn-lt"/>
            </a:endParaRPr>
          </a:p>
          <a:p>
            <a:pPr algn="just"/>
            <a:endParaRPr lang="en-US" dirty="0">
              <a:ea typeface="+mn-lt"/>
              <a:cs typeface="+mn-lt"/>
            </a:endParaRPr>
          </a:p>
        </p:txBody>
      </p:sp>
    </p:spTree>
    <p:extLst>
      <p:ext uri="{BB962C8B-B14F-4D97-AF65-F5344CB8AC3E}">
        <p14:creationId xmlns:p14="http://schemas.microsoft.com/office/powerpoint/2010/main" val="3132598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Football ball in goal">
            <a:extLst>
              <a:ext uri="{FF2B5EF4-FFF2-40B4-BE49-F238E27FC236}">
                <a16:creationId xmlns:a16="http://schemas.microsoft.com/office/drawing/2014/main" id="{339CCB4C-3810-4C05-9D13-CD5D11E21694}"/>
              </a:ext>
            </a:extLst>
          </p:cNvPr>
          <p:cNvPicPr>
            <a:picLocks noChangeAspect="1"/>
          </p:cNvPicPr>
          <p:nvPr/>
        </p:nvPicPr>
        <p:blipFill rotWithShape="1">
          <a:blip r:embed="rId2"/>
          <a:srcRect t="71" r="23418" b="9027"/>
          <a:stretch/>
        </p:blipFill>
        <p:spPr>
          <a:xfrm>
            <a:off x="5521940" y="43142"/>
            <a:ext cx="7331418" cy="6857990"/>
          </a:xfrm>
          <a:prstGeom prst="rect">
            <a:avLst/>
          </a:prstGeom>
        </p:spPr>
      </p:pic>
      <p:sp>
        <p:nvSpPr>
          <p:cNvPr id="10" name="Rectangle 9">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79E4358-5385-499A-9D21-A583EF14D026}"/>
              </a:ext>
            </a:extLst>
          </p:cNvPr>
          <p:cNvSpPr>
            <a:spLocks noGrp="1"/>
          </p:cNvSpPr>
          <p:nvPr>
            <p:ph type="title"/>
          </p:nvPr>
        </p:nvSpPr>
        <p:spPr>
          <a:xfrm>
            <a:off x="477980" y="259723"/>
            <a:ext cx="4770983" cy="7071640"/>
          </a:xfrm>
        </p:spPr>
        <p:txBody>
          <a:bodyPr vert="horz" lIns="91440" tIns="45720" rIns="91440" bIns="45720" rtlCol="0" anchor="b">
            <a:normAutofit/>
          </a:bodyPr>
          <a:lstStyle/>
          <a:p>
            <a:pPr marL="342900" indent="-342900">
              <a:buFont typeface="Arial"/>
              <a:buChar char="•"/>
            </a:pPr>
            <a:r>
              <a:rPr lang="en-US" sz="2400" b="1" dirty="0"/>
              <a:t>Games</a:t>
            </a:r>
            <a:br>
              <a:rPr lang="en-US" sz="2400" b="1" dirty="0"/>
            </a:br>
            <a:endParaRPr lang="en-US" sz="2400" dirty="0">
              <a:cs typeface="Calibri Light"/>
            </a:endParaRPr>
          </a:p>
          <a:p>
            <a:pPr marL="342900" lvl="1" indent="-342900" algn="l" rtl="0">
              <a:lnSpc>
                <a:spcPct val="90000"/>
              </a:lnSpc>
              <a:spcBef>
                <a:spcPct val="0"/>
              </a:spcBef>
              <a:buFont typeface="Arial"/>
              <a:buChar char="•"/>
            </a:pPr>
            <a:r>
              <a:rPr lang="en-US" sz="2400" b="1" kern="1200" dirty="0">
                <a:solidFill>
                  <a:schemeClr val="tx1"/>
                </a:solidFill>
                <a:latin typeface="+mj-lt"/>
                <a:ea typeface="+mj-ea"/>
                <a:cs typeface="+mj-cs"/>
              </a:rPr>
              <a:t>Football </a:t>
            </a:r>
            <a:endParaRPr lang="en-US" sz="2400" kern="1200" dirty="0">
              <a:solidFill>
                <a:schemeClr val="tx1"/>
              </a:solidFill>
              <a:latin typeface="+mj-lt"/>
              <a:ea typeface="+mj-ea"/>
              <a:cs typeface="Calibri Light"/>
            </a:endParaRPr>
          </a:p>
          <a:p>
            <a:pPr marL="342900" lvl="2" indent="-342900" algn="l" rtl="0">
              <a:lnSpc>
                <a:spcPct val="90000"/>
              </a:lnSpc>
              <a:spcBef>
                <a:spcPct val="0"/>
              </a:spcBef>
              <a:buFont typeface="Arial"/>
              <a:buChar char="•"/>
            </a:pPr>
            <a:r>
              <a:rPr lang="en-US" sz="2400" kern="1200" dirty="0">
                <a:solidFill>
                  <a:schemeClr val="tx1"/>
                </a:solidFill>
                <a:latin typeface="+mj-lt"/>
                <a:ea typeface="+mj-ea"/>
                <a:cs typeface="+mj-cs"/>
              </a:rPr>
              <a:t>Players</a:t>
            </a:r>
            <a:endParaRPr lang="en-US" sz="2400" kern="1200" dirty="0">
              <a:solidFill>
                <a:schemeClr val="tx1"/>
              </a:solidFill>
              <a:latin typeface="+mj-lt"/>
              <a:ea typeface="+mj-ea"/>
              <a:cs typeface="Calibri Light"/>
            </a:endParaRPr>
          </a:p>
          <a:p>
            <a:pPr marL="342900" lvl="2" indent="-342900" algn="l" rtl="0">
              <a:lnSpc>
                <a:spcPct val="90000"/>
              </a:lnSpc>
              <a:spcBef>
                <a:spcPct val="0"/>
              </a:spcBef>
              <a:buFont typeface="Arial"/>
              <a:buChar char="•"/>
            </a:pPr>
            <a:r>
              <a:rPr lang="en-US" sz="2400" kern="1200" dirty="0">
                <a:solidFill>
                  <a:schemeClr val="tx1"/>
                </a:solidFill>
                <a:latin typeface="+mj-lt"/>
                <a:ea typeface="+mj-ea"/>
                <a:cs typeface="+mj-cs"/>
              </a:rPr>
              <a:t>Tournament</a:t>
            </a:r>
            <a:endParaRPr lang="en-US" sz="2400" kern="1200" dirty="0">
              <a:solidFill>
                <a:schemeClr val="tx1"/>
              </a:solidFill>
              <a:latin typeface="+mj-lt"/>
              <a:ea typeface="+mj-ea"/>
              <a:cs typeface="Calibri Light"/>
            </a:endParaRPr>
          </a:p>
          <a:p>
            <a:pPr marL="342900" lvl="2" indent="-342900" algn="l" rtl="0">
              <a:lnSpc>
                <a:spcPct val="90000"/>
              </a:lnSpc>
              <a:spcBef>
                <a:spcPct val="0"/>
              </a:spcBef>
              <a:buFont typeface="Arial"/>
              <a:buChar char="•"/>
            </a:pPr>
            <a:r>
              <a:rPr lang="en-US" sz="2400" kern="1200" dirty="0">
                <a:solidFill>
                  <a:schemeClr val="tx1"/>
                </a:solidFill>
                <a:latin typeface="+mj-lt"/>
                <a:ea typeface="+mj-ea"/>
                <a:cs typeface="+mj-cs"/>
              </a:rPr>
              <a:t>Photos</a:t>
            </a:r>
            <a:br>
              <a:rPr lang="en-US" sz="2400" kern="1200" dirty="0">
                <a:solidFill>
                  <a:schemeClr val="tx1"/>
                </a:solidFill>
                <a:latin typeface="+mj-lt"/>
                <a:ea typeface="+mj-ea"/>
                <a:cs typeface="+mj-cs"/>
              </a:rPr>
            </a:br>
            <a:endParaRPr lang="en-US" sz="2400" kern="1200" dirty="0">
              <a:solidFill>
                <a:schemeClr val="tx1"/>
              </a:solidFill>
              <a:latin typeface="+mj-lt"/>
              <a:ea typeface="+mj-ea"/>
              <a:cs typeface="Calibri Light"/>
            </a:endParaRPr>
          </a:p>
          <a:p>
            <a:pPr marL="342900" lvl="1" indent="-342900" algn="l" rtl="0">
              <a:lnSpc>
                <a:spcPct val="90000"/>
              </a:lnSpc>
              <a:spcBef>
                <a:spcPct val="0"/>
              </a:spcBef>
              <a:buFont typeface="Arial"/>
              <a:buChar char="•"/>
            </a:pPr>
            <a:r>
              <a:rPr lang="en-US" sz="2400" b="1" kern="1200" dirty="0">
                <a:solidFill>
                  <a:schemeClr val="tx1"/>
                </a:solidFill>
                <a:latin typeface="+mj-lt"/>
                <a:ea typeface="+mj-ea"/>
                <a:cs typeface="+mj-cs"/>
              </a:rPr>
              <a:t>Cricket</a:t>
            </a:r>
            <a:endParaRPr lang="en-US" sz="2400" kern="1200" dirty="0">
              <a:solidFill>
                <a:schemeClr val="tx1"/>
              </a:solidFill>
              <a:latin typeface="+mj-lt"/>
              <a:ea typeface="+mj-ea"/>
              <a:cs typeface="Calibri Light"/>
            </a:endParaRPr>
          </a:p>
          <a:p>
            <a:pPr marL="342900" lvl="2" indent="-342900" algn="l" rtl="0">
              <a:lnSpc>
                <a:spcPct val="90000"/>
              </a:lnSpc>
              <a:spcBef>
                <a:spcPct val="0"/>
              </a:spcBef>
              <a:buFont typeface="Arial"/>
              <a:buChar char="•"/>
            </a:pPr>
            <a:r>
              <a:rPr lang="en-US" sz="2400" kern="1200" dirty="0">
                <a:solidFill>
                  <a:schemeClr val="tx1"/>
                </a:solidFill>
                <a:latin typeface="+mj-lt"/>
                <a:ea typeface="+mj-ea"/>
                <a:cs typeface="+mj-cs"/>
              </a:rPr>
              <a:t>Players</a:t>
            </a:r>
            <a:endParaRPr lang="en-US" sz="2400" kern="1200" dirty="0">
              <a:solidFill>
                <a:schemeClr val="tx1"/>
              </a:solidFill>
              <a:latin typeface="+mj-lt"/>
              <a:ea typeface="+mj-ea"/>
              <a:cs typeface="Calibri Light"/>
            </a:endParaRPr>
          </a:p>
          <a:p>
            <a:pPr marL="342900" lvl="2" indent="-342900" algn="l" rtl="0">
              <a:lnSpc>
                <a:spcPct val="90000"/>
              </a:lnSpc>
              <a:spcBef>
                <a:spcPct val="0"/>
              </a:spcBef>
              <a:buFont typeface="Arial"/>
              <a:buChar char="•"/>
            </a:pPr>
            <a:r>
              <a:rPr lang="en-US" sz="2400" kern="1200" dirty="0">
                <a:solidFill>
                  <a:schemeClr val="tx1"/>
                </a:solidFill>
                <a:latin typeface="+mj-lt"/>
                <a:ea typeface="+mj-ea"/>
                <a:cs typeface="+mj-cs"/>
              </a:rPr>
              <a:t>Tournament</a:t>
            </a:r>
            <a:endParaRPr lang="en-US" sz="2400" kern="1200" dirty="0">
              <a:solidFill>
                <a:schemeClr val="tx1"/>
              </a:solidFill>
              <a:latin typeface="+mj-lt"/>
              <a:ea typeface="+mj-ea"/>
              <a:cs typeface="Calibri Light"/>
            </a:endParaRPr>
          </a:p>
          <a:p>
            <a:pPr marL="342900" lvl="2" indent="-342900" algn="l" rtl="0">
              <a:lnSpc>
                <a:spcPct val="90000"/>
              </a:lnSpc>
              <a:spcBef>
                <a:spcPct val="0"/>
              </a:spcBef>
              <a:buFont typeface="Arial"/>
              <a:buChar char="•"/>
            </a:pPr>
            <a:r>
              <a:rPr lang="en-US" sz="2400" kern="1200" dirty="0">
                <a:solidFill>
                  <a:schemeClr val="tx1"/>
                </a:solidFill>
                <a:latin typeface="+mj-lt"/>
                <a:ea typeface="+mj-ea"/>
                <a:cs typeface="+mj-cs"/>
              </a:rPr>
              <a:t>Photos</a:t>
            </a:r>
            <a:br>
              <a:rPr lang="en-US" sz="2400" kern="1200" dirty="0">
                <a:solidFill>
                  <a:schemeClr val="tx1"/>
                </a:solidFill>
                <a:latin typeface="+mj-lt"/>
                <a:ea typeface="+mj-ea"/>
                <a:cs typeface="+mj-cs"/>
              </a:rPr>
            </a:br>
            <a:endParaRPr lang="en-US" sz="2400" kern="1200" dirty="0">
              <a:solidFill>
                <a:schemeClr val="tx1"/>
              </a:solidFill>
              <a:latin typeface="+mj-lt"/>
              <a:ea typeface="+mj-ea"/>
              <a:cs typeface="Calibri Light"/>
            </a:endParaRPr>
          </a:p>
          <a:p>
            <a:pPr marL="342900" lvl="1" indent="-342900" algn="l" rtl="0">
              <a:lnSpc>
                <a:spcPct val="90000"/>
              </a:lnSpc>
              <a:spcBef>
                <a:spcPct val="0"/>
              </a:spcBef>
              <a:buFont typeface="Arial"/>
              <a:buChar char="•"/>
            </a:pPr>
            <a:r>
              <a:rPr lang="en-US" sz="2400" b="1" kern="1200" dirty="0">
                <a:solidFill>
                  <a:schemeClr val="tx1"/>
                </a:solidFill>
                <a:latin typeface="+mj-lt"/>
                <a:ea typeface="+mj-ea"/>
                <a:cs typeface="+mj-cs"/>
              </a:rPr>
              <a:t>Hockey</a:t>
            </a:r>
            <a:endParaRPr lang="en-US" sz="2400" kern="1200" dirty="0">
              <a:solidFill>
                <a:schemeClr val="tx1"/>
              </a:solidFill>
              <a:latin typeface="+mj-lt"/>
              <a:ea typeface="+mj-ea"/>
              <a:cs typeface="Calibri Light"/>
            </a:endParaRPr>
          </a:p>
          <a:p>
            <a:pPr marL="342900" lvl="2" indent="-342900" algn="l" rtl="0">
              <a:lnSpc>
                <a:spcPct val="90000"/>
              </a:lnSpc>
              <a:spcBef>
                <a:spcPct val="0"/>
              </a:spcBef>
              <a:buFont typeface="Arial"/>
              <a:buChar char="•"/>
            </a:pPr>
            <a:r>
              <a:rPr lang="en-US" sz="2400" kern="1200" dirty="0">
                <a:solidFill>
                  <a:schemeClr val="tx1"/>
                </a:solidFill>
                <a:latin typeface="+mj-lt"/>
                <a:ea typeface="+mj-ea"/>
                <a:cs typeface="+mj-cs"/>
              </a:rPr>
              <a:t>Players</a:t>
            </a:r>
            <a:endParaRPr lang="en-US" sz="2400" kern="1200" dirty="0">
              <a:solidFill>
                <a:schemeClr val="tx1"/>
              </a:solidFill>
              <a:latin typeface="+mj-lt"/>
              <a:ea typeface="+mj-ea"/>
              <a:cs typeface="Calibri Light"/>
            </a:endParaRPr>
          </a:p>
          <a:p>
            <a:pPr marL="342900" lvl="2" indent="-342900" algn="l" rtl="0">
              <a:lnSpc>
                <a:spcPct val="90000"/>
              </a:lnSpc>
              <a:spcBef>
                <a:spcPct val="0"/>
              </a:spcBef>
              <a:buFont typeface="Arial"/>
              <a:buChar char="•"/>
            </a:pPr>
            <a:r>
              <a:rPr lang="en-US" sz="2400" kern="1200" dirty="0">
                <a:solidFill>
                  <a:schemeClr val="tx1"/>
                </a:solidFill>
                <a:latin typeface="+mj-lt"/>
                <a:ea typeface="+mj-ea"/>
                <a:cs typeface="+mj-cs"/>
              </a:rPr>
              <a:t>Tournament</a:t>
            </a:r>
            <a:endParaRPr lang="en-US" sz="2400" kern="1200" dirty="0">
              <a:solidFill>
                <a:schemeClr val="tx1"/>
              </a:solidFill>
              <a:latin typeface="+mj-lt"/>
              <a:ea typeface="+mj-ea"/>
              <a:cs typeface="Calibri Light"/>
            </a:endParaRPr>
          </a:p>
          <a:p>
            <a:pPr marL="342900" lvl="2" indent="-342900" algn="l" rtl="0">
              <a:lnSpc>
                <a:spcPct val="90000"/>
              </a:lnSpc>
              <a:spcBef>
                <a:spcPct val="0"/>
              </a:spcBef>
              <a:buFont typeface="Arial"/>
              <a:buChar char="•"/>
            </a:pPr>
            <a:r>
              <a:rPr lang="en-US" sz="2400" kern="1200" dirty="0">
                <a:solidFill>
                  <a:schemeClr val="tx1"/>
                </a:solidFill>
                <a:latin typeface="+mj-lt"/>
                <a:ea typeface="+mj-ea"/>
                <a:cs typeface="+mj-cs"/>
              </a:rPr>
              <a:t>Photos</a:t>
            </a:r>
            <a:br>
              <a:rPr lang="en-US" sz="2400" kern="1200" dirty="0">
                <a:solidFill>
                  <a:schemeClr val="tx1"/>
                </a:solidFill>
                <a:latin typeface="+mj-lt"/>
                <a:ea typeface="+mj-ea"/>
                <a:cs typeface="+mj-cs"/>
              </a:rPr>
            </a:br>
            <a:endParaRPr lang="en-US" sz="2400" kern="1200" dirty="0">
              <a:solidFill>
                <a:schemeClr val="tx1"/>
              </a:solidFill>
              <a:latin typeface="+mj-lt"/>
              <a:ea typeface="+mj-ea"/>
              <a:cs typeface="Calibri Light"/>
            </a:endParaRPr>
          </a:p>
          <a:p>
            <a:pPr marL="342900" lvl="1" indent="-342900" algn="l" rtl="0">
              <a:lnSpc>
                <a:spcPct val="90000"/>
              </a:lnSpc>
              <a:spcBef>
                <a:spcPct val="0"/>
              </a:spcBef>
              <a:buFont typeface="Arial"/>
              <a:buChar char="•"/>
            </a:pPr>
            <a:r>
              <a:rPr lang="en-US" sz="2400" b="1" kern="1200" dirty="0">
                <a:solidFill>
                  <a:schemeClr val="tx1"/>
                </a:solidFill>
                <a:latin typeface="+mj-lt"/>
                <a:ea typeface="+mj-ea"/>
                <a:cs typeface="+mj-cs"/>
              </a:rPr>
              <a:t>Volleyball</a:t>
            </a:r>
            <a:endParaRPr lang="en-US" sz="2400" kern="1200" dirty="0">
              <a:solidFill>
                <a:schemeClr val="tx1"/>
              </a:solidFill>
              <a:latin typeface="+mj-lt"/>
              <a:ea typeface="+mj-ea"/>
              <a:cs typeface="Calibri Light"/>
            </a:endParaRPr>
          </a:p>
          <a:p>
            <a:pPr marL="342900" lvl="2" indent="-342900" algn="l" rtl="0">
              <a:lnSpc>
                <a:spcPct val="90000"/>
              </a:lnSpc>
              <a:spcBef>
                <a:spcPct val="0"/>
              </a:spcBef>
              <a:buFont typeface="Arial"/>
              <a:buChar char="•"/>
            </a:pPr>
            <a:r>
              <a:rPr lang="en-US" sz="2400" kern="1200" dirty="0">
                <a:solidFill>
                  <a:schemeClr val="tx1"/>
                </a:solidFill>
                <a:latin typeface="+mj-lt"/>
                <a:ea typeface="+mj-ea"/>
                <a:cs typeface="+mj-cs"/>
              </a:rPr>
              <a:t>Players</a:t>
            </a:r>
            <a:endParaRPr lang="en-US" sz="2400" kern="1200" dirty="0">
              <a:solidFill>
                <a:schemeClr val="tx1"/>
              </a:solidFill>
              <a:latin typeface="+mj-lt"/>
              <a:ea typeface="+mj-ea"/>
              <a:cs typeface="Calibri Light"/>
            </a:endParaRPr>
          </a:p>
          <a:p>
            <a:pPr marL="342900" lvl="2" indent="-342900" algn="l" rtl="0">
              <a:lnSpc>
                <a:spcPct val="90000"/>
              </a:lnSpc>
              <a:spcBef>
                <a:spcPct val="0"/>
              </a:spcBef>
              <a:buFont typeface="Arial"/>
              <a:buChar char="•"/>
            </a:pPr>
            <a:r>
              <a:rPr lang="en-US" sz="2400" kern="1200" dirty="0">
                <a:solidFill>
                  <a:schemeClr val="tx1"/>
                </a:solidFill>
                <a:latin typeface="+mj-lt"/>
                <a:ea typeface="+mj-ea"/>
                <a:cs typeface="+mj-cs"/>
              </a:rPr>
              <a:t>Tournament</a:t>
            </a:r>
            <a:endParaRPr lang="en-US" sz="2400" kern="1200" dirty="0">
              <a:solidFill>
                <a:schemeClr val="tx1"/>
              </a:solidFill>
              <a:latin typeface="+mj-lt"/>
              <a:ea typeface="+mj-ea"/>
              <a:cs typeface="Calibri Light"/>
            </a:endParaRPr>
          </a:p>
          <a:p>
            <a:pPr marL="342900" lvl="2" indent="-342900" algn="l" rtl="0">
              <a:lnSpc>
                <a:spcPct val="90000"/>
              </a:lnSpc>
              <a:spcBef>
                <a:spcPct val="0"/>
              </a:spcBef>
              <a:buFont typeface="Arial"/>
              <a:buChar char="•"/>
            </a:pPr>
            <a:r>
              <a:rPr lang="en-US" sz="2400" kern="1200" dirty="0">
                <a:solidFill>
                  <a:schemeClr val="tx1"/>
                </a:solidFill>
                <a:latin typeface="+mj-lt"/>
                <a:ea typeface="+mj-ea"/>
                <a:cs typeface="+mj-cs"/>
              </a:rPr>
              <a:t>Photos</a:t>
            </a:r>
            <a:endParaRPr lang="en-US" sz="2400" kern="1200" dirty="0">
              <a:solidFill>
                <a:schemeClr val="tx1"/>
              </a:solidFill>
              <a:latin typeface="+mj-lt"/>
              <a:ea typeface="+mj-ea"/>
              <a:cs typeface="Calibri Light"/>
            </a:endParaRPr>
          </a:p>
          <a:p>
            <a:pPr marL="342900" lvl="2" indent="-342900" algn="l" rtl="0">
              <a:lnSpc>
                <a:spcPct val="90000"/>
              </a:lnSpc>
              <a:spcBef>
                <a:spcPct val="0"/>
              </a:spcBef>
              <a:buFont typeface="Arial"/>
              <a:buChar char="•"/>
            </a:pPr>
            <a:endParaRPr lang="en-US" sz="2400" kern="1200" dirty="0">
              <a:solidFill>
                <a:schemeClr val="tx1"/>
              </a:solidFill>
              <a:latin typeface="+mj-lt"/>
              <a:ea typeface="+mj-ea"/>
              <a:cs typeface="Calibri Light"/>
            </a:endParaRPr>
          </a:p>
          <a:p>
            <a:pPr lvl="1" algn="l" rtl="0">
              <a:lnSpc>
                <a:spcPct val="90000"/>
              </a:lnSpc>
              <a:spcBef>
                <a:spcPct val="0"/>
              </a:spcBef>
            </a:pPr>
            <a:endParaRPr lang="en-US" sz="1200" kern="1200">
              <a:solidFill>
                <a:schemeClr val="tx1"/>
              </a:solidFill>
              <a:latin typeface="+mj-lt"/>
              <a:ea typeface="+mj-ea"/>
              <a:cs typeface="+mj-cs"/>
            </a:endParaRPr>
          </a:p>
        </p:txBody>
      </p:sp>
      <p:sp>
        <p:nvSpPr>
          <p:cNvPr id="12"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7323392"/>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basketball dropping into a basketball hoop">
            <a:extLst>
              <a:ext uri="{FF2B5EF4-FFF2-40B4-BE49-F238E27FC236}">
                <a16:creationId xmlns:a16="http://schemas.microsoft.com/office/drawing/2014/main" id="{CA56F149-0883-4728-99FB-9EAD088798E5}"/>
              </a:ext>
            </a:extLst>
          </p:cNvPr>
          <p:cNvPicPr>
            <a:picLocks noChangeAspect="1"/>
          </p:cNvPicPr>
          <p:nvPr/>
        </p:nvPicPr>
        <p:blipFill rotWithShape="1">
          <a:blip r:embed="rId2"/>
          <a:srcRect l="23411" t="9090" r="8" b="8"/>
          <a:stretch/>
        </p:blipFill>
        <p:spPr>
          <a:xfrm>
            <a:off x="1280621" y="10"/>
            <a:ext cx="11112662" cy="6857990"/>
          </a:xfrm>
          <a:prstGeom prst="rect">
            <a:avLst/>
          </a:prstGeom>
        </p:spPr>
      </p:pic>
      <p:sp>
        <p:nvSpPr>
          <p:cNvPr id="17" name="Rectangle 16">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7CC33EC-354C-4D80-9A71-5CFF54CFCF64}"/>
              </a:ext>
            </a:extLst>
          </p:cNvPr>
          <p:cNvSpPr>
            <a:spLocks noGrp="1"/>
          </p:cNvSpPr>
          <p:nvPr>
            <p:ph type="title"/>
          </p:nvPr>
        </p:nvSpPr>
        <p:spPr>
          <a:xfrm>
            <a:off x="305453" y="863571"/>
            <a:ext cx="4469058" cy="5475756"/>
          </a:xfrm>
        </p:spPr>
        <p:txBody>
          <a:bodyPr vert="horz" lIns="91440" tIns="45720" rIns="91440" bIns="45720" rtlCol="0" anchor="b">
            <a:normAutofit fontScale="90000"/>
          </a:bodyPr>
          <a:lstStyle/>
          <a:p>
            <a:pPr marL="457200" lvl="1" indent="-457200" algn="l" rtl="0">
              <a:lnSpc>
                <a:spcPct val="90000"/>
              </a:lnSpc>
              <a:spcBef>
                <a:spcPct val="0"/>
              </a:spcBef>
              <a:buFont typeface="Arial"/>
              <a:buChar char="•"/>
            </a:pPr>
            <a:r>
              <a:rPr lang="en-US" sz="2800" b="1" kern="1200" dirty="0">
                <a:solidFill>
                  <a:schemeClr val="tx1"/>
                </a:solidFill>
                <a:latin typeface="+mj-lt"/>
                <a:ea typeface="+mj-ea"/>
                <a:cs typeface="+mj-cs"/>
              </a:rPr>
              <a:t>Badminton</a:t>
            </a:r>
            <a:endParaRPr lang="en-US" sz="2800" kern="1200">
              <a:solidFill>
                <a:schemeClr val="tx1"/>
              </a:solidFill>
              <a:latin typeface="+mj-lt"/>
              <a:ea typeface="+mj-ea"/>
              <a:cs typeface="Calibri Light"/>
            </a:endParaRPr>
          </a:p>
          <a:p>
            <a:pPr marL="457200" lvl="2" indent="-457200" algn="l" rtl="0">
              <a:lnSpc>
                <a:spcPct val="90000"/>
              </a:lnSpc>
              <a:spcBef>
                <a:spcPct val="0"/>
              </a:spcBef>
              <a:buFont typeface="Arial"/>
              <a:buChar char="•"/>
            </a:pPr>
            <a:r>
              <a:rPr lang="en-US" sz="2800" kern="1200" dirty="0">
                <a:solidFill>
                  <a:schemeClr val="tx1"/>
                </a:solidFill>
                <a:latin typeface="+mj-lt"/>
                <a:ea typeface="+mj-ea"/>
                <a:cs typeface="+mj-cs"/>
              </a:rPr>
              <a:t>Players</a:t>
            </a:r>
            <a:endParaRPr lang="en-US" sz="2800" kern="1200">
              <a:solidFill>
                <a:schemeClr val="tx1"/>
              </a:solidFill>
              <a:latin typeface="+mj-lt"/>
              <a:ea typeface="+mj-ea"/>
              <a:cs typeface="Calibri Light"/>
            </a:endParaRPr>
          </a:p>
          <a:p>
            <a:pPr marL="457200" lvl="2" indent="-457200" algn="l" rtl="0">
              <a:lnSpc>
                <a:spcPct val="90000"/>
              </a:lnSpc>
              <a:spcBef>
                <a:spcPct val="0"/>
              </a:spcBef>
              <a:buFont typeface="Arial"/>
              <a:buChar char="•"/>
            </a:pPr>
            <a:r>
              <a:rPr lang="en-US" sz="2800" kern="1200" dirty="0">
                <a:solidFill>
                  <a:schemeClr val="tx1"/>
                </a:solidFill>
                <a:latin typeface="+mj-lt"/>
                <a:ea typeface="+mj-ea"/>
                <a:cs typeface="+mj-cs"/>
              </a:rPr>
              <a:t>Tournament</a:t>
            </a:r>
            <a:endParaRPr lang="en-US" sz="2800" kern="1200">
              <a:solidFill>
                <a:schemeClr val="tx1"/>
              </a:solidFill>
              <a:latin typeface="+mj-lt"/>
              <a:ea typeface="+mj-ea"/>
              <a:cs typeface="Calibri Light"/>
            </a:endParaRPr>
          </a:p>
          <a:p>
            <a:pPr marL="457200" lvl="2" indent="-457200" algn="l" rtl="0">
              <a:lnSpc>
                <a:spcPct val="90000"/>
              </a:lnSpc>
              <a:spcBef>
                <a:spcPct val="0"/>
              </a:spcBef>
              <a:buFont typeface="Arial"/>
              <a:buChar char="•"/>
            </a:pPr>
            <a:r>
              <a:rPr lang="en-US" sz="2800" kern="1200" dirty="0">
                <a:solidFill>
                  <a:schemeClr val="tx1"/>
                </a:solidFill>
                <a:latin typeface="+mj-lt"/>
                <a:ea typeface="+mj-ea"/>
                <a:cs typeface="+mj-cs"/>
              </a:rPr>
              <a:t>Photos</a:t>
            </a:r>
            <a:br>
              <a:rPr lang="en-US" sz="2800" kern="1200" dirty="0">
                <a:solidFill>
                  <a:schemeClr val="tx1"/>
                </a:solidFill>
                <a:latin typeface="+mj-lt"/>
                <a:ea typeface="+mj-ea"/>
                <a:cs typeface="+mj-cs"/>
              </a:rPr>
            </a:br>
            <a:endParaRPr lang="en-US" sz="2800" kern="1200">
              <a:solidFill>
                <a:schemeClr val="tx1"/>
              </a:solidFill>
              <a:latin typeface="+mj-lt"/>
              <a:ea typeface="+mj-ea"/>
              <a:cs typeface="Calibri Light"/>
            </a:endParaRPr>
          </a:p>
          <a:p>
            <a:pPr marL="457200" lvl="1" indent="-457200" algn="l" rtl="0">
              <a:lnSpc>
                <a:spcPct val="90000"/>
              </a:lnSpc>
              <a:spcBef>
                <a:spcPct val="0"/>
              </a:spcBef>
              <a:buFont typeface="Arial"/>
              <a:buChar char="•"/>
            </a:pPr>
            <a:r>
              <a:rPr lang="en-US" sz="2800" b="1" kern="1200" dirty="0">
                <a:solidFill>
                  <a:schemeClr val="tx1"/>
                </a:solidFill>
                <a:latin typeface="+mj-lt"/>
                <a:ea typeface="+mj-ea"/>
                <a:cs typeface="+mj-cs"/>
              </a:rPr>
              <a:t>Basketball</a:t>
            </a:r>
            <a:endParaRPr lang="en-US" sz="2800" kern="1200">
              <a:solidFill>
                <a:schemeClr val="tx1"/>
              </a:solidFill>
              <a:latin typeface="+mj-lt"/>
              <a:ea typeface="+mj-ea"/>
              <a:cs typeface="Calibri Light"/>
            </a:endParaRPr>
          </a:p>
          <a:p>
            <a:pPr marL="457200" lvl="2" indent="-457200" algn="l" rtl="0">
              <a:lnSpc>
                <a:spcPct val="90000"/>
              </a:lnSpc>
              <a:spcBef>
                <a:spcPct val="0"/>
              </a:spcBef>
              <a:buFont typeface="Arial"/>
              <a:buChar char="•"/>
            </a:pPr>
            <a:r>
              <a:rPr lang="en-US" sz="2800" kern="1200" dirty="0">
                <a:solidFill>
                  <a:schemeClr val="tx1"/>
                </a:solidFill>
                <a:latin typeface="+mj-lt"/>
                <a:ea typeface="+mj-ea"/>
                <a:cs typeface="+mj-cs"/>
              </a:rPr>
              <a:t>Players</a:t>
            </a:r>
            <a:endParaRPr lang="en-US" sz="2800" kern="1200">
              <a:solidFill>
                <a:schemeClr val="tx1"/>
              </a:solidFill>
              <a:latin typeface="+mj-lt"/>
              <a:ea typeface="+mj-ea"/>
              <a:cs typeface="Calibri Light"/>
            </a:endParaRPr>
          </a:p>
          <a:p>
            <a:pPr marL="457200" lvl="2" indent="-457200" algn="l" rtl="0">
              <a:lnSpc>
                <a:spcPct val="90000"/>
              </a:lnSpc>
              <a:spcBef>
                <a:spcPct val="0"/>
              </a:spcBef>
              <a:buFont typeface="Arial"/>
              <a:buChar char="•"/>
            </a:pPr>
            <a:r>
              <a:rPr lang="en-US" sz="2800" kern="1200" dirty="0">
                <a:solidFill>
                  <a:schemeClr val="tx1"/>
                </a:solidFill>
                <a:latin typeface="+mj-lt"/>
                <a:ea typeface="+mj-ea"/>
                <a:cs typeface="+mj-cs"/>
              </a:rPr>
              <a:t>Tournament</a:t>
            </a:r>
            <a:endParaRPr lang="en-US" sz="2800" kern="1200">
              <a:solidFill>
                <a:schemeClr val="tx1"/>
              </a:solidFill>
              <a:latin typeface="+mj-lt"/>
              <a:ea typeface="+mj-ea"/>
              <a:cs typeface="Calibri Light"/>
            </a:endParaRPr>
          </a:p>
          <a:p>
            <a:pPr marL="457200" lvl="2" indent="-457200" algn="l" rtl="0">
              <a:lnSpc>
                <a:spcPct val="90000"/>
              </a:lnSpc>
              <a:spcBef>
                <a:spcPct val="0"/>
              </a:spcBef>
              <a:buFont typeface="Arial"/>
              <a:buChar char="•"/>
            </a:pPr>
            <a:r>
              <a:rPr lang="en-US" sz="2800" kern="1200" dirty="0">
                <a:solidFill>
                  <a:schemeClr val="tx1"/>
                </a:solidFill>
                <a:latin typeface="+mj-lt"/>
                <a:ea typeface="+mj-ea"/>
                <a:cs typeface="+mj-cs"/>
              </a:rPr>
              <a:t>Photos</a:t>
            </a:r>
            <a:br>
              <a:rPr lang="en-US" sz="2800" kern="1200" dirty="0">
                <a:solidFill>
                  <a:schemeClr val="tx1"/>
                </a:solidFill>
                <a:latin typeface="+mj-lt"/>
                <a:ea typeface="+mj-ea"/>
                <a:cs typeface="+mj-cs"/>
              </a:rPr>
            </a:br>
            <a:endParaRPr lang="en-US" sz="2800" kern="1200">
              <a:solidFill>
                <a:schemeClr val="tx1"/>
              </a:solidFill>
              <a:latin typeface="+mj-lt"/>
              <a:ea typeface="+mj-ea"/>
              <a:cs typeface="Calibri Light"/>
            </a:endParaRPr>
          </a:p>
          <a:p>
            <a:pPr marL="457200" indent="-457200">
              <a:buFont typeface="Arial"/>
              <a:buChar char="•"/>
            </a:pPr>
            <a:r>
              <a:rPr lang="en-US" sz="2800" b="1" dirty="0"/>
              <a:t>Level</a:t>
            </a:r>
            <a:endParaRPr lang="en-US" sz="2800" dirty="0">
              <a:cs typeface="Calibri Light"/>
            </a:endParaRPr>
          </a:p>
          <a:p>
            <a:pPr marL="457200" lvl="1" indent="-457200" algn="l" rtl="0">
              <a:lnSpc>
                <a:spcPct val="90000"/>
              </a:lnSpc>
              <a:spcBef>
                <a:spcPct val="0"/>
              </a:spcBef>
              <a:buFont typeface="Arial"/>
              <a:buChar char="•"/>
            </a:pPr>
            <a:r>
              <a:rPr lang="en-US" sz="2800" kern="1200" dirty="0">
                <a:solidFill>
                  <a:schemeClr val="tx1"/>
                </a:solidFill>
                <a:latin typeface="+mj-lt"/>
                <a:ea typeface="+mj-ea"/>
                <a:cs typeface="+mj-cs"/>
              </a:rPr>
              <a:t>College</a:t>
            </a:r>
            <a:endParaRPr lang="en-US" sz="2800" kern="1200">
              <a:solidFill>
                <a:schemeClr val="tx1"/>
              </a:solidFill>
              <a:latin typeface="+mj-lt"/>
              <a:ea typeface="+mj-ea"/>
              <a:cs typeface="Calibri Light"/>
            </a:endParaRPr>
          </a:p>
          <a:p>
            <a:pPr marL="457200" lvl="1" indent="-457200" algn="l" rtl="0">
              <a:lnSpc>
                <a:spcPct val="90000"/>
              </a:lnSpc>
              <a:spcBef>
                <a:spcPct val="0"/>
              </a:spcBef>
              <a:buFont typeface="Arial"/>
              <a:buChar char="•"/>
            </a:pPr>
            <a:r>
              <a:rPr lang="en-US" sz="2800" kern="1200" dirty="0">
                <a:solidFill>
                  <a:schemeClr val="tx1"/>
                </a:solidFill>
                <a:latin typeface="+mj-lt"/>
                <a:ea typeface="+mj-ea"/>
                <a:cs typeface="+mj-cs"/>
              </a:rPr>
              <a:t>State</a:t>
            </a:r>
            <a:br>
              <a:rPr lang="en-US" sz="2800" kern="1200" dirty="0">
                <a:solidFill>
                  <a:schemeClr val="tx1"/>
                </a:solidFill>
                <a:latin typeface="+mj-lt"/>
                <a:ea typeface="+mj-ea"/>
                <a:cs typeface="+mj-cs"/>
              </a:rPr>
            </a:br>
            <a:endParaRPr lang="en-US" sz="2800" kern="1200">
              <a:solidFill>
                <a:schemeClr val="tx1"/>
              </a:solidFill>
              <a:latin typeface="+mj-lt"/>
              <a:ea typeface="+mj-ea"/>
              <a:cs typeface="Calibri Light"/>
            </a:endParaRPr>
          </a:p>
          <a:p>
            <a:pPr marL="457200" indent="-457200">
              <a:buFont typeface="Arial"/>
              <a:buChar char="•"/>
            </a:pPr>
            <a:r>
              <a:rPr lang="en-US" sz="2800" b="1" dirty="0"/>
              <a:t>Logout</a:t>
            </a:r>
            <a:endParaRPr lang="en-US" sz="2800" dirty="0">
              <a:cs typeface="Calibri Light"/>
            </a:endParaRPr>
          </a:p>
          <a:p>
            <a:pPr marL="457200" indent="-457200">
              <a:buFont typeface="Arial"/>
              <a:buChar char="•"/>
            </a:pPr>
            <a:endParaRPr lang="en-US" sz="2800" dirty="0">
              <a:cs typeface="Calibri Light"/>
            </a:endParaRPr>
          </a:p>
          <a:p>
            <a:pPr marL="285750" indent="-285750">
              <a:buFont typeface="Arial"/>
              <a:buChar char="•"/>
            </a:pPr>
            <a:endParaRPr lang="en-US" sz="1600">
              <a:cs typeface="Calibri Light" panose="020F0302020204030204"/>
            </a:endParaRPr>
          </a:p>
        </p:txBody>
      </p:sp>
      <p:sp>
        <p:nvSpPr>
          <p:cNvPr id="19" name="Rectangle 1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0678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5B8556-6276-44DE-BF9C-33A2E530E318}"/>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cs typeface="Calibri Light"/>
              </a:rPr>
              <a:t>System Requirements</a:t>
            </a:r>
            <a:endParaRPr lang="en-US" sz="4000">
              <a:solidFill>
                <a:srgbClr val="FFFFFF"/>
              </a:solidFill>
            </a:endParaRPr>
          </a:p>
        </p:txBody>
      </p:sp>
      <p:sp>
        <p:nvSpPr>
          <p:cNvPr id="3" name="Content Placeholder 2">
            <a:extLst>
              <a:ext uri="{FF2B5EF4-FFF2-40B4-BE49-F238E27FC236}">
                <a16:creationId xmlns:a16="http://schemas.microsoft.com/office/drawing/2014/main" id="{4CED78ED-6A2D-4017-B6D5-4511D4144198}"/>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US" dirty="0">
                <a:ea typeface="+mn-lt"/>
                <a:cs typeface="+mn-lt"/>
              </a:rPr>
              <a:t>Supported Operating system: -</a:t>
            </a:r>
            <a:endParaRPr lang="en-US">
              <a:cs typeface="Calibri" panose="020F0502020204030204"/>
            </a:endParaRPr>
          </a:p>
          <a:p>
            <a:r>
              <a:rPr lang="en-US" dirty="0">
                <a:ea typeface="+mn-lt"/>
                <a:cs typeface="+mn-lt"/>
              </a:rPr>
              <a:t>Windows 10</a:t>
            </a:r>
            <a:endParaRPr lang="en-US">
              <a:cs typeface="Calibri"/>
            </a:endParaRPr>
          </a:p>
          <a:p>
            <a:r>
              <a:rPr lang="en-US" dirty="0">
                <a:ea typeface="+mn-lt"/>
                <a:cs typeface="+mn-lt"/>
              </a:rPr>
              <a:t>Windows 8</a:t>
            </a:r>
            <a:endParaRPr lang="en-US">
              <a:cs typeface="Calibri"/>
            </a:endParaRPr>
          </a:p>
          <a:p>
            <a:r>
              <a:rPr lang="en-US" dirty="0">
                <a:ea typeface="+mn-lt"/>
                <a:cs typeface="+mn-lt"/>
              </a:rPr>
              <a:t>Windows 7</a:t>
            </a:r>
            <a:endParaRPr lang="en-US">
              <a:cs typeface="Calibri"/>
            </a:endParaRPr>
          </a:p>
          <a:p>
            <a:r>
              <a:rPr lang="en-US" dirty="0">
                <a:ea typeface="+mn-lt"/>
                <a:cs typeface="+mn-lt"/>
              </a:rPr>
              <a:t>Software Required: -</a:t>
            </a:r>
            <a:endParaRPr lang="en-US">
              <a:cs typeface="Calibri"/>
            </a:endParaRPr>
          </a:p>
          <a:p>
            <a:r>
              <a:rPr lang="en-US" dirty="0">
                <a:ea typeface="+mn-lt"/>
                <a:cs typeface="+mn-lt"/>
              </a:rPr>
              <a:t>● Android Studio</a:t>
            </a:r>
            <a:endParaRPr lang="en-US">
              <a:cs typeface="Calibri"/>
            </a:endParaRPr>
          </a:p>
          <a:p>
            <a:r>
              <a:rPr lang="en-US" dirty="0">
                <a:ea typeface="+mn-lt"/>
                <a:cs typeface="+mn-lt"/>
              </a:rPr>
              <a:t>● Intelli J</a:t>
            </a:r>
            <a:endParaRPr lang="en-US">
              <a:cs typeface="Calibri"/>
            </a:endParaRPr>
          </a:p>
        </p:txBody>
      </p:sp>
    </p:spTree>
    <p:extLst>
      <p:ext uri="{BB962C8B-B14F-4D97-AF65-F5344CB8AC3E}">
        <p14:creationId xmlns:p14="http://schemas.microsoft.com/office/powerpoint/2010/main" val="24684324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 MINI PROJECT II (2021-22) SYNOPSIS GLAU Sports </vt:lpstr>
      <vt:lpstr>Acknowledgement </vt:lpstr>
      <vt:lpstr>CONTENT </vt:lpstr>
      <vt:lpstr>Introduction</vt:lpstr>
      <vt:lpstr>Objective</vt:lpstr>
      <vt:lpstr>Modules</vt:lpstr>
      <vt:lpstr>Games  Football  Players Tournament Photos  Cricket Players Tournament Photos  Hockey Players Tournament Photos  Volleyball Players Tournament Photos  </vt:lpstr>
      <vt:lpstr>Badminton Players Tournament Photos  Basketball Players Tournament Photos  Level College State  Logout  </vt:lpstr>
      <vt:lpstr>System Requirements</vt:lpstr>
      <vt:lpstr>Hardware Requirements</vt:lpstr>
      <vt:lpstr>Advantages And Limitations</vt:lpstr>
      <vt:lpstr>Application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MINI PROJECT II (2021-22) SYNOPSIS GLAU Sports </dc:title>
  <dc:creator/>
  <cp:lastModifiedBy/>
  <cp:revision>187</cp:revision>
  <dcterms:created xsi:type="dcterms:W3CDTF">2021-02-26T16:41:18Z</dcterms:created>
  <dcterms:modified xsi:type="dcterms:W3CDTF">2021-02-26T18:24:11Z</dcterms:modified>
</cp:coreProperties>
</file>