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DDDDD"/>
    <a:srgbClr val="C0C0C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8370A-EF44-4106-8BFC-55F929731B0B}" v="24" dt="2022-08-05T19:28:2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B5A-2F25-890A-5E0E-698B2BC8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4AB26-0130-A3E2-942A-D91115A26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E2AE-434D-F411-7DFE-8BE6B167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31C1-DDA4-484F-5D2E-54A0DC8A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B28-F7C9-6B6B-6977-0F68DF73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A84-B03B-4BC5-0B38-089EDBC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20E09-D55A-9BD1-35C1-ACAB4158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4039-7E64-E99C-A932-4C138E5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34A-5667-ACC6-AFCE-AE5BD631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094-D374-AAB3-4F12-8BF04AE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1CDC5-215A-B079-4A21-6F0A860C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ED3-941F-10A7-E6AB-C9F14BC6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2064-B68D-F695-A349-2ADCADD6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0AD3-AE35-1543-114F-357415B9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A18A-FBCC-7935-21F3-981EA689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831-12E3-3ACB-7036-5F27D36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448F-3B84-1624-9C7C-EE039AC8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EF30-CF15-A8D1-B395-3814DDEF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D2EA-23BD-5E68-9D5B-364B570E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817B-747B-287D-68FD-C86295F6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E263-1075-66A6-B9AD-A8A595CA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36EF-7E02-193D-001B-F361519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8555-7B3C-BB74-1F8E-D6439555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4E1A-E4CA-5C26-E775-37E242A8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3E62-4C02-880B-66D9-15F3B136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BA6-443A-411E-F421-C350E895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1939-99A5-68CE-3F0D-7E25F09F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5EBD-77B4-1924-917C-B1F2AC8E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FB87-C110-28DD-D088-3F3D86BA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D19D7-1157-51A6-129B-1B2781F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9889-1184-D0BE-0270-1E337EDA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F2-0B56-9829-1DBE-9C3661D2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41B2-355F-F0FA-D460-5FEEC93C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36E4-598D-7F16-63A2-BA95243C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F2077-36DF-F3C3-1AB5-660EEEC1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AA0B-2F79-7707-5DA6-6633A1F6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E3BFC-9305-86D3-3B44-2D618676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73EBD-8845-6EC7-B77D-16F358F4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E5EC-1283-AC3B-F2D5-29343EFD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EAA-A77E-916C-E530-FA43D108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05022-9555-D320-1CFD-916755D0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1124-18CA-5B42-5AEA-7CF63F60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18FC9-C03A-292D-7F1E-F3B305E2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168D-E516-7909-2403-9A78B8C8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0E465-8C40-E3D9-B105-29C2E34D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4B7B-D710-2757-B97F-7348285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9214-05D4-3BED-FDD8-8CB37B38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9A6C-54C3-300A-7EF5-A35489BC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7C39-0214-7880-F211-7026D1062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B2A3E-4CCF-6BD8-063B-F94526DC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AC0F-0391-12E0-71C2-85F626E7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B667D-BEEF-4728-2BB2-5BC536D8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A0D9-2240-F417-23E2-09D14188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889F4-FD1C-C415-F75A-AEDF81B4E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3C4AF-FF34-E1D2-7F4A-12A331BD1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973D-1398-47E1-7346-F5681EC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E2C0A-6A0B-EC40-B1A3-B5BC08F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C771-779B-5448-AA8F-281191FD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B2692-6DD0-37CF-E137-71AE26D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1015-36D7-DEC7-EBF5-E51E19C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3C14-34C1-B476-E23B-1BDB5388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3021-7F6C-4A6C-9453-CA41D3C5B5C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7F64-7C57-D32A-A2D1-218A3EA6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E9D8-1FAC-FF44-E63D-3EA18AA77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6BB2-6F75-4FA8-8DC7-04DE17AA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077C71D1-FB75-4813-965F-B7D9024EB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FB009217-5ABE-448F-B4EC-2FC5851F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910552" y="0"/>
            <a:ext cx="5281448" cy="6858000"/>
          </a:xfrm>
          <a:custGeom>
            <a:avLst/>
            <a:gdLst>
              <a:gd name="connsiteX0" fmla="*/ 189795 w 5281448"/>
              <a:gd name="connsiteY0" fmla="*/ 0 h 6858000"/>
              <a:gd name="connsiteX1" fmla="*/ 5281448 w 5281448"/>
              <a:gd name="connsiteY1" fmla="*/ 0 h 6858000"/>
              <a:gd name="connsiteX2" fmla="*/ 5281448 w 5281448"/>
              <a:gd name="connsiteY2" fmla="*/ 6858000 h 6858000"/>
              <a:gd name="connsiteX3" fmla="*/ 189795 w 5281448"/>
              <a:gd name="connsiteY3" fmla="*/ 6858000 h 6858000"/>
              <a:gd name="connsiteX4" fmla="*/ 184756 w 5281448"/>
              <a:gd name="connsiteY4" fmla="*/ 6791325 h 6858000"/>
              <a:gd name="connsiteX5" fmla="*/ 176358 w 5281448"/>
              <a:gd name="connsiteY5" fmla="*/ 6735762 h 6858000"/>
              <a:gd name="connsiteX6" fmla="*/ 166281 w 5281448"/>
              <a:gd name="connsiteY6" fmla="*/ 6683375 h 6858000"/>
              <a:gd name="connsiteX7" fmla="*/ 149485 w 5281448"/>
              <a:gd name="connsiteY7" fmla="*/ 6640512 h 6858000"/>
              <a:gd name="connsiteX8" fmla="*/ 132689 w 5281448"/>
              <a:gd name="connsiteY8" fmla="*/ 6597650 h 6858000"/>
              <a:gd name="connsiteX9" fmla="*/ 112534 w 5281448"/>
              <a:gd name="connsiteY9" fmla="*/ 6561137 h 6858000"/>
              <a:gd name="connsiteX10" fmla="*/ 92379 w 5281448"/>
              <a:gd name="connsiteY10" fmla="*/ 6523037 h 6858000"/>
              <a:gd name="connsiteX11" fmla="*/ 73903 w 5281448"/>
              <a:gd name="connsiteY11" fmla="*/ 6488112 h 6858000"/>
              <a:gd name="connsiteX12" fmla="*/ 55427 w 5281448"/>
              <a:gd name="connsiteY12" fmla="*/ 6448425 h 6858000"/>
              <a:gd name="connsiteX13" fmla="*/ 38632 w 5281448"/>
              <a:gd name="connsiteY13" fmla="*/ 6407150 h 6858000"/>
              <a:gd name="connsiteX14" fmla="*/ 23515 w 5281448"/>
              <a:gd name="connsiteY14" fmla="*/ 6361112 h 6858000"/>
              <a:gd name="connsiteX15" fmla="*/ 11758 w 5281448"/>
              <a:gd name="connsiteY15" fmla="*/ 6311900 h 6858000"/>
              <a:gd name="connsiteX16" fmla="*/ 3359 w 5281448"/>
              <a:gd name="connsiteY16" fmla="*/ 6251575 h 6858000"/>
              <a:gd name="connsiteX17" fmla="*/ 0 w 5281448"/>
              <a:gd name="connsiteY17" fmla="*/ 6183312 h 6858000"/>
              <a:gd name="connsiteX18" fmla="*/ 3359 w 5281448"/>
              <a:gd name="connsiteY18" fmla="*/ 6113462 h 6858000"/>
              <a:gd name="connsiteX19" fmla="*/ 11758 w 5281448"/>
              <a:gd name="connsiteY19" fmla="*/ 6056312 h 6858000"/>
              <a:gd name="connsiteX20" fmla="*/ 23515 w 5281448"/>
              <a:gd name="connsiteY20" fmla="*/ 6003925 h 6858000"/>
              <a:gd name="connsiteX21" fmla="*/ 38632 w 5281448"/>
              <a:gd name="connsiteY21" fmla="*/ 5956300 h 6858000"/>
              <a:gd name="connsiteX22" fmla="*/ 55427 w 5281448"/>
              <a:gd name="connsiteY22" fmla="*/ 5915025 h 6858000"/>
              <a:gd name="connsiteX23" fmla="*/ 75583 w 5281448"/>
              <a:gd name="connsiteY23" fmla="*/ 5876925 h 6858000"/>
              <a:gd name="connsiteX24" fmla="*/ 95738 w 5281448"/>
              <a:gd name="connsiteY24" fmla="*/ 5840412 h 6858000"/>
              <a:gd name="connsiteX25" fmla="*/ 115893 w 5281448"/>
              <a:gd name="connsiteY25" fmla="*/ 5802312 h 6858000"/>
              <a:gd name="connsiteX26" fmla="*/ 134368 w 5281448"/>
              <a:gd name="connsiteY26" fmla="*/ 5762625 h 6858000"/>
              <a:gd name="connsiteX27" fmla="*/ 152844 w 5281448"/>
              <a:gd name="connsiteY27" fmla="*/ 5721350 h 6858000"/>
              <a:gd name="connsiteX28" fmla="*/ 167960 w 5281448"/>
              <a:gd name="connsiteY28" fmla="*/ 5675312 h 6858000"/>
              <a:gd name="connsiteX29" fmla="*/ 178038 w 5281448"/>
              <a:gd name="connsiteY29" fmla="*/ 5622925 h 6858000"/>
              <a:gd name="connsiteX30" fmla="*/ 188115 w 5281448"/>
              <a:gd name="connsiteY30" fmla="*/ 5562600 h 6858000"/>
              <a:gd name="connsiteX31" fmla="*/ 189795 w 5281448"/>
              <a:gd name="connsiteY31" fmla="*/ 5494337 h 6858000"/>
              <a:gd name="connsiteX32" fmla="*/ 188115 w 5281448"/>
              <a:gd name="connsiteY32" fmla="*/ 5426075 h 6858000"/>
              <a:gd name="connsiteX33" fmla="*/ 178038 w 5281448"/>
              <a:gd name="connsiteY33" fmla="*/ 5365750 h 6858000"/>
              <a:gd name="connsiteX34" fmla="*/ 167960 w 5281448"/>
              <a:gd name="connsiteY34" fmla="*/ 5313362 h 6858000"/>
              <a:gd name="connsiteX35" fmla="*/ 152844 w 5281448"/>
              <a:gd name="connsiteY35" fmla="*/ 5268912 h 6858000"/>
              <a:gd name="connsiteX36" fmla="*/ 134368 w 5281448"/>
              <a:gd name="connsiteY36" fmla="*/ 5226050 h 6858000"/>
              <a:gd name="connsiteX37" fmla="*/ 115893 w 5281448"/>
              <a:gd name="connsiteY37" fmla="*/ 5186362 h 6858000"/>
              <a:gd name="connsiteX38" fmla="*/ 95738 w 5281448"/>
              <a:gd name="connsiteY38" fmla="*/ 5149850 h 6858000"/>
              <a:gd name="connsiteX39" fmla="*/ 75583 w 5281448"/>
              <a:gd name="connsiteY39" fmla="*/ 5114925 h 6858000"/>
              <a:gd name="connsiteX40" fmla="*/ 55427 w 5281448"/>
              <a:gd name="connsiteY40" fmla="*/ 5075237 h 6858000"/>
              <a:gd name="connsiteX41" fmla="*/ 38632 w 5281448"/>
              <a:gd name="connsiteY41" fmla="*/ 5033962 h 6858000"/>
              <a:gd name="connsiteX42" fmla="*/ 23515 w 5281448"/>
              <a:gd name="connsiteY42" fmla="*/ 4987925 h 6858000"/>
              <a:gd name="connsiteX43" fmla="*/ 11758 w 5281448"/>
              <a:gd name="connsiteY43" fmla="*/ 4935537 h 6858000"/>
              <a:gd name="connsiteX44" fmla="*/ 3359 w 5281448"/>
              <a:gd name="connsiteY44" fmla="*/ 4875212 h 6858000"/>
              <a:gd name="connsiteX45" fmla="*/ 0 w 5281448"/>
              <a:gd name="connsiteY45" fmla="*/ 4806950 h 6858000"/>
              <a:gd name="connsiteX46" fmla="*/ 3359 w 5281448"/>
              <a:gd name="connsiteY46" fmla="*/ 4738687 h 6858000"/>
              <a:gd name="connsiteX47" fmla="*/ 11758 w 5281448"/>
              <a:gd name="connsiteY47" fmla="*/ 4678362 h 6858000"/>
              <a:gd name="connsiteX48" fmla="*/ 23515 w 5281448"/>
              <a:gd name="connsiteY48" fmla="*/ 4625975 h 6858000"/>
              <a:gd name="connsiteX49" fmla="*/ 38632 w 5281448"/>
              <a:gd name="connsiteY49" fmla="*/ 4579937 h 6858000"/>
              <a:gd name="connsiteX50" fmla="*/ 55427 w 5281448"/>
              <a:gd name="connsiteY50" fmla="*/ 4537075 h 6858000"/>
              <a:gd name="connsiteX51" fmla="*/ 75583 w 5281448"/>
              <a:gd name="connsiteY51" fmla="*/ 4498975 h 6858000"/>
              <a:gd name="connsiteX52" fmla="*/ 115893 w 5281448"/>
              <a:gd name="connsiteY52" fmla="*/ 4424362 h 6858000"/>
              <a:gd name="connsiteX53" fmla="*/ 134368 w 5281448"/>
              <a:gd name="connsiteY53" fmla="*/ 4386262 h 6858000"/>
              <a:gd name="connsiteX54" fmla="*/ 152844 w 5281448"/>
              <a:gd name="connsiteY54" fmla="*/ 4343400 h 6858000"/>
              <a:gd name="connsiteX55" fmla="*/ 167960 w 5281448"/>
              <a:gd name="connsiteY55" fmla="*/ 4297362 h 6858000"/>
              <a:gd name="connsiteX56" fmla="*/ 178038 w 5281448"/>
              <a:gd name="connsiteY56" fmla="*/ 4244975 h 6858000"/>
              <a:gd name="connsiteX57" fmla="*/ 188115 w 5281448"/>
              <a:gd name="connsiteY57" fmla="*/ 4186237 h 6858000"/>
              <a:gd name="connsiteX58" fmla="*/ 189795 w 5281448"/>
              <a:gd name="connsiteY58" fmla="*/ 4116387 h 6858000"/>
              <a:gd name="connsiteX59" fmla="*/ 188115 w 5281448"/>
              <a:gd name="connsiteY59" fmla="*/ 4048125 h 6858000"/>
              <a:gd name="connsiteX60" fmla="*/ 178038 w 5281448"/>
              <a:gd name="connsiteY60" fmla="*/ 3987800 h 6858000"/>
              <a:gd name="connsiteX61" fmla="*/ 167960 w 5281448"/>
              <a:gd name="connsiteY61" fmla="*/ 3935412 h 6858000"/>
              <a:gd name="connsiteX62" fmla="*/ 152844 w 5281448"/>
              <a:gd name="connsiteY62" fmla="*/ 3890962 h 6858000"/>
              <a:gd name="connsiteX63" fmla="*/ 134368 w 5281448"/>
              <a:gd name="connsiteY63" fmla="*/ 3848100 h 6858000"/>
              <a:gd name="connsiteX64" fmla="*/ 115893 w 5281448"/>
              <a:gd name="connsiteY64" fmla="*/ 3811587 h 6858000"/>
              <a:gd name="connsiteX65" fmla="*/ 75583 w 5281448"/>
              <a:gd name="connsiteY65" fmla="*/ 3736975 h 6858000"/>
              <a:gd name="connsiteX66" fmla="*/ 55427 w 5281448"/>
              <a:gd name="connsiteY66" fmla="*/ 3697287 h 6858000"/>
              <a:gd name="connsiteX67" fmla="*/ 38632 w 5281448"/>
              <a:gd name="connsiteY67" fmla="*/ 3656012 h 6858000"/>
              <a:gd name="connsiteX68" fmla="*/ 23515 w 5281448"/>
              <a:gd name="connsiteY68" fmla="*/ 3609975 h 6858000"/>
              <a:gd name="connsiteX69" fmla="*/ 11758 w 5281448"/>
              <a:gd name="connsiteY69" fmla="*/ 3557587 h 6858000"/>
              <a:gd name="connsiteX70" fmla="*/ 3359 w 5281448"/>
              <a:gd name="connsiteY70" fmla="*/ 3497262 h 6858000"/>
              <a:gd name="connsiteX71" fmla="*/ 0 w 5281448"/>
              <a:gd name="connsiteY71" fmla="*/ 3427412 h 6858000"/>
              <a:gd name="connsiteX72" fmla="*/ 3359 w 5281448"/>
              <a:gd name="connsiteY72" fmla="*/ 3360737 h 6858000"/>
              <a:gd name="connsiteX73" fmla="*/ 11758 w 5281448"/>
              <a:gd name="connsiteY73" fmla="*/ 3300412 h 6858000"/>
              <a:gd name="connsiteX74" fmla="*/ 23515 w 5281448"/>
              <a:gd name="connsiteY74" fmla="*/ 3248025 h 6858000"/>
              <a:gd name="connsiteX75" fmla="*/ 38632 w 5281448"/>
              <a:gd name="connsiteY75" fmla="*/ 3201987 h 6858000"/>
              <a:gd name="connsiteX76" fmla="*/ 55427 w 5281448"/>
              <a:gd name="connsiteY76" fmla="*/ 3160712 h 6858000"/>
              <a:gd name="connsiteX77" fmla="*/ 75583 w 5281448"/>
              <a:gd name="connsiteY77" fmla="*/ 3121025 h 6858000"/>
              <a:gd name="connsiteX78" fmla="*/ 95738 w 5281448"/>
              <a:gd name="connsiteY78" fmla="*/ 3084512 h 6858000"/>
              <a:gd name="connsiteX79" fmla="*/ 115893 w 5281448"/>
              <a:gd name="connsiteY79" fmla="*/ 3046412 h 6858000"/>
              <a:gd name="connsiteX80" fmla="*/ 134368 w 5281448"/>
              <a:gd name="connsiteY80" fmla="*/ 3009900 h 6858000"/>
              <a:gd name="connsiteX81" fmla="*/ 152844 w 5281448"/>
              <a:gd name="connsiteY81" fmla="*/ 2967037 h 6858000"/>
              <a:gd name="connsiteX82" fmla="*/ 167960 w 5281448"/>
              <a:gd name="connsiteY82" fmla="*/ 2922587 h 6858000"/>
              <a:gd name="connsiteX83" fmla="*/ 178038 w 5281448"/>
              <a:gd name="connsiteY83" fmla="*/ 2868612 h 6858000"/>
              <a:gd name="connsiteX84" fmla="*/ 188115 w 5281448"/>
              <a:gd name="connsiteY84" fmla="*/ 2809875 h 6858000"/>
              <a:gd name="connsiteX85" fmla="*/ 189795 w 5281448"/>
              <a:gd name="connsiteY85" fmla="*/ 2741612 h 6858000"/>
              <a:gd name="connsiteX86" fmla="*/ 188115 w 5281448"/>
              <a:gd name="connsiteY86" fmla="*/ 2671762 h 6858000"/>
              <a:gd name="connsiteX87" fmla="*/ 178038 w 5281448"/>
              <a:gd name="connsiteY87" fmla="*/ 2613025 h 6858000"/>
              <a:gd name="connsiteX88" fmla="*/ 167960 w 5281448"/>
              <a:gd name="connsiteY88" fmla="*/ 2560637 h 6858000"/>
              <a:gd name="connsiteX89" fmla="*/ 152844 w 5281448"/>
              <a:gd name="connsiteY89" fmla="*/ 2513012 h 6858000"/>
              <a:gd name="connsiteX90" fmla="*/ 134368 w 5281448"/>
              <a:gd name="connsiteY90" fmla="*/ 2471737 h 6858000"/>
              <a:gd name="connsiteX91" fmla="*/ 115893 w 5281448"/>
              <a:gd name="connsiteY91" fmla="*/ 2433637 h 6858000"/>
              <a:gd name="connsiteX92" fmla="*/ 95738 w 5281448"/>
              <a:gd name="connsiteY92" fmla="*/ 2395537 h 6858000"/>
              <a:gd name="connsiteX93" fmla="*/ 75583 w 5281448"/>
              <a:gd name="connsiteY93" fmla="*/ 2359025 h 6858000"/>
              <a:gd name="connsiteX94" fmla="*/ 55427 w 5281448"/>
              <a:gd name="connsiteY94" fmla="*/ 2319337 h 6858000"/>
              <a:gd name="connsiteX95" fmla="*/ 38632 w 5281448"/>
              <a:gd name="connsiteY95" fmla="*/ 2278062 h 6858000"/>
              <a:gd name="connsiteX96" fmla="*/ 23515 w 5281448"/>
              <a:gd name="connsiteY96" fmla="*/ 2232025 h 6858000"/>
              <a:gd name="connsiteX97" fmla="*/ 11758 w 5281448"/>
              <a:gd name="connsiteY97" fmla="*/ 2179637 h 6858000"/>
              <a:gd name="connsiteX98" fmla="*/ 3359 w 5281448"/>
              <a:gd name="connsiteY98" fmla="*/ 2119312 h 6858000"/>
              <a:gd name="connsiteX99" fmla="*/ 0 w 5281448"/>
              <a:gd name="connsiteY99" fmla="*/ 2051050 h 6858000"/>
              <a:gd name="connsiteX100" fmla="*/ 3359 w 5281448"/>
              <a:gd name="connsiteY100" fmla="*/ 1982787 h 6858000"/>
              <a:gd name="connsiteX101" fmla="*/ 11758 w 5281448"/>
              <a:gd name="connsiteY101" fmla="*/ 1922462 h 6858000"/>
              <a:gd name="connsiteX102" fmla="*/ 23515 w 5281448"/>
              <a:gd name="connsiteY102" fmla="*/ 1870075 h 6858000"/>
              <a:gd name="connsiteX103" fmla="*/ 38632 w 5281448"/>
              <a:gd name="connsiteY103" fmla="*/ 1824037 h 6858000"/>
              <a:gd name="connsiteX104" fmla="*/ 55427 w 5281448"/>
              <a:gd name="connsiteY104" fmla="*/ 1782762 h 6858000"/>
              <a:gd name="connsiteX105" fmla="*/ 75583 w 5281448"/>
              <a:gd name="connsiteY105" fmla="*/ 1743075 h 6858000"/>
              <a:gd name="connsiteX106" fmla="*/ 95738 w 5281448"/>
              <a:gd name="connsiteY106" fmla="*/ 1708150 h 6858000"/>
              <a:gd name="connsiteX107" fmla="*/ 115893 w 5281448"/>
              <a:gd name="connsiteY107" fmla="*/ 1671637 h 6858000"/>
              <a:gd name="connsiteX108" fmla="*/ 134368 w 5281448"/>
              <a:gd name="connsiteY108" fmla="*/ 1631950 h 6858000"/>
              <a:gd name="connsiteX109" fmla="*/ 152844 w 5281448"/>
              <a:gd name="connsiteY109" fmla="*/ 1589087 h 6858000"/>
              <a:gd name="connsiteX110" fmla="*/ 167960 w 5281448"/>
              <a:gd name="connsiteY110" fmla="*/ 1544637 h 6858000"/>
              <a:gd name="connsiteX111" fmla="*/ 178038 w 5281448"/>
              <a:gd name="connsiteY111" fmla="*/ 1492250 h 6858000"/>
              <a:gd name="connsiteX112" fmla="*/ 188115 w 5281448"/>
              <a:gd name="connsiteY112" fmla="*/ 1431925 h 6858000"/>
              <a:gd name="connsiteX113" fmla="*/ 189795 w 5281448"/>
              <a:gd name="connsiteY113" fmla="*/ 1363662 h 6858000"/>
              <a:gd name="connsiteX114" fmla="*/ 188115 w 5281448"/>
              <a:gd name="connsiteY114" fmla="*/ 1295400 h 6858000"/>
              <a:gd name="connsiteX115" fmla="*/ 178038 w 5281448"/>
              <a:gd name="connsiteY115" fmla="*/ 1235075 h 6858000"/>
              <a:gd name="connsiteX116" fmla="*/ 167960 w 5281448"/>
              <a:gd name="connsiteY116" fmla="*/ 1182687 h 6858000"/>
              <a:gd name="connsiteX117" fmla="*/ 152844 w 5281448"/>
              <a:gd name="connsiteY117" fmla="*/ 1136650 h 6858000"/>
              <a:gd name="connsiteX118" fmla="*/ 134368 w 5281448"/>
              <a:gd name="connsiteY118" fmla="*/ 1095375 h 6858000"/>
              <a:gd name="connsiteX119" fmla="*/ 115893 w 5281448"/>
              <a:gd name="connsiteY119" fmla="*/ 1055687 h 6858000"/>
              <a:gd name="connsiteX120" fmla="*/ 95738 w 5281448"/>
              <a:gd name="connsiteY120" fmla="*/ 1017587 h 6858000"/>
              <a:gd name="connsiteX121" fmla="*/ 75583 w 5281448"/>
              <a:gd name="connsiteY121" fmla="*/ 981075 h 6858000"/>
              <a:gd name="connsiteX122" fmla="*/ 55427 w 5281448"/>
              <a:gd name="connsiteY122" fmla="*/ 942975 h 6858000"/>
              <a:gd name="connsiteX123" fmla="*/ 38632 w 5281448"/>
              <a:gd name="connsiteY123" fmla="*/ 901700 h 6858000"/>
              <a:gd name="connsiteX124" fmla="*/ 23515 w 5281448"/>
              <a:gd name="connsiteY124" fmla="*/ 854075 h 6858000"/>
              <a:gd name="connsiteX125" fmla="*/ 11758 w 5281448"/>
              <a:gd name="connsiteY125" fmla="*/ 801687 h 6858000"/>
              <a:gd name="connsiteX126" fmla="*/ 3359 w 5281448"/>
              <a:gd name="connsiteY126" fmla="*/ 744537 h 6858000"/>
              <a:gd name="connsiteX127" fmla="*/ 0 w 5281448"/>
              <a:gd name="connsiteY127" fmla="*/ 673100 h 6858000"/>
              <a:gd name="connsiteX128" fmla="*/ 3359 w 5281448"/>
              <a:gd name="connsiteY128" fmla="*/ 606425 h 6858000"/>
              <a:gd name="connsiteX129" fmla="*/ 11758 w 5281448"/>
              <a:gd name="connsiteY129" fmla="*/ 546100 h 6858000"/>
              <a:gd name="connsiteX130" fmla="*/ 23515 w 5281448"/>
              <a:gd name="connsiteY130" fmla="*/ 496887 h 6858000"/>
              <a:gd name="connsiteX131" fmla="*/ 38632 w 5281448"/>
              <a:gd name="connsiteY131" fmla="*/ 450850 h 6858000"/>
              <a:gd name="connsiteX132" fmla="*/ 55427 w 5281448"/>
              <a:gd name="connsiteY132" fmla="*/ 409575 h 6858000"/>
              <a:gd name="connsiteX133" fmla="*/ 73903 w 5281448"/>
              <a:gd name="connsiteY133" fmla="*/ 369887 h 6858000"/>
              <a:gd name="connsiteX134" fmla="*/ 92379 w 5281448"/>
              <a:gd name="connsiteY134" fmla="*/ 334962 h 6858000"/>
              <a:gd name="connsiteX135" fmla="*/ 112534 w 5281448"/>
              <a:gd name="connsiteY135" fmla="*/ 296862 h 6858000"/>
              <a:gd name="connsiteX136" fmla="*/ 132689 w 5281448"/>
              <a:gd name="connsiteY136" fmla="*/ 260350 h 6858000"/>
              <a:gd name="connsiteX137" fmla="*/ 149485 w 5281448"/>
              <a:gd name="connsiteY137" fmla="*/ 217487 h 6858000"/>
              <a:gd name="connsiteX138" fmla="*/ 166281 w 5281448"/>
              <a:gd name="connsiteY138" fmla="*/ 174625 h 6858000"/>
              <a:gd name="connsiteX139" fmla="*/ 176358 w 5281448"/>
              <a:gd name="connsiteY139" fmla="*/ 122237 h 6858000"/>
              <a:gd name="connsiteX140" fmla="*/ 184756 w 5281448"/>
              <a:gd name="connsiteY140" fmla="*/ 66675 h 6858000"/>
              <a:gd name="connsiteX141" fmla="*/ 189795 w 5281448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281448" h="6858000">
                <a:moveTo>
                  <a:pt x="189795" y="0"/>
                </a:moveTo>
                <a:lnTo>
                  <a:pt x="5281448" y="0"/>
                </a:lnTo>
                <a:lnTo>
                  <a:pt x="5281448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D5429C1C-D2F6-46E1-A106-96C2A10CC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F8A7F-7C9F-B939-8BDA-FFD7A8FF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638174"/>
            <a:ext cx="5282519" cy="5581652"/>
          </a:xfrm>
        </p:spPr>
        <p:txBody>
          <a:bodyPr anchor="ctr">
            <a:normAutofit/>
          </a:bodyPr>
          <a:lstStyle/>
          <a:p>
            <a:r>
              <a:rPr lang="en-IN" sz="8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epeigon</a:t>
            </a:r>
            <a:endParaRPr lang="en-IN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6F0BA731-CE33-4260-972C-8A78507D2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910552" y="0"/>
            <a:ext cx="5281448" cy="6858000"/>
          </a:xfrm>
          <a:custGeom>
            <a:avLst/>
            <a:gdLst>
              <a:gd name="connsiteX0" fmla="*/ 189795 w 5281448"/>
              <a:gd name="connsiteY0" fmla="*/ 0 h 6858000"/>
              <a:gd name="connsiteX1" fmla="*/ 5281448 w 5281448"/>
              <a:gd name="connsiteY1" fmla="*/ 0 h 6858000"/>
              <a:gd name="connsiteX2" fmla="*/ 5281448 w 5281448"/>
              <a:gd name="connsiteY2" fmla="*/ 6858000 h 6858000"/>
              <a:gd name="connsiteX3" fmla="*/ 189795 w 5281448"/>
              <a:gd name="connsiteY3" fmla="*/ 6858000 h 6858000"/>
              <a:gd name="connsiteX4" fmla="*/ 184756 w 5281448"/>
              <a:gd name="connsiteY4" fmla="*/ 6791325 h 6858000"/>
              <a:gd name="connsiteX5" fmla="*/ 176358 w 5281448"/>
              <a:gd name="connsiteY5" fmla="*/ 6735762 h 6858000"/>
              <a:gd name="connsiteX6" fmla="*/ 166281 w 5281448"/>
              <a:gd name="connsiteY6" fmla="*/ 6683375 h 6858000"/>
              <a:gd name="connsiteX7" fmla="*/ 149485 w 5281448"/>
              <a:gd name="connsiteY7" fmla="*/ 6640512 h 6858000"/>
              <a:gd name="connsiteX8" fmla="*/ 132689 w 5281448"/>
              <a:gd name="connsiteY8" fmla="*/ 6597650 h 6858000"/>
              <a:gd name="connsiteX9" fmla="*/ 112534 w 5281448"/>
              <a:gd name="connsiteY9" fmla="*/ 6561137 h 6858000"/>
              <a:gd name="connsiteX10" fmla="*/ 92379 w 5281448"/>
              <a:gd name="connsiteY10" fmla="*/ 6523037 h 6858000"/>
              <a:gd name="connsiteX11" fmla="*/ 73903 w 5281448"/>
              <a:gd name="connsiteY11" fmla="*/ 6488112 h 6858000"/>
              <a:gd name="connsiteX12" fmla="*/ 55427 w 5281448"/>
              <a:gd name="connsiteY12" fmla="*/ 6448425 h 6858000"/>
              <a:gd name="connsiteX13" fmla="*/ 38632 w 5281448"/>
              <a:gd name="connsiteY13" fmla="*/ 6407150 h 6858000"/>
              <a:gd name="connsiteX14" fmla="*/ 23515 w 5281448"/>
              <a:gd name="connsiteY14" fmla="*/ 6361112 h 6858000"/>
              <a:gd name="connsiteX15" fmla="*/ 11758 w 5281448"/>
              <a:gd name="connsiteY15" fmla="*/ 6311900 h 6858000"/>
              <a:gd name="connsiteX16" fmla="*/ 3359 w 5281448"/>
              <a:gd name="connsiteY16" fmla="*/ 6251575 h 6858000"/>
              <a:gd name="connsiteX17" fmla="*/ 0 w 5281448"/>
              <a:gd name="connsiteY17" fmla="*/ 6183312 h 6858000"/>
              <a:gd name="connsiteX18" fmla="*/ 3359 w 5281448"/>
              <a:gd name="connsiteY18" fmla="*/ 6113462 h 6858000"/>
              <a:gd name="connsiteX19" fmla="*/ 11758 w 5281448"/>
              <a:gd name="connsiteY19" fmla="*/ 6056312 h 6858000"/>
              <a:gd name="connsiteX20" fmla="*/ 23515 w 5281448"/>
              <a:gd name="connsiteY20" fmla="*/ 6003925 h 6858000"/>
              <a:gd name="connsiteX21" fmla="*/ 38632 w 5281448"/>
              <a:gd name="connsiteY21" fmla="*/ 5956300 h 6858000"/>
              <a:gd name="connsiteX22" fmla="*/ 55427 w 5281448"/>
              <a:gd name="connsiteY22" fmla="*/ 5915025 h 6858000"/>
              <a:gd name="connsiteX23" fmla="*/ 75583 w 5281448"/>
              <a:gd name="connsiteY23" fmla="*/ 5876925 h 6858000"/>
              <a:gd name="connsiteX24" fmla="*/ 95738 w 5281448"/>
              <a:gd name="connsiteY24" fmla="*/ 5840412 h 6858000"/>
              <a:gd name="connsiteX25" fmla="*/ 115893 w 5281448"/>
              <a:gd name="connsiteY25" fmla="*/ 5802312 h 6858000"/>
              <a:gd name="connsiteX26" fmla="*/ 134368 w 5281448"/>
              <a:gd name="connsiteY26" fmla="*/ 5762625 h 6858000"/>
              <a:gd name="connsiteX27" fmla="*/ 152844 w 5281448"/>
              <a:gd name="connsiteY27" fmla="*/ 5721350 h 6858000"/>
              <a:gd name="connsiteX28" fmla="*/ 167960 w 5281448"/>
              <a:gd name="connsiteY28" fmla="*/ 5675312 h 6858000"/>
              <a:gd name="connsiteX29" fmla="*/ 178038 w 5281448"/>
              <a:gd name="connsiteY29" fmla="*/ 5622925 h 6858000"/>
              <a:gd name="connsiteX30" fmla="*/ 188115 w 5281448"/>
              <a:gd name="connsiteY30" fmla="*/ 5562600 h 6858000"/>
              <a:gd name="connsiteX31" fmla="*/ 189795 w 5281448"/>
              <a:gd name="connsiteY31" fmla="*/ 5494337 h 6858000"/>
              <a:gd name="connsiteX32" fmla="*/ 188115 w 5281448"/>
              <a:gd name="connsiteY32" fmla="*/ 5426075 h 6858000"/>
              <a:gd name="connsiteX33" fmla="*/ 178038 w 5281448"/>
              <a:gd name="connsiteY33" fmla="*/ 5365750 h 6858000"/>
              <a:gd name="connsiteX34" fmla="*/ 167960 w 5281448"/>
              <a:gd name="connsiteY34" fmla="*/ 5313362 h 6858000"/>
              <a:gd name="connsiteX35" fmla="*/ 152844 w 5281448"/>
              <a:gd name="connsiteY35" fmla="*/ 5268912 h 6858000"/>
              <a:gd name="connsiteX36" fmla="*/ 134368 w 5281448"/>
              <a:gd name="connsiteY36" fmla="*/ 5226050 h 6858000"/>
              <a:gd name="connsiteX37" fmla="*/ 115893 w 5281448"/>
              <a:gd name="connsiteY37" fmla="*/ 5186362 h 6858000"/>
              <a:gd name="connsiteX38" fmla="*/ 95738 w 5281448"/>
              <a:gd name="connsiteY38" fmla="*/ 5149850 h 6858000"/>
              <a:gd name="connsiteX39" fmla="*/ 75583 w 5281448"/>
              <a:gd name="connsiteY39" fmla="*/ 5114925 h 6858000"/>
              <a:gd name="connsiteX40" fmla="*/ 55427 w 5281448"/>
              <a:gd name="connsiteY40" fmla="*/ 5075237 h 6858000"/>
              <a:gd name="connsiteX41" fmla="*/ 38632 w 5281448"/>
              <a:gd name="connsiteY41" fmla="*/ 5033962 h 6858000"/>
              <a:gd name="connsiteX42" fmla="*/ 23515 w 5281448"/>
              <a:gd name="connsiteY42" fmla="*/ 4987925 h 6858000"/>
              <a:gd name="connsiteX43" fmla="*/ 11758 w 5281448"/>
              <a:gd name="connsiteY43" fmla="*/ 4935537 h 6858000"/>
              <a:gd name="connsiteX44" fmla="*/ 3359 w 5281448"/>
              <a:gd name="connsiteY44" fmla="*/ 4875212 h 6858000"/>
              <a:gd name="connsiteX45" fmla="*/ 0 w 5281448"/>
              <a:gd name="connsiteY45" fmla="*/ 4806950 h 6858000"/>
              <a:gd name="connsiteX46" fmla="*/ 3359 w 5281448"/>
              <a:gd name="connsiteY46" fmla="*/ 4738687 h 6858000"/>
              <a:gd name="connsiteX47" fmla="*/ 11758 w 5281448"/>
              <a:gd name="connsiteY47" fmla="*/ 4678362 h 6858000"/>
              <a:gd name="connsiteX48" fmla="*/ 23515 w 5281448"/>
              <a:gd name="connsiteY48" fmla="*/ 4625975 h 6858000"/>
              <a:gd name="connsiteX49" fmla="*/ 38632 w 5281448"/>
              <a:gd name="connsiteY49" fmla="*/ 4579937 h 6858000"/>
              <a:gd name="connsiteX50" fmla="*/ 55427 w 5281448"/>
              <a:gd name="connsiteY50" fmla="*/ 4537075 h 6858000"/>
              <a:gd name="connsiteX51" fmla="*/ 75583 w 5281448"/>
              <a:gd name="connsiteY51" fmla="*/ 4498975 h 6858000"/>
              <a:gd name="connsiteX52" fmla="*/ 115893 w 5281448"/>
              <a:gd name="connsiteY52" fmla="*/ 4424362 h 6858000"/>
              <a:gd name="connsiteX53" fmla="*/ 134368 w 5281448"/>
              <a:gd name="connsiteY53" fmla="*/ 4386262 h 6858000"/>
              <a:gd name="connsiteX54" fmla="*/ 152844 w 5281448"/>
              <a:gd name="connsiteY54" fmla="*/ 4343400 h 6858000"/>
              <a:gd name="connsiteX55" fmla="*/ 167960 w 5281448"/>
              <a:gd name="connsiteY55" fmla="*/ 4297362 h 6858000"/>
              <a:gd name="connsiteX56" fmla="*/ 178038 w 5281448"/>
              <a:gd name="connsiteY56" fmla="*/ 4244975 h 6858000"/>
              <a:gd name="connsiteX57" fmla="*/ 188115 w 5281448"/>
              <a:gd name="connsiteY57" fmla="*/ 4186237 h 6858000"/>
              <a:gd name="connsiteX58" fmla="*/ 189795 w 5281448"/>
              <a:gd name="connsiteY58" fmla="*/ 4116387 h 6858000"/>
              <a:gd name="connsiteX59" fmla="*/ 188115 w 5281448"/>
              <a:gd name="connsiteY59" fmla="*/ 4048125 h 6858000"/>
              <a:gd name="connsiteX60" fmla="*/ 178038 w 5281448"/>
              <a:gd name="connsiteY60" fmla="*/ 3987800 h 6858000"/>
              <a:gd name="connsiteX61" fmla="*/ 167960 w 5281448"/>
              <a:gd name="connsiteY61" fmla="*/ 3935412 h 6858000"/>
              <a:gd name="connsiteX62" fmla="*/ 152844 w 5281448"/>
              <a:gd name="connsiteY62" fmla="*/ 3890962 h 6858000"/>
              <a:gd name="connsiteX63" fmla="*/ 134368 w 5281448"/>
              <a:gd name="connsiteY63" fmla="*/ 3848100 h 6858000"/>
              <a:gd name="connsiteX64" fmla="*/ 115893 w 5281448"/>
              <a:gd name="connsiteY64" fmla="*/ 3811587 h 6858000"/>
              <a:gd name="connsiteX65" fmla="*/ 75583 w 5281448"/>
              <a:gd name="connsiteY65" fmla="*/ 3736975 h 6858000"/>
              <a:gd name="connsiteX66" fmla="*/ 55427 w 5281448"/>
              <a:gd name="connsiteY66" fmla="*/ 3697287 h 6858000"/>
              <a:gd name="connsiteX67" fmla="*/ 38632 w 5281448"/>
              <a:gd name="connsiteY67" fmla="*/ 3656012 h 6858000"/>
              <a:gd name="connsiteX68" fmla="*/ 23515 w 5281448"/>
              <a:gd name="connsiteY68" fmla="*/ 3609975 h 6858000"/>
              <a:gd name="connsiteX69" fmla="*/ 11758 w 5281448"/>
              <a:gd name="connsiteY69" fmla="*/ 3557587 h 6858000"/>
              <a:gd name="connsiteX70" fmla="*/ 3359 w 5281448"/>
              <a:gd name="connsiteY70" fmla="*/ 3497262 h 6858000"/>
              <a:gd name="connsiteX71" fmla="*/ 0 w 5281448"/>
              <a:gd name="connsiteY71" fmla="*/ 3427412 h 6858000"/>
              <a:gd name="connsiteX72" fmla="*/ 3359 w 5281448"/>
              <a:gd name="connsiteY72" fmla="*/ 3360737 h 6858000"/>
              <a:gd name="connsiteX73" fmla="*/ 11758 w 5281448"/>
              <a:gd name="connsiteY73" fmla="*/ 3300412 h 6858000"/>
              <a:gd name="connsiteX74" fmla="*/ 23515 w 5281448"/>
              <a:gd name="connsiteY74" fmla="*/ 3248025 h 6858000"/>
              <a:gd name="connsiteX75" fmla="*/ 38632 w 5281448"/>
              <a:gd name="connsiteY75" fmla="*/ 3201987 h 6858000"/>
              <a:gd name="connsiteX76" fmla="*/ 55427 w 5281448"/>
              <a:gd name="connsiteY76" fmla="*/ 3160712 h 6858000"/>
              <a:gd name="connsiteX77" fmla="*/ 75583 w 5281448"/>
              <a:gd name="connsiteY77" fmla="*/ 3121025 h 6858000"/>
              <a:gd name="connsiteX78" fmla="*/ 95738 w 5281448"/>
              <a:gd name="connsiteY78" fmla="*/ 3084512 h 6858000"/>
              <a:gd name="connsiteX79" fmla="*/ 115893 w 5281448"/>
              <a:gd name="connsiteY79" fmla="*/ 3046412 h 6858000"/>
              <a:gd name="connsiteX80" fmla="*/ 134368 w 5281448"/>
              <a:gd name="connsiteY80" fmla="*/ 3009900 h 6858000"/>
              <a:gd name="connsiteX81" fmla="*/ 152844 w 5281448"/>
              <a:gd name="connsiteY81" fmla="*/ 2967037 h 6858000"/>
              <a:gd name="connsiteX82" fmla="*/ 167960 w 5281448"/>
              <a:gd name="connsiteY82" fmla="*/ 2922587 h 6858000"/>
              <a:gd name="connsiteX83" fmla="*/ 178038 w 5281448"/>
              <a:gd name="connsiteY83" fmla="*/ 2868612 h 6858000"/>
              <a:gd name="connsiteX84" fmla="*/ 188115 w 5281448"/>
              <a:gd name="connsiteY84" fmla="*/ 2809875 h 6858000"/>
              <a:gd name="connsiteX85" fmla="*/ 189795 w 5281448"/>
              <a:gd name="connsiteY85" fmla="*/ 2741612 h 6858000"/>
              <a:gd name="connsiteX86" fmla="*/ 188115 w 5281448"/>
              <a:gd name="connsiteY86" fmla="*/ 2671762 h 6858000"/>
              <a:gd name="connsiteX87" fmla="*/ 178038 w 5281448"/>
              <a:gd name="connsiteY87" fmla="*/ 2613025 h 6858000"/>
              <a:gd name="connsiteX88" fmla="*/ 167960 w 5281448"/>
              <a:gd name="connsiteY88" fmla="*/ 2560637 h 6858000"/>
              <a:gd name="connsiteX89" fmla="*/ 152844 w 5281448"/>
              <a:gd name="connsiteY89" fmla="*/ 2513012 h 6858000"/>
              <a:gd name="connsiteX90" fmla="*/ 134368 w 5281448"/>
              <a:gd name="connsiteY90" fmla="*/ 2471737 h 6858000"/>
              <a:gd name="connsiteX91" fmla="*/ 115893 w 5281448"/>
              <a:gd name="connsiteY91" fmla="*/ 2433637 h 6858000"/>
              <a:gd name="connsiteX92" fmla="*/ 95738 w 5281448"/>
              <a:gd name="connsiteY92" fmla="*/ 2395537 h 6858000"/>
              <a:gd name="connsiteX93" fmla="*/ 75583 w 5281448"/>
              <a:gd name="connsiteY93" fmla="*/ 2359025 h 6858000"/>
              <a:gd name="connsiteX94" fmla="*/ 55427 w 5281448"/>
              <a:gd name="connsiteY94" fmla="*/ 2319337 h 6858000"/>
              <a:gd name="connsiteX95" fmla="*/ 38632 w 5281448"/>
              <a:gd name="connsiteY95" fmla="*/ 2278062 h 6858000"/>
              <a:gd name="connsiteX96" fmla="*/ 23515 w 5281448"/>
              <a:gd name="connsiteY96" fmla="*/ 2232025 h 6858000"/>
              <a:gd name="connsiteX97" fmla="*/ 11758 w 5281448"/>
              <a:gd name="connsiteY97" fmla="*/ 2179637 h 6858000"/>
              <a:gd name="connsiteX98" fmla="*/ 3359 w 5281448"/>
              <a:gd name="connsiteY98" fmla="*/ 2119312 h 6858000"/>
              <a:gd name="connsiteX99" fmla="*/ 0 w 5281448"/>
              <a:gd name="connsiteY99" fmla="*/ 2051050 h 6858000"/>
              <a:gd name="connsiteX100" fmla="*/ 3359 w 5281448"/>
              <a:gd name="connsiteY100" fmla="*/ 1982787 h 6858000"/>
              <a:gd name="connsiteX101" fmla="*/ 11758 w 5281448"/>
              <a:gd name="connsiteY101" fmla="*/ 1922462 h 6858000"/>
              <a:gd name="connsiteX102" fmla="*/ 23515 w 5281448"/>
              <a:gd name="connsiteY102" fmla="*/ 1870075 h 6858000"/>
              <a:gd name="connsiteX103" fmla="*/ 38632 w 5281448"/>
              <a:gd name="connsiteY103" fmla="*/ 1824037 h 6858000"/>
              <a:gd name="connsiteX104" fmla="*/ 55427 w 5281448"/>
              <a:gd name="connsiteY104" fmla="*/ 1782762 h 6858000"/>
              <a:gd name="connsiteX105" fmla="*/ 75583 w 5281448"/>
              <a:gd name="connsiteY105" fmla="*/ 1743075 h 6858000"/>
              <a:gd name="connsiteX106" fmla="*/ 95738 w 5281448"/>
              <a:gd name="connsiteY106" fmla="*/ 1708150 h 6858000"/>
              <a:gd name="connsiteX107" fmla="*/ 115893 w 5281448"/>
              <a:gd name="connsiteY107" fmla="*/ 1671637 h 6858000"/>
              <a:gd name="connsiteX108" fmla="*/ 134368 w 5281448"/>
              <a:gd name="connsiteY108" fmla="*/ 1631950 h 6858000"/>
              <a:gd name="connsiteX109" fmla="*/ 152844 w 5281448"/>
              <a:gd name="connsiteY109" fmla="*/ 1589087 h 6858000"/>
              <a:gd name="connsiteX110" fmla="*/ 167960 w 5281448"/>
              <a:gd name="connsiteY110" fmla="*/ 1544637 h 6858000"/>
              <a:gd name="connsiteX111" fmla="*/ 178038 w 5281448"/>
              <a:gd name="connsiteY111" fmla="*/ 1492250 h 6858000"/>
              <a:gd name="connsiteX112" fmla="*/ 188115 w 5281448"/>
              <a:gd name="connsiteY112" fmla="*/ 1431925 h 6858000"/>
              <a:gd name="connsiteX113" fmla="*/ 189795 w 5281448"/>
              <a:gd name="connsiteY113" fmla="*/ 1363662 h 6858000"/>
              <a:gd name="connsiteX114" fmla="*/ 188115 w 5281448"/>
              <a:gd name="connsiteY114" fmla="*/ 1295400 h 6858000"/>
              <a:gd name="connsiteX115" fmla="*/ 178038 w 5281448"/>
              <a:gd name="connsiteY115" fmla="*/ 1235075 h 6858000"/>
              <a:gd name="connsiteX116" fmla="*/ 167960 w 5281448"/>
              <a:gd name="connsiteY116" fmla="*/ 1182687 h 6858000"/>
              <a:gd name="connsiteX117" fmla="*/ 152844 w 5281448"/>
              <a:gd name="connsiteY117" fmla="*/ 1136650 h 6858000"/>
              <a:gd name="connsiteX118" fmla="*/ 134368 w 5281448"/>
              <a:gd name="connsiteY118" fmla="*/ 1095375 h 6858000"/>
              <a:gd name="connsiteX119" fmla="*/ 115893 w 5281448"/>
              <a:gd name="connsiteY119" fmla="*/ 1055687 h 6858000"/>
              <a:gd name="connsiteX120" fmla="*/ 95738 w 5281448"/>
              <a:gd name="connsiteY120" fmla="*/ 1017587 h 6858000"/>
              <a:gd name="connsiteX121" fmla="*/ 75583 w 5281448"/>
              <a:gd name="connsiteY121" fmla="*/ 981075 h 6858000"/>
              <a:gd name="connsiteX122" fmla="*/ 55427 w 5281448"/>
              <a:gd name="connsiteY122" fmla="*/ 942975 h 6858000"/>
              <a:gd name="connsiteX123" fmla="*/ 38632 w 5281448"/>
              <a:gd name="connsiteY123" fmla="*/ 901700 h 6858000"/>
              <a:gd name="connsiteX124" fmla="*/ 23515 w 5281448"/>
              <a:gd name="connsiteY124" fmla="*/ 854075 h 6858000"/>
              <a:gd name="connsiteX125" fmla="*/ 11758 w 5281448"/>
              <a:gd name="connsiteY125" fmla="*/ 801687 h 6858000"/>
              <a:gd name="connsiteX126" fmla="*/ 3359 w 5281448"/>
              <a:gd name="connsiteY126" fmla="*/ 744537 h 6858000"/>
              <a:gd name="connsiteX127" fmla="*/ 0 w 5281448"/>
              <a:gd name="connsiteY127" fmla="*/ 673100 h 6858000"/>
              <a:gd name="connsiteX128" fmla="*/ 3359 w 5281448"/>
              <a:gd name="connsiteY128" fmla="*/ 606425 h 6858000"/>
              <a:gd name="connsiteX129" fmla="*/ 11758 w 5281448"/>
              <a:gd name="connsiteY129" fmla="*/ 546100 h 6858000"/>
              <a:gd name="connsiteX130" fmla="*/ 23515 w 5281448"/>
              <a:gd name="connsiteY130" fmla="*/ 496887 h 6858000"/>
              <a:gd name="connsiteX131" fmla="*/ 38632 w 5281448"/>
              <a:gd name="connsiteY131" fmla="*/ 450850 h 6858000"/>
              <a:gd name="connsiteX132" fmla="*/ 55427 w 5281448"/>
              <a:gd name="connsiteY132" fmla="*/ 409575 h 6858000"/>
              <a:gd name="connsiteX133" fmla="*/ 73903 w 5281448"/>
              <a:gd name="connsiteY133" fmla="*/ 369887 h 6858000"/>
              <a:gd name="connsiteX134" fmla="*/ 92379 w 5281448"/>
              <a:gd name="connsiteY134" fmla="*/ 334962 h 6858000"/>
              <a:gd name="connsiteX135" fmla="*/ 112534 w 5281448"/>
              <a:gd name="connsiteY135" fmla="*/ 296862 h 6858000"/>
              <a:gd name="connsiteX136" fmla="*/ 132689 w 5281448"/>
              <a:gd name="connsiteY136" fmla="*/ 260350 h 6858000"/>
              <a:gd name="connsiteX137" fmla="*/ 149485 w 5281448"/>
              <a:gd name="connsiteY137" fmla="*/ 217487 h 6858000"/>
              <a:gd name="connsiteX138" fmla="*/ 166281 w 5281448"/>
              <a:gd name="connsiteY138" fmla="*/ 174625 h 6858000"/>
              <a:gd name="connsiteX139" fmla="*/ 176358 w 5281448"/>
              <a:gd name="connsiteY139" fmla="*/ 122237 h 6858000"/>
              <a:gd name="connsiteX140" fmla="*/ 184756 w 5281448"/>
              <a:gd name="connsiteY140" fmla="*/ 66675 h 6858000"/>
              <a:gd name="connsiteX141" fmla="*/ 189795 w 5281448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281448" h="6858000">
                <a:moveTo>
                  <a:pt x="189795" y="0"/>
                </a:moveTo>
                <a:lnTo>
                  <a:pt x="5281448" y="0"/>
                </a:lnTo>
                <a:lnTo>
                  <a:pt x="5281448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035C3-20B1-1EA1-3C9C-FA2396FA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8022" y="638172"/>
            <a:ext cx="3725778" cy="5581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By- </a:t>
            </a:r>
            <a:r>
              <a:rPr lang="en-US" sz="2000" dirty="0">
                <a:latin typeface="Bahnschrift Condensed" panose="020B0502040204020203" pitchFamily="34" charset="0"/>
              </a:rPr>
              <a:t>CODE CORPS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Divij Kathuria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 Condensed" panose="020B0502040204020203" pitchFamily="34" charset="0"/>
              </a:rPr>
              <a:t>Gagan</a:t>
            </a:r>
            <a:r>
              <a:rPr lang="en-US" sz="2000" dirty="0">
                <a:latin typeface="Bahnschrift Condensed" panose="020B0502040204020203" pitchFamily="34" charset="0"/>
              </a:rPr>
              <a:t> Chaudhary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Madhav Sharma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Harshit </a:t>
            </a:r>
            <a:r>
              <a:rPr lang="en-US" sz="2000" dirty="0" err="1">
                <a:latin typeface="Bahnschrift Condensed" panose="020B0502040204020203" pitchFamily="34" charset="0"/>
              </a:rPr>
              <a:t>Guatam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BC9E2B0-8109-4CEB-946D-BE88D6B01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0552" y="0"/>
            <a:ext cx="334174" cy="6858000"/>
          </a:xfrm>
          <a:custGeom>
            <a:avLst/>
            <a:gdLst>
              <a:gd name="connsiteX0" fmla="*/ 189795 w 334174"/>
              <a:gd name="connsiteY0" fmla="*/ 0 h 6858000"/>
              <a:gd name="connsiteX1" fmla="*/ 334174 w 334174"/>
              <a:gd name="connsiteY1" fmla="*/ 0 h 6858000"/>
              <a:gd name="connsiteX2" fmla="*/ 329135 w 334174"/>
              <a:gd name="connsiteY2" fmla="*/ 66675 h 6858000"/>
              <a:gd name="connsiteX3" fmla="*/ 320737 w 334174"/>
              <a:gd name="connsiteY3" fmla="*/ 122237 h 6858000"/>
              <a:gd name="connsiteX4" fmla="*/ 310660 w 334174"/>
              <a:gd name="connsiteY4" fmla="*/ 174625 h 6858000"/>
              <a:gd name="connsiteX5" fmla="*/ 293864 w 334174"/>
              <a:gd name="connsiteY5" fmla="*/ 217487 h 6858000"/>
              <a:gd name="connsiteX6" fmla="*/ 277068 w 334174"/>
              <a:gd name="connsiteY6" fmla="*/ 260350 h 6858000"/>
              <a:gd name="connsiteX7" fmla="*/ 256913 w 334174"/>
              <a:gd name="connsiteY7" fmla="*/ 296862 h 6858000"/>
              <a:gd name="connsiteX8" fmla="*/ 236758 w 334174"/>
              <a:gd name="connsiteY8" fmla="*/ 334962 h 6858000"/>
              <a:gd name="connsiteX9" fmla="*/ 218282 w 334174"/>
              <a:gd name="connsiteY9" fmla="*/ 369887 h 6858000"/>
              <a:gd name="connsiteX10" fmla="*/ 199806 w 334174"/>
              <a:gd name="connsiteY10" fmla="*/ 409575 h 6858000"/>
              <a:gd name="connsiteX11" fmla="*/ 183011 w 334174"/>
              <a:gd name="connsiteY11" fmla="*/ 450850 h 6858000"/>
              <a:gd name="connsiteX12" fmla="*/ 167894 w 334174"/>
              <a:gd name="connsiteY12" fmla="*/ 496887 h 6858000"/>
              <a:gd name="connsiteX13" fmla="*/ 156137 w 334174"/>
              <a:gd name="connsiteY13" fmla="*/ 546100 h 6858000"/>
              <a:gd name="connsiteX14" fmla="*/ 147738 w 334174"/>
              <a:gd name="connsiteY14" fmla="*/ 606425 h 6858000"/>
              <a:gd name="connsiteX15" fmla="*/ 144379 w 334174"/>
              <a:gd name="connsiteY15" fmla="*/ 673100 h 6858000"/>
              <a:gd name="connsiteX16" fmla="*/ 147738 w 334174"/>
              <a:gd name="connsiteY16" fmla="*/ 744537 h 6858000"/>
              <a:gd name="connsiteX17" fmla="*/ 156137 w 334174"/>
              <a:gd name="connsiteY17" fmla="*/ 801687 h 6858000"/>
              <a:gd name="connsiteX18" fmla="*/ 167894 w 334174"/>
              <a:gd name="connsiteY18" fmla="*/ 854075 h 6858000"/>
              <a:gd name="connsiteX19" fmla="*/ 183011 w 334174"/>
              <a:gd name="connsiteY19" fmla="*/ 901700 h 6858000"/>
              <a:gd name="connsiteX20" fmla="*/ 199806 w 334174"/>
              <a:gd name="connsiteY20" fmla="*/ 942975 h 6858000"/>
              <a:gd name="connsiteX21" fmla="*/ 219962 w 334174"/>
              <a:gd name="connsiteY21" fmla="*/ 981075 h 6858000"/>
              <a:gd name="connsiteX22" fmla="*/ 240117 w 334174"/>
              <a:gd name="connsiteY22" fmla="*/ 1017587 h 6858000"/>
              <a:gd name="connsiteX23" fmla="*/ 260272 w 334174"/>
              <a:gd name="connsiteY23" fmla="*/ 1055687 h 6858000"/>
              <a:gd name="connsiteX24" fmla="*/ 278747 w 334174"/>
              <a:gd name="connsiteY24" fmla="*/ 1095375 h 6858000"/>
              <a:gd name="connsiteX25" fmla="*/ 297223 w 334174"/>
              <a:gd name="connsiteY25" fmla="*/ 1136650 h 6858000"/>
              <a:gd name="connsiteX26" fmla="*/ 312339 w 334174"/>
              <a:gd name="connsiteY26" fmla="*/ 1182687 h 6858000"/>
              <a:gd name="connsiteX27" fmla="*/ 322417 w 334174"/>
              <a:gd name="connsiteY27" fmla="*/ 1235075 h 6858000"/>
              <a:gd name="connsiteX28" fmla="*/ 332494 w 334174"/>
              <a:gd name="connsiteY28" fmla="*/ 1295400 h 6858000"/>
              <a:gd name="connsiteX29" fmla="*/ 334174 w 334174"/>
              <a:gd name="connsiteY29" fmla="*/ 1363662 h 6858000"/>
              <a:gd name="connsiteX30" fmla="*/ 332494 w 334174"/>
              <a:gd name="connsiteY30" fmla="*/ 1431925 h 6858000"/>
              <a:gd name="connsiteX31" fmla="*/ 322417 w 334174"/>
              <a:gd name="connsiteY31" fmla="*/ 1492250 h 6858000"/>
              <a:gd name="connsiteX32" fmla="*/ 312339 w 334174"/>
              <a:gd name="connsiteY32" fmla="*/ 1544637 h 6858000"/>
              <a:gd name="connsiteX33" fmla="*/ 297223 w 334174"/>
              <a:gd name="connsiteY33" fmla="*/ 1589087 h 6858000"/>
              <a:gd name="connsiteX34" fmla="*/ 278747 w 334174"/>
              <a:gd name="connsiteY34" fmla="*/ 1631950 h 6858000"/>
              <a:gd name="connsiteX35" fmla="*/ 260272 w 334174"/>
              <a:gd name="connsiteY35" fmla="*/ 1671637 h 6858000"/>
              <a:gd name="connsiteX36" fmla="*/ 240117 w 334174"/>
              <a:gd name="connsiteY36" fmla="*/ 1708150 h 6858000"/>
              <a:gd name="connsiteX37" fmla="*/ 219962 w 334174"/>
              <a:gd name="connsiteY37" fmla="*/ 1743075 h 6858000"/>
              <a:gd name="connsiteX38" fmla="*/ 199806 w 334174"/>
              <a:gd name="connsiteY38" fmla="*/ 1782762 h 6858000"/>
              <a:gd name="connsiteX39" fmla="*/ 183011 w 334174"/>
              <a:gd name="connsiteY39" fmla="*/ 1824037 h 6858000"/>
              <a:gd name="connsiteX40" fmla="*/ 167894 w 334174"/>
              <a:gd name="connsiteY40" fmla="*/ 1870075 h 6858000"/>
              <a:gd name="connsiteX41" fmla="*/ 156137 w 334174"/>
              <a:gd name="connsiteY41" fmla="*/ 1922462 h 6858000"/>
              <a:gd name="connsiteX42" fmla="*/ 147738 w 334174"/>
              <a:gd name="connsiteY42" fmla="*/ 1982787 h 6858000"/>
              <a:gd name="connsiteX43" fmla="*/ 144379 w 334174"/>
              <a:gd name="connsiteY43" fmla="*/ 2051050 h 6858000"/>
              <a:gd name="connsiteX44" fmla="*/ 147738 w 334174"/>
              <a:gd name="connsiteY44" fmla="*/ 2119312 h 6858000"/>
              <a:gd name="connsiteX45" fmla="*/ 156137 w 334174"/>
              <a:gd name="connsiteY45" fmla="*/ 2179637 h 6858000"/>
              <a:gd name="connsiteX46" fmla="*/ 167894 w 334174"/>
              <a:gd name="connsiteY46" fmla="*/ 2232025 h 6858000"/>
              <a:gd name="connsiteX47" fmla="*/ 183011 w 334174"/>
              <a:gd name="connsiteY47" fmla="*/ 2278062 h 6858000"/>
              <a:gd name="connsiteX48" fmla="*/ 199806 w 334174"/>
              <a:gd name="connsiteY48" fmla="*/ 2319337 h 6858000"/>
              <a:gd name="connsiteX49" fmla="*/ 219962 w 334174"/>
              <a:gd name="connsiteY49" fmla="*/ 2359025 h 6858000"/>
              <a:gd name="connsiteX50" fmla="*/ 240117 w 334174"/>
              <a:gd name="connsiteY50" fmla="*/ 2395537 h 6858000"/>
              <a:gd name="connsiteX51" fmla="*/ 260272 w 334174"/>
              <a:gd name="connsiteY51" fmla="*/ 2433637 h 6858000"/>
              <a:gd name="connsiteX52" fmla="*/ 278747 w 334174"/>
              <a:gd name="connsiteY52" fmla="*/ 2471737 h 6858000"/>
              <a:gd name="connsiteX53" fmla="*/ 297223 w 334174"/>
              <a:gd name="connsiteY53" fmla="*/ 2513012 h 6858000"/>
              <a:gd name="connsiteX54" fmla="*/ 312339 w 334174"/>
              <a:gd name="connsiteY54" fmla="*/ 2560637 h 6858000"/>
              <a:gd name="connsiteX55" fmla="*/ 322417 w 334174"/>
              <a:gd name="connsiteY55" fmla="*/ 2613025 h 6858000"/>
              <a:gd name="connsiteX56" fmla="*/ 332494 w 334174"/>
              <a:gd name="connsiteY56" fmla="*/ 2671762 h 6858000"/>
              <a:gd name="connsiteX57" fmla="*/ 334174 w 334174"/>
              <a:gd name="connsiteY57" fmla="*/ 2741612 h 6858000"/>
              <a:gd name="connsiteX58" fmla="*/ 332494 w 334174"/>
              <a:gd name="connsiteY58" fmla="*/ 2809875 h 6858000"/>
              <a:gd name="connsiteX59" fmla="*/ 322417 w 334174"/>
              <a:gd name="connsiteY59" fmla="*/ 2868612 h 6858000"/>
              <a:gd name="connsiteX60" fmla="*/ 312339 w 334174"/>
              <a:gd name="connsiteY60" fmla="*/ 2922587 h 6858000"/>
              <a:gd name="connsiteX61" fmla="*/ 297223 w 334174"/>
              <a:gd name="connsiteY61" fmla="*/ 2967037 h 6858000"/>
              <a:gd name="connsiteX62" fmla="*/ 278747 w 334174"/>
              <a:gd name="connsiteY62" fmla="*/ 3009900 h 6858000"/>
              <a:gd name="connsiteX63" fmla="*/ 260272 w 334174"/>
              <a:gd name="connsiteY63" fmla="*/ 3046412 h 6858000"/>
              <a:gd name="connsiteX64" fmla="*/ 240117 w 334174"/>
              <a:gd name="connsiteY64" fmla="*/ 3084512 h 6858000"/>
              <a:gd name="connsiteX65" fmla="*/ 219962 w 334174"/>
              <a:gd name="connsiteY65" fmla="*/ 3121025 h 6858000"/>
              <a:gd name="connsiteX66" fmla="*/ 199806 w 334174"/>
              <a:gd name="connsiteY66" fmla="*/ 3160712 h 6858000"/>
              <a:gd name="connsiteX67" fmla="*/ 183011 w 334174"/>
              <a:gd name="connsiteY67" fmla="*/ 3201987 h 6858000"/>
              <a:gd name="connsiteX68" fmla="*/ 167894 w 334174"/>
              <a:gd name="connsiteY68" fmla="*/ 3248025 h 6858000"/>
              <a:gd name="connsiteX69" fmla="*/ 156137 w 334174"/>
              <a:gd name="connsiteY69" fmla="*/ 3300412 h 6858000"/>
              <a:gd name="connsiteX70" fmla="*/ 147738 w 334174"/>
              <a:gd name="connsiteY70" fmla="*/ 3360737 h 6858000"/>
              <a:gd name="connsiteX71" fmla="*/ 144379 w 334174"/>
              <a:gd name="connsiteY71" fmla="*/ 3427412 h 6858000"/>
              <a:gd name="connsiteX72" fmla="*/ 147738 w 334174"/>
              <a:gd name="connsiteY72" fmla="*/ 3497262 h 6858000"/>
              <a:gd name="connsiteX73" fmla="*/ 156137 w 334174"/>
              <a:gd name="connsiteY73" fmla="*/ 3557587 h 6858000"/>
              <a:gd name="connsiteX74" fmla="*/ 167894 w 334174"/>
              <a:gd name="connsiteY74" fmla="*/ 3609975 h 6858000"/>
              <a:gd name="connsiteX75" fmla="*/ 183011 w 334174"/>
              <a:gd name="connsiteY75" fmla="*/ 3656012 h 6858000"/>
              <a:gd name="connsiteX76" fmla="*/ 199806 w 334174"/>
              <a:gd name="connsiteY76" fmla="*/ 3697287 h 6858000"/>
              <a:gd name="connsiteX77" fmla="*/ 219962 w 334174"/>
              <a:gd name="connsiteY77" fmla="*/ 3736975 h 6858000"/>
              <a:gd name="connsiteX78" fmla="*/ 260272 w 334174"/>
              <a:gd name="connsiteY78" fmla="*/ 3811587 h 6858000"/>
              <a:gd name="connsiteX79" fmla="*/ 278747 w 334174"/>
              <a:gd name="connsiteY79" fmla="*/ 3848100 h 6858000"/>
              <a:gd name="connsiteX80" fmla="*/ 297223 w 334174"/>
              <a:gd name="connsiteY80" fmla="*/ 3890962 h 6858000"/>
              <a:gd name="connsiteX81" fmla="*/ 312339 w 334174"/>
              <a:gd name="connsiteY81" fmla="*/ 3935412 h 6858000"/>
              <a:gd name="connsiteX82" fmla="*/ 322417 w 334174"/>
              <a:gd name="connsiteY82" fmla="*/ 3987800 h 6858000"/>
              <a:gd name="connsiteX83" fmla="*/ 332494 w 334174"/>
              <a:gd name="connsiteY83" fmla="*/ 4048125 h 6858000"/>
              <a:gd name="connsiteX84" fmla="*/ 334174 w 334174"/>
              <a:gd name="connsiteY84" fmla="*/ 4116387 h 6858000"/>
              <a:gd name="connsiteX85" fmla="*/ 332494 w 334174"/>
              <a:gd name="connsiteY85" fmla="*/ 4186237 h 6858000"/>
              <a:gd name="connsiteX86" fmla="*/ 322417 w 334174"/>
              <a:gd name="connsiteY86" fmla="*/ 4244975 h 6858000"/>
              <a:gd name="connsiteX87" fmla="*/ 312339 w 334174"/>
              <a:gd name="connsiteY87" fmla="*/ 4297362 h 6858000"/>
              <a:gd name="connsiteX88" fmla="*/ 297223 w 334174"/>
              <a:gd name="connsiteY88" fmla="*/ 4343400 h 6858000"/>
              <a:gd name="connsiteX89" fmla="*/ 278747 w 334174"/>
              <a:gd name="connsiteY89" fmla="*/ 4386262 h 6858000"/>
              <a:gd name="connsiteX90" fmla="*/ 260272 w 334174"/>
              <a:gd name="connsiteY90" fmla="*/ 4424362 h 6858000"/>
              <a:gd name="connsiteX91" fmla="*/ 219962 w 334174"/>
              <a:gd name="connsiteY91" fmla="*/ 4498975 h 6858000"/>
              <a:gd name="connsiteX92" fmla="*/ 199806 w 334174"/>
              <a:gd name="connsiteY92" fmla="*/ 4537075 h 6858000"/>
              <a:gd name="connsiteX93" fmla="*/ 183011 w 334174"/>
              <a:gd name="connsiteY93" fmla="*/ 4579937 h 6858000"/>
              <a:gd name="connsiteX94" fmla="*/ 167894 w 334174"/>
              <a:gd name="connsiteY94" fmla="*/ 4625975 h 6858000"/>
              <a:gd name="connsiteX95" fmla="*/ 156137 w 334174"/>
              <a:gd name="connsiteY95" fmla="*/ 4678362 h 6858000"/>
              <a:gd name="connsiteX96" fmla="*/ 147738 w 334174"/>
              <a:gd name="connsiteY96" fmla="*/ 4738687 h 6858000"/>
              <a:gd name="connsiteX97" fmla="*/ 144379 w 334174"/>
              <a:gd name="connsiteY97" fmla="*/ 4806950 h 6858000"/>
              <a:gd name="connsiteX98" fmla="*/ 147738 w 334174"/>
              <a:gd name="connsiteY98" fmla="*/ 4875212 h 6858000"/>
              <a:gd name="connsiteX99" fmla="*/ 156137 w 334174"/>
              <a:gd name="connsiteY99" fmla="*/ 4935537 h 6858000"/>
              <a:gd name="connsiteX100" fmla="*/ 167894 w 334174"/>
              <a:gd name="connsiteY100" fmla="*/ 4987925 h 6858000"/>
              <a:gd name="connsiteX101" fmla="*/ 183011 w 334174"/>
              <a:gd name="connsiteY101" fmla="*/ 5033962 h 6858000"/>
              <a:gd name="connsiteX102" fmla="*/ 199806 w 334174"/>
              <a:gd name="connsiteY102" fmla="*/ 5075237 h 6858000"/>
              <a:gd name="connsiteX103" fmla="*/ 219962 w 334174"/>
              <a:gd name="connsiteY103" fmla="*/ 5114925 h 6858000"/>
              <a:gd name="connsiteX104" fmla="*/ 240117 w 334174"/>
              <a:gd name="connsiteY104" fmla="*/ 5149850 h 6858000"/>
              <a:gd name="connsiteX105" fmla="*/ 260272 w 334174"/>
              <a:gd name="connsiteY105" fmla="*/ 5186362 h 6858000"/>
              <a:gd name="connsiteX106" fmla="*/ 278747 w 334174"/>
              <a:gd name="connsiteY106" fmla="*/ 5226050 h 6858000"/>
              <a:gd name="connsiteX107" fmla="*/ 297223 w 334174"/>
              <a:gd name="connsiteY107" fmla="*/ 5268912 h 6858000"/>
              <a:gd name="connsiteX108" fmla="*/ 312339 w 334174"/>
              <a:gd name="connsiteY108" fmla="*/ 5313362 h 6858000"/>
              <a:gd name="connsiteX109" fmla="*/ 322417 w 334174"/>
              <a:gd name="connsiteY109" fmla="*/ 5365750 h 6858000"/>
              <a:gd name="connsiteX110" fmla="*/ 332494 w 334174"/>
              <a:gd name="connsiteY110" fmla="*/ 5426075 h 6858000"/>
              <a:gd name="connsiteX111" fmla="*/ 334174 w 334174"/>
              <a:gd name="connsiteY111" fmla="*/ 5494337 h 6858000"/>
              <a:gd name="connsiteX112" fmla="*/ 332494 w 334174"/>
              <a:gd name="connsiteY112" fmla="*/ 5562600 h 6858000"/>
              <a:gd name="connsiteX113" fmla="*/ 322417 w 334174"/>
              <a:gd name="connsiteY113" fmla="*/ 5622925 h 6858000"/>
              <a:gd name="connsiteX114" fmla="*/ 312339 w 334174"/>
              <a:gd name="connsiteY114" fmla="*/ 5675312 h 6858000"/>
              <a:gd name="connsiteX115" fmla="*/ 297223 w 334174"/>
              <a:gd name="connsiteY115" fmla="*/ 5721350 h 6858000"/>
              <a:gd name="connsiteX116" fmla="*/ 278747 w 334174"/>
              <a:gd name="connsiteY116" fmla="*/ 5762625 h 6858000"/>
              <a:gd name="connsiteX117" fmla="*/ 260272 w 334174"/>
              <a:gd name="connsiteY117" fmla="*/ 5802312 h 6858000"/>
              <a:gd name="connsiteX118" fmla="*/ 240117 w 334174"/>
              <a:gd name="connsiteY118" fmla="*/ 5840412 h 6858000"/>
              <a:gd name="connsiteX119" fmla="*/ 219962 w 334174"/>
              <a:gd name="connsiteY119" fmla="*/ 5876925 h 6858000"/>
              <a:gd name="connsiteX120" fmla="*/ 199806 w 334174"/>
              <a:gd name="connsiteY120" fmla="*/ 5915025 h 6858000"/>
              <a:gd name="connsiteX121" fmla="*/ 183011 w 334174"/>
              <a:gd name="connsiteY121" fmla="*/ 5956300 h 6858000"/>
              <a:gd name="connsiteX122" fmla="*/ 167894 w 334174"/>
              <a:gd name="connsiteY122" fmla="*/ 6003925 h 6858000"/>
              <a:gd name="connsiteX123" fmla="*/ 156137 w 334174"/>
              <a:gd name="connsiteY123" fmla="*/ 6056312 h 6858000"/>
              <a:gd name="connsiteX124" fmla="*/ 147738 w 334174"/>
              <a:gd name="connsiteY124" fmla="*/ 6113462 h 6858000"/>
              <a:gd name="connsiteX125" fmla="*/ 144379 w 334174"/>
              <a:gd name="connsiteY125" fmla="*/ 6183312 h 6858000"/>
              <a:gd name="connsiteX126" fmla="*/ 147738 w 334174"/>
              <a:gd name="connsiteY126" fmla="*/ 6251575 h 6858000"/>
              <a:gd name="connsiteX127" fmla="*/ 156137 w 334174"/>
              <a:gd name="connsiteY127" fmla="*/ 6311900 h 6858000"/>
              <a:gd name="connsiteX128" fmla="*/ 167894 w 334174"/>
              <a:gd name="connsiteY128" fmla="*/ 6361112 h 6858000"/>
              <a:gd name="connsiteX129" fmla="*/ 183011 w 334174"/>
              <a:gd name="connsiteY129" fmla="*/ 6407150 h 6858000"/>
              <a:gd name="connsiteX130" fmla="*/ 199806 w 334174"/>
              <a:gd name="connsiteY130" fmla="*/ 6448425 h 6858000"/>
              <a:gd name="connsiteX131" fmla="*/ 218282 w 334174"/>
              <a:gd name="connsiteY131" fmla="*/ 6488112 h 6858000"/>
              <a:gd name="connsiteX132" fmla="*/ 236758 w 334174"/>
              <a:gd name="connsiteY132" fmla="*/ 6523037 h 6858000"/>
              <a:gd name="connsiteX133" fmla="*/ 256913 w 334174"/>
              <a:gd name="connsiteY133" fmla="*/ 6561137 h 6858000"/>
              <a:gd name="connsiteX134" fmla="*/ 277068 w 334174"/>
              <a:gd name="connsiteY134" fmla="*/ 6597650 h 6858000"/>
              <a:gd name="connsiteX135" fmla="*/ 293864 w 334174"/>
              <a:gd name="connsiteY135" fmla="*/ 6640512 h 6858000"/>
              <a:gd name="connsiteX136" fmla="*/ 310660 w 334174"/>
              <a:gd name="connsiteY136" fmla="*/ 6683375 h 6858000"/>
              <a:gd name="connsiteX137" fmla="*/ 320737 w 334174"/>
              <a:gd name="connsiteY137" fmla="*/ 6735762 h 6858000"/>
              <a:gd name="connsiteX138" fmla="*/ 329135 w 334174"/>
              <a:gd name="connsiteY138" fmla="*/ 6791325 h 6858000"/>
              <a:gd name="connsiteX139" fmla="*/ 334174 w 334174"/>
              <a:gd name="connsiteY139" fmla="*/ 6858000 h 6858000"/>
              <a:gd name="connsiteX140" fmla="*/ 189795 w 334174"/>
              <a:gd name="connsiteY140" fmla="*/ 6858000 h 6858000"/>
              <a:gd name="connsiteX141" fmla="*/ 184756 w 334174"/>
              <a:gd name="connsiteY141" fmla="*/ 6791325 h 6858000"/>
              <a:gd name="connsiteX142" fmla="*/ 176358 w 334174"/>
              <a:gd name="connsiteY142" fmla="*/ 6735762 h 6858000"/>
              <a:gd name="connsiteX143" fmla="*/ 166281 w 334174"/>
              <a:gd name="connsiteY143" fmla="*/ 6683375 h 6858000"/>
              <a:gd name="connsiteX144" fmla="*/ 149485 w 334174"/>
              <a:gd name="connsiteY144" fmla="*/ 6640512 h 6858000"/>
              <a:gd name="connsiteX145" fmla="*/ 132689 w 334174"/>
              <a:gd name="connsiteY145" fmla="*/ 6597650 h 6858000"/>
              <a:gd name="connsiteX146" fmla="*/ 112534 w 334174"/>
              <a:gd name="connsiteY146" fmla="*/ 6561137 h 6858000"/>
              <a:gd name="connsiteX147" fmla="*/ 92379 w 334174"/>
              <a:gd name="connsiteY147" fmla="*/ 6523037 h 6858000"/>
              <a:gd name="connsiteX148" fmla="*/ 73903 w 334174"/>
              <a:gd name="connsiteY148" fmla="*/ 6488112 h 6858000"/>
              <a:gd name="connsiteX149" fmla="*/ 55427 w 334174"/>
              <a:gd name="connsiteY149" fmla="*/ 6448425 h 6858000"/>
              <a:gd name="connsiteX150" fmla="*/ 38632 w 334174"/>
              <a:gd name="connsiteY150" fmla="*/ 6407150 h 6858000"/>
              <a:gd name="connsiteX151" fmla="*/ 23515 w 334174"/>
              <a:gd name="connsiteY151" fmla="*/ 6361112 h 6858000"/>
              <a:gd name="connsiteX152" fmla="*/ 11758 w 334174"/>
              <a:gd name="connsiteY152" fmla="*/ 6311900 h 6858000"/>
              <a:gd name="connsiteX153" fmla="*/ 3359 w 334174"/>
              <a:gd name="connsiteY153" fmla="*/ 6251575 h 6858000"/>
              <a:gd name="connsiteX154" fmla="*/ 0 w 334174"/>
              <a:gd name="connsiteY154" fmla="*/ 6183312 h 6858000"/>
              <a:gd name="connsiteX155" fmla="*/ 3359 w 334174"/>
              <a:gd name="connsiteY155" fmla="*/ 6113462 h 6858000"/>
              <a:gd name="connsiteX156" fmla="*/ 11758 w 334174"/>
              <a:gd name="connsiteY156" fmla="*/ 6056312 h 6858000"/>
              <a:gd name="connsiteX157" fmla="*/ 23515 w 334174"/>
              <a:gd name="connsiteY157" fmla="*/ 6003925 h 6858000"/>
              <a:gd name="connsiteX158" fmla="*/ 38632 w 334174"/>
              <a:gd name="connsiteY158" fmla="*/ 5956300 h 6858000"/>
              <a:gd name="connsiteX159" fmla="*/ 55427 w 334174"/>
              <a:gd name="connsiteY159" fmla="*/ 5915025 h 6858000"/>
              <a:gd name="connsiteX160" fmla="*/ 75583 w 334174"/>
              <a:gd name="connsiteY160" fmla="*/ 5876925 h 6858000"/>
              <a:gd name="connsiteX161" fmla="*/ 95738 w 334174"/>
              <a:gd name="connsiteY161" fmla="*/ 5840412 h 6858000"/>
              <a:gd name="connsiteX162" fmla="*/ 115893 w 334174"/>
              <a:gd name="connsiteY162" fmla="*/ 5802312 h 6858000"/>
              <a:gd name="connsiteX163" fmla="*/ 134368 w 334174"/>
              <a:gd name="connsiteY163" fmla="*/ 5762625 h 6858000"/>
              <a:gd name="connsiteX164" fmla="*/ 152844 w 334174"/>
              <a:gd name="connsiteY164" fmla="*/ 5721350 h 6858000"/>
              <a:gd name="connsiteX165" fmla="*/ 167960 w 334174"/>
              <a:gd name="connsiteY165" fmla="*/ 5675312 h 6858000"/>
              <a:gd name="connsiteX166" fmla="*/ 178038 w 334174"/>
              <a:gd name="connsiteY166" fmla="*/ 5622925 h 6858000"/>
              <a:gd name="connsiteX167" fmla="*/ 188115 w 334174"/>
              <a:gd name="connsiteY167" fmla="*/ 5562600 h 6858000"/>
              <a:gd name="connsiteX168" fmla="*/ 189795 w 334174"/>
              <a:gd name="connsiteY168" fmla="*/ 5494337 h 6858000"/>
              <a:gd name="connsiteX169" fmla="*/ 188115 w 334174"/>
              <a:gd name="connsiteY169" fmla="*/ 5426075 h 6858000"/>
              <a:gd name="connsiteX170" fmla="*/ 178038 w 334174"/>
              <a:gd name="connsiteY170" fmla="*/ 5365750 h 6858000"/>
              <a:gd name="connsiteX171" fmla="*/ 167960 w 334174"/>
              <a:gd name="connsiteY171" fmla="*/ 5313362 h 6858000"/>
              <a:gd name="connsiteX172" fmla="*/ 152844 w 334174"/>
              <a:gd name="connsiteY172" fmla="*/ 5268912 h 6858000"/>
              <a:gd name="connsiteX173" fmla="*/ 134368 w 334174"/>
              <a:gd name="connsiteY173" fmla="*/ 5226050 h 6858000"/>
              <a:gd name="connsiteX174" fmla="*/ 115893 w 334174"/>
              <a:gd name="connsiteY174" fmla="*/ 5186362 h 6858000"/>
              <a:gd name="connsiteX175" fmla="*/ 95738 w 334174"/>
              <a:gd name="connsiteY175" fmla="*/ 5149850 h 6858000"/>
              <a:gd name="connsiteX176" fmla="*/ 75583 w 334174"/>
              <a:gd name="connsiteY176" fmla="*/ 5114925 h 6858000"/>
              <a:gd name="connsiteX177" fmla="*/ 55427 w 334174"/>
              <a:gd name="connsiteY177" fmla="*/ 5075237 h 6858000"/>
              <a:gd name="connsiteX178" fmla="*/ 38632 w 334174"/>
              <a:gd name="connsiteY178" fmla="*/ 5033962 h 6858000"/>
              <a:gd name="connsiteX179" fmla="*/ 23515 w 334174"/>
              <a:gd name="connsiteY179" fmla="*/ 4987925 h 6858000"/>
              <a:gd name="connsiteX180" fmla="*/ 11758 w 334174"/>
              <a:gd name="connsiteY180" fmla="*/ 4935537 h 6858000"/>
              <a:gd name="connsiteX181" fmla="*/ 3359 w 334174"/>
              <a:gd name="connsiteY181" fmla="*/ 4875212 h 6858000"/>
              <a:gd name="connsiteX182" fmla="*/ 0 w 334174"/>
              <a:gd name="connsiteY182" fmla="*/ 4806950 h 6858000"/>
              <a:gd name="connsiteX183" fmla="*/ 3359 w 334174"/>
              <a:gd name="connsiteY183" fmla="*/ 4738687 h 6858000"/>
              <a:gd name="connsiteX184" fmla="*/ 11758 w 334174"/>
              <a:gd name="connsiteY184" fmla="*/ 4678362 h 6858000"/>
              <a:gd name="connsiteX185" fmla="*/ 23515 w 334174"/>
              <a:gd name="connsiteY185" fmla="*/ 4625975 h 6858000"/>
              <a:gd name="connsiteX186" fmla="*/ 38632 w 334174"/>
              <a:gd name="connsiteY186" fmla="*/ 4579937 h 6858000"/>
              <a:gd name="connsiteX187" fmla="*/ 55427 w 334174"/>
              <a:gd name="connsiteY187" fmla="*/ 4537075 h 6858000"/>
              <a:gd name="connsiteX188" fmla="*/ 75583 w 334174"/>
              <a:gd name="connsiteY188" fmla="*/ 4498975 h 6858000"/>
              <a:gd name="connsiteX189" fmla="*/ 115893 w 334174"/>
              <a:gd name="connsiteY189" fmla="*/ 4424362 h 6858000"/>
              <a:gd name="connsiteX190" fmla="*/ 134368 w 334174"/>
              <a:gd name="connsiteY190" fmla="*/ 4386262 h 6858000"/>
              <a:gd name="connsiteX191" fmla="*/ 152844 w 334174"/>
              <a:gd name="connsiteY191" fmla="*/ 4343400 h 6858000"/>
              <a:gd name="connsiteX192" fmla="*/ 167960 w 334174"/>
              <a:gd name="connsiteY192" fmla="*/ 4297362 h 6858000"/>
              <a:gd name="connsiteX193" fmla="*/ 178038 w 334174"/>
              <a:gd name="connsiteY193" fmla="*/ 4244975 h 6858000"/>
              <a:gd name="connsiteX194" fmla="*/ 188115 w 334174"/>
              <a:gd name="connsiteY194" fmla="*/ 4186237 h 6858000"/>
              <a:gd name="connsiteX195" fmla="*/ 189795 w 334174"/>
              <a:gd name="connsiteY195" fmla="*/ 4116387 h 6858000"/>
              <a:gd name="connsiteX196" fmla="*/ 188115 w 334174"/>
              <a:gd name="connsiteY196" fmla="*/ 4048125 h 6858000"/>
              <a:gd name="connsiteX197" fmla="*/ 178038 w 334174"/>
              <a:gd name="connsiteY197" fmla="*/ 3987800 h 6858000"/>
              <a:gd name="connsiteX198" fmla="*/ 167960 w 334174"/>
              <a:gd name="connsiteY198" fmla="*/ 3935412 h 6858000"/>
              <a:gd name="connsiteX199" fmla="*/ 152844 w 334174"/>
              <a:gd name="connsiteY199" fmla="*/ 3890962 h 6858000"/>
              <a:gd name="connsiteX200" fmla="*/ 134368 w 334174"/>
              <a:gd name="connsiteY200" fmla="*/ 3848100 h 6858000"/>
              <a:gd name="connsiteX201" fmla="*/ 115893 w 334174"/>
              <a:gd name="connsiteY201" fmla="*/ 3811587 h 6858000"/>
              <a:gd name="connsiteX202" fmla="*/ 75583 w 334174"/>
              <a:gd name="connsiteY202" fmla="*/ 3736975 h 6858000"/>
              <a:gd name="connsiteX203" fmla="*/ 55427 w 334174"/>
              <a:gd name="connsiteY203" fmla="*/ 3697287 h 6858000"/>
              <a:gd name="connsiteX204" fmla="*/ 38632 w 334174"/>
              <a:gd name="connsiteY204" fmla="*/ 3656012 h 6858000"/>
              <a:gd name="connsiteX205" fmla="*/ 23515 w 334174"/>
              <a:gd name="connsiteY205" fmla="*/ 3609975 h 6858000"/>
              <a:gd name="connsiteX206" fmla="*/ 11758 w 334174"/>
              <a:gd name="connsiteY206" fmla="*/ 3557587 h 6858000"/>
              <a:gd name="connsiteX207" fmla="*/ 3359 w 334174"/>
              <a:gd name="connsiteY207" fmla="*/ 3497262 h 6858000"/>
              <a:gd name="connsiteX208" fmla="*/ 0 w 334174"/>
              <a:gd name="connsiteY208" fmla="*/ 3427412 h 6858000"/>
              <a:gd name="connsiteX209" fmla="*/ 3359 w 334174"/>
              <a:gd name="connsiteY209" fmla="*/ 3360737 h 6858000"/>
              <a:gd name="connsiteX210" fmla="*/ 11758 w 334174"/>
              <a:gd name="connsiteY210" fmla="*/ 3300412 h 6858000"/>
              <a:gd name="connsiteX211" fmla="*/ 23515 w 334174"/>
              <a:gd name="connsiteY211" fmla="*/ 3248025 h 6858000"/>
              <a:gd name="connsiteX212" fmla="*/ 38632 w 334174"/>
              <a:gd name="connsiteY212" fmla="*/ 3201987 h 6858000"/>
              <a:gd name="connsiteX213" fmla="*/ 55427 w 334174"/>
              <a:gd name="connsiteY213" fmla="*/ 3160712 h 6858000"/>
              <a:gd name="connsiteX214" fmla="*/ 75583 w 334174"/>
              <a:gd name="connsiteY214" fmla="*/ 3121025 h 6858000"/>
              <a:gd name="connsiteX215" fmla="*/ 95738 w 334174"/>
              <a:gd name="connsiteY215" fmla="*/ 3084512 h 6858000"/>
              <a:gd name="connsiteX216" fmla="*/ 115893 w 334174"/>
              <a:gd name="connsiteY216" fmla="*/ 3046412 h 6858000"/>
              <a:gd name="connsiteX217" fmla="*/ 134368 w 334174"/>
              <a:gd name="connsiteY217" fmla="*/ 3009900 h 6858000"/>
              <a:gd name="connsiteX218" fmla="*/ 152844 w 334174"/>
              <a:gd name="connsiteY218" fmla="*/ 2967037 h 6858000"/>
              <a:gd name="connsiteX219" fmla="*/ 167960 w 334174"/>
              <a:gd name="connsiteY219" fmla="*/ 2922587 h 6858000"/>
              <a:gd name="connsiteX220" fmla="*/ 178038 w 334174"/>
              <a:gd name="connsiteY220" fmla="*/ 2868612 h 6858000"/>
              <a:gd name="connsiteX221" fmla="*/ 188115 w 334174"/>
              <a:gd name="connsiteY221" fmla="*/ 2809875 h 6858000"/>
              <a:gd name="connsiteX222" fmla="*/ 189795 w 334174"/>
              <a:gd name="connsiteY222" fmla="*/ 2741612 h 6858000"/>
              <a:gd name="connsiteX223" fmla="*/ 188115 w 334174"/>
              <a:gd name="connsiteY223" fmla="*/ 2671762 h 6858000"/>
              <a:gd name="connsiteX224" fmla="*/ 178038 w 334174"/>
              <a:gd name="connsiteY224" fmla="*/ 2613025 h 6858000"/>
              <a:gd name="connsiteX225" fmla="*/ 167960 w 334174"/>
              <a:gd name="connsiteY225" fmla="*/ 2560637 h 6858000"/>
              <a:gd name="connsiteX226" fmla="*/ 152844 w 334174"/>
              <a:gd name="connsiteY226" fmla="*/ 2513012 h 6858000"/>
              <a:gd name="connsiteX227" fmla="*/ 134368 w 334174"/>
              <a:gd name="connsiteY227" fmla="*/ 2471737 h 6858000"/>
              <a:gd name="connsiteX228" fmla="*/ 115893 w 334174"/>
              <a:gd name="connsiteY228" fmla="*/ 2433637 h 6858000"/>
              <a:gd name="connsiteX229" fmla="*/ 95738 w 334174"/>
              <a:gd name="connsiteY229" fmla="*/ 2395537 h 6858000"/>
              <a:gd name="connsiteX230" fmla="*/ 75583 w 334174"/>
              <a:gd name="connsiteY230" fmla="*/ 2359025 h 6858000"/>
              <a:gd name="connsiteX231" fmla="*/ 55427 w 334174"/>
              <a:gd name="connsiteY231" fmla="*/ 2319337 h 6858000"/>
              <a:gd name="connsiteX232" fmla="*/ 38632 w 334174"/>
              <a:gd name="connsiteY232" fmla="*/ 2278062 h 6858000"/>
              <a:gd name="connsiteX233" fmla="*/ 23515 w 334174"/>
              <a:gd name="connsiteY233" fmla="*/ 2232025 h 6858000"/>
              <a:gd name="connsiteX234" fmla="*/ 11758 w 334174"/>
              <a:gd name="connsiteY234" fmla="*/ 2179637 h 6858000"/>
              <a:gd name="connsiteX235" fmla="*/ 3359 w 334174"/>
              <a:gd name="connsiteY235" fmla="*/ 2119312 h 6858000"/>
              <a:gd name="connsiteX236" fmla="*/ 0 w 334174"/>
              <a:gd name="connsiteY236" fmla="*/ 2051050 h 6858000"/>
              <a:gd name="connsiteX237" fmla="*/ 3359 w 334174"/>
              <a:gd name="connsiteY237" fmla="*/ 1982787 h 6858000"/>
              <a:gd name="connsiteX238" fmla="*/ 11758 w 334174"/>
              <a:gd name="connsiteY238" fmla="*/ 1922462 h 6858000"/>
              <a:gd name="connsiteX239" fmla="*/ 23515 w 334174"/>
              <a:gd name="connsiteY239" fmla="*/ 1870075 h 6858000"/>
              <a:gd name="connsiteX240" fmla="*/ 38632 w 334174"/>
              <a:gd name="connsiteY240" fmla="*/ 1824037 h 6858000"/>
              <a:gd name="connsiteX241" fmla="*/ 55427 w 334174"/>
              <a:gd name="connsiteY241" fmla="*/ 1782762 h 6858000"/>
              <a:gd name="connsiteX242" fmla="*/ 75583 w 334174"/>
              <a:gd name="connsiteY242" fmla="*/ 1743075 h 6858000"/>
              <a:gd name="connsiteX243" fmla="*/ 95738 w 334174"/>
              <a:gd name="connsiteY243" fmla="*/ 1708150 h 6858000"/>
              <a:gd name="connsiteX244" fmla="*/ 115893 w 334174"/>
              <a:gd name="connsiteY244" fmla="*/ 1671637 h 6858000"/>
              <a:gd name="connsiteX245" fmla="*/ 134368 w 334174"/>
              <a:gd name="connsiteY245" fmla="*/ 1631950 h 6858000"/>
              <a:gd name="connsiteX246" fmla="*/ 152844 w 334174"/>
              <a:gd name="connsiteY246" fmla="*/ 1589087 h 6858000"/>
              <a:gd name="connsiteX247" fmla="*/ 167960 w 334174"/>
              <a:gd name="connsiteY247" fmla="*/ 1544637 h 6858000"/>
              <a:gd name="connsiteX248" fmla="*/ 178038 w 334174"/>
              <a:gd name="connsiteY248" fmla="*/ 1492250 h 6858000"/>
              <a:gd name="connsiteX249" fmla="*/ 188115 w 334174"/>
              <a:gd name="connsiteY249" fmla="*/ 1431925 h 6858000"/>
              <a:gd name="connsiteX250" fmla="*/ 189795 w 334174"/>
              <a:gd name="connsiteY250" fmla="*/ 1363662 h 6858000"/>
              <a:gd name="connsiteX251" fmla="*/ 188115 w 334174"/>
              <a:gd name="connsiteY251" fmla="*/ 1295400 h 6858000"/>
              <a:gd name="connsiteX252" fmla="*/ 178038 w 334174"/>
              <a:gd name="connsiteY252" fmla="*/ 1235075 h 6858000"/>
              <a:gd name="connsiteX253" fmla="*/ 167960 w 334174"/>
              <a:gd name="connsiteY253" fmla="*/ 1182687 h 6858000"/>
              <a:gd name="connsiteX254" fmla="*/ 152844 w 334174"/>
              <a:gd name="connsiteY254" fmla="*/ 1136650 h 6858000"/>
              <a:gd name="connsiteX255" fmla="*/ 134368 w 334174"/>
              <a:gd name="connsiteY255" fmla="*/ 1095375 h 6858000"/>
              <a:gd name="connsiteX256" fmla="*/ 115893 w 334174"/>
              <a:gd name="connsiteY256" fmla="*/ 1055687 h 6858000"/>
              <a:gd name="connsiteX257" fmla="*/ 95738 w 334174"/>
              <a:gd name="connsiteY257" fmla="*/ 1017587 h 6858000"/>
              <a:gd name="connsiteX258" fmla="*/ 75583 w 334174"/>
              <a:gd name="connsiteY258" fmla="*/ 981075 h 6858000"/>
              <a:gd name="connsiteX259" fmla="*/ 55427 w 334174"/>
              <a:gd name="connsiteY259" fmla="*/ 942975 h 6858000"/>
              <a:gd name="connsiteX260" fmla="*/ 38632 w 334174"/>
              <a:gd name="connsiteY260" fmla="*/ 901700 h 6858000"/>
              <a:gd name="connsiteX261" fmla="*/ 23515 w 334174"/>
              <a:gd name="connsiteY261" fmla="*/ 854075 h 6858000"/>
              <a:gd name="connsiteX262" fmla="*/ 11758 w 334174"/>
              <a:gd name="connsiteY262" fmla="*/ 801687 h 6858000"/>
              <a:gd name="connsiteX263" fmla="*/ 3359 w 334174"/>
              <a:gd name="connsiteY263" fmla="*/ 744537 h 6858000"/>
              <a:gd name="connsiteX264" fmla="*/ 0 w 334174"/>
              <a:gd name="connsiteY264" fmla="*/ 673100 h 6858000"/>
              <a:gd name="connsiteX265" fmla="*/ 3359 w 334174"/>
              <a:gd name="connsiteY265" fmla="*/ 606425 h 6858000"/>
              <a:gd name="connsiteX266" fmla="*/ 11758 w 334174"/>
              <a:gd name="connsiteY266" fmla="*/ 546100 h 6858000"/>
              <a:gd name="connsiteX267" fmla="*/ 23515 w 334174"/>
              <a:gd name="connsiteY267" fmla="*/ 496887 h 6858000"/>
              <a:gd name="connsiteX268" fmla="*/ 38632 w 334174"/>
              <a:gd name="connsiteY268" fmla="*/ 450850 h 6858000"/>
              <a:gd name="connsiteX269" fmla="*/ 55427 w 334174"/>
              <a:gd name="connsiteY269" fmla="*/ 409575 h 6858000"/>
              <a:gd name="connsiteX270" fmla="*/ 73903 w 334174"/>
              <a:gd name="connsiteY270" fmla="*/ 369887 h 6858000"/>
              <a:gd name="connsiteX271" fmla="*/ 92379 w 334174"/>
              <a:gd name="connsiteY271" fmla="*/ 334962 h 6858000"/>
              <a:gd name="connsiteX272" fmla="*/ 112534 w 334174"/>
              <a:gd name="connsiteY272" fmla="*/ 296862 h 6858000"/>
              <a:gd name="connsiteX273" fmla="*/ 132689 w 334174"/>
              <a:gd name="connsiteY273" fmla="*/ 260350 h 6858000"/>
              <a:gd name="connsiteX274" fmla="*/ 149485 w 334174"/>
              <a:gd name="connsiteY274" fmla="*/ 217487 h 6858000"/>
              <a:gd name="connsiteX275" fmla="*/ 166281 w 334174"/>
              <a:gd name="connsiteY275" fmla="*/ 174625 h 6858000"/>
              <a:gd name="connsiteX276" fmla="*/ 176358 w 334174"/>
              <a:gd name="connsiteY276" fmla="*/ 122237 h 6858000"/>
              <a:gd name="connsiteX277" fmla="*/ 184756 w 334174"/>
              <a:gd name="connsiteY277" fmla="*/ 66675 h 6858000"/>
              <a:gd name="connsiteX278" fmla="*/ 189795 w 334174"/>
              <a:gd name="connsiteY2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334174" h="6858000">
                <a:moveTo>
                  <a:pt x="189795" y="0"/>
                </a:moveTo>
                <a:lnTo>
                  <a:pt x="334174" y="0"/>
                </a:lnTo>
                <a:lnTo>
                  <a:pt x="329135" y="66675"/>
                </a:lnTo>
                <a:lnTo>
                  <a:pt x="320737" y="122237"/>
                </a:lnTo>
                <a:lnTo>
                  <a:pt x="310660" y="174625"/>
                </a:lnTo>
                <a:lnTo>
                  <a:pt x="293864" y="217487"/>
                </a:lnTo>
                <a:lnTo>
                  <a:pt x="277068" y="260350"/>
                </a:lnTo>
                <a:lnTo>
                  <a:pt x="256913" y="296862"/>
                </a:lnTo>
                <a:lnTo>
                  <a:pt x="236758" y="334962"/>
                </a:lnTo>
                <a:lnTo>
                  <a:pt x="218282" y="369887"/>
                </a:lnTo>
                <a:lnTo>
                  <a:pt x="199806" y="409575"/>
                </a:lnTo>
                <a:lnTo>
                  <a:pt x="183011" y="450850"/>
                </a:lnTo>
                <a:lnTo>
                  <a:pt x="167894" y="496887"/>
                </a:lnTo>
                <a:lnTo>
                  <a:pt x="156137" y="546100"/>
                </a:lnTo>
                <a:lnTo>
                  <a:pt x="147738" y="606425"/>
                </a:lnTo>
                <a:lnTo>
                  <a:pt x="144379" y="673100"/>
                </a:lnTo>
                <a:lnTo>
                  <a:pt x="147738" y="744537"/>
                </a:lnTo>
                <a:lnTo>
                  <a:pt x="156137" y="801687"/>
                </a:lnTo>
                <a:lnTo>
                  <a:pt x="167894" y="854075"/>
                </a:lnTo>
                <a:lnTo>
                  <a:pt x="183011" y="901700"/>
                </a:lnTo>
                <a:lnTo>
                  <a:pt x="199806" y="942975"/>
                </a:lnTo>
                <a:lnTo>
                  <a:pt x="219962" y="981075"/>
                </a:lnTo>
                <a:lnTo>
                  <a:pt x="240117" y="1017587"/>
                </a:lnTo>
                <a:lnTo>
                  <a:pt x="260272" y="1055687"/>
                </a:lnTo>
                <a:lnTo>
                  <a:pt x="278747" y="1095375"/>
                </a:lnTo>
                <a:lnTo>
                  <a:pt x="297223" y="1136650"/>
                </a:lnTo>
                <a:lnTo>
                  <a:pt x="312339" y="1182687"/>
                </a:lnTo>
                <a:lnTo>
                  <a:pt x="322417" y="1235075"/>
                </a:lnTo>
                <a:lnTo>
                  <a:pt x="332494" y="1295400"/>
                </a:lnTo>
                <a:lnTo>
                  <a:pt x="334174" y="1363662"/>
                </a:lnTo>
                <a:lnTo>
                  <a:pt x="332494" y="1431925"/>
                </a:lnTo>
                <a:lnTo>
                  <a:pt x="322417" y="1492250"/>
                </a:lnTo>
                <a:lnTo>
                  <a:pt x="312339" y="1544637"/>
                </a:lnTo>
                <a:lnTo>
                  <a:pt x="297223" y="1589087"/>
                </a:lnTo>
                <a:lnTo>
                  <a:pt x="278747" y="1631950"/>
                </a:lnTo>
                <a:lnTo>
                  <a:pt x="260272" y="1671637"/>
                </a:lnTo>
                <a:lnTo>
                  <a:pt x="240117" y="1708150"/>
                </a:lnTo>
                <a:lnTo>
                  <a:pt x="219962" y="1743075"/>
                </a:lnTo>
                <a:lnTo>
                  <a:pt x="199806" y="1782762"/>
                </a:lnTo>
                <a:lnTo>
                  <a:pt x="183011" y="1824037"/>
                </a:lnTo>
                <a:lnTo>
                  <a:pt x="167894" y="1870075"/>
                </a:lnTo>
                <a:lnTo>
                  <a:pt x="156137" y="1922462"/>
                </a:lnTo>
                <a:lnTo>
                  <a:pt x="147738" y="1982787"/>
                </a:lnTo>
                <a:lnTo>
                  <a:pt x="144379" y="2051050"/>
                </a:lnTo>
                <a:lnTo>
                  <a:pt x="147738" y="2119312"/>
                </a:lnTo>
                <a:lnTo>
                  <a:pt x="156137" y="2179637"/>
                </a:lnTo>
                <a:lnTo>
                  <a:pt x="167894" y="2232025"/>
                </a:lnTo>
                <a:lnTo>
                  <a:pt x="183011" y="2278062"/>
                </a:lnTo>
                <a:lnTo>
                  <a:pt x="199806" y="2319337"/>
                </a:lnTo>
                <a:lnTo>
                  <a:pt x="219962" y="2359025"/>
                </a:lnTo>
                <a:lnTo>
                  <a:pt x="240117" y="2395537"/>
                </a:lnTo>
                <a:lnTo>
                  <a:pt x="260272" y="2433637"/>
                </a:lnTo>
                <a:lnTo>
                  <a:pt x="278747" y="2471737"/>
                </a:lnTo>
                <a:lnTo>
                  <a:pt x="297223" y="2513012"/>
                </a:lnTo>
                <a:lnTo>
                  <a:pt x="312339" y="2560637"/>
                </a:lnTo>
                <a:lnTo>
                  <a:pt x="322417" y="2613025"/>
                </a:lnTo>
                <a:lnTo>
                  <a:pt x="332494" y="2671762"/>
                </a:lnTo>
                <a:lnTo>
                  <a:pt x="334174" y="2741612"/>
                </a:lnTo>
                <a:lnTo>
                  <a:pt x="332494" y="2809875"/>
                </a:lnTo>
                <a:lnTo>
                  <a:pt x="322417" y="2868612"/>
                </a:lnTo>
                <a:lnTo>
                  <a:pt x="312339" y="2922587"/>
                </a:lnTo>
                <a:lnTo>
                  <a:pt x="297223" y="2967037"/>
                </a:lnTo>
                <a:lnTo>
                  <a:pt x="278747" y="3009900"/>
                </a:lnTo>
                <a:lnTo>
                  <a:pt x="260272" y="3046412"/>
                </a:lnTo>
                <a:lnTo>
                  <a:pt x="240117" y="3084512"/>
                </a:lnTo>
                <a:lnTo>
                  <a:pt x="219962" y="3121025"/>
                </a:lnTo>
                <a:lnTo>
                  <a:pt x="199806" y="3160712"/>
                </a:lnTo>
                <a:lnTo>
                  <a:pt x="183011" y="3201987"/>
                </a:lnTo>
                <a:lnTo>
                  <a:pt x="167894" y="3248025"/>
                </a:lnTo>
                <a:lnTo>
                  <a:pt x="156137" y="3300412"/>
                </a:lnTo>
                <a:lnTo>
                  <a:pt x="147738" y="3360737"/>
                </a:lnTo>
                <a:lnTo>
                  <a:pt x="144379" y="3427412"/>
                </a:lnTo>
                <a:lnTo>
                  <a:pt x="147738" y="3497262"/>
                </a:lnTo>
                <a:lnTo>
                  <a:pt x="156137" y="3557587"/>
                </a:lnTo>
                <a:lnTo>
                  <a:pt x="167894" y="3609975"/>
                </a:lnTo>
                <a:lnTo>
                  <a:pt x="183011" y="3656012"/>
                </a:lnTo>
                <a:lnTo>
                  <a:pt x="199806" y="3697287"/>
                </a:lnTo>
                <a:lnTo>
                  <a:pt x="219962" y="3736975"/>
                </a:lnTo>
                <a:lnTo>
                  <a:pt x="260272" y="3811587"/>
                </a:lnTo>
                <a:lnTo>
                  <a:pt x="278747" y="3848100"/>
                </a:lnTo>
                <a:lnTo>
                  <a:pt x="297223" y="3890962"/>
                </a:lnTo>
                <a:lnTo>
                  <a:pt x="312339" y="3935412"/>
                </a:lnTo>
                <a:lnTo>
                  <a:pt x="322417" y="3987800"/>
                </a:lnTo>
                <a:lnTo>
                  <a:pt x="332494" y="4048125"/>
                </a:lnTo>
                <a:lnTo>
                  <a:pt x="334174" y="4116387"/>
                </a:lnTo>
                <a:lnTo>
                  <a:pt x="332494" y="4186237"/>
                </a:lnTo>
                <a:lnTo>
                  <a:pt x="322417" y="4244975"/>
                </a:lnTo>
                <a:lnTo>
                  <a:pt x="312339" y="4297362"/>
                </a:lnTo>
                <a:lnTo>
                  <a:pt x="297223" y="4343400"/>
                </a:lnTo>
                <a:lnTo>
                  <a:pt x="278747" y="4386262"/>
                </a:lnTo>
                <a:lnTo>
                  <a:pt x="260272" y="4424362"/>
                </a:lnTo>
                <a:lnTo>
                  <a:pt x="219962" y="4498975"/>
                </a:lnTo>
                <a:lnTo>
                  <a:pt x="199806" y="4537075"/>
                </a:lnTo>
                <a:lnTo>
                  <a:pt x="183011" y="4579937"/>
                </a:lnTo>
                <a:lnTo>
                  <a:pt x="167894" y="4625975"/>
                </a:lnTo>
                <a:lnTo>
                  <a:pt x="156137" y="4678362"/>
                </a:lnTo>
                <a:lnTo>
                  <a:pt x="147738" y="4738687"/>
                </a:lnTo>
                <a:lnTo>
                  <a:pt x="144379" y="4806950"/>
                </a:lnTo>
                <a:lnTo>
                  <a:pt x="147738" y="4875212"/>
                </a:lnTo>
                <a:lnTo>
                  <a:pt x="156137" y="4935537"/>
                </a:lnTo>
                <a:lnTo>
                  <a:pt x="167894" y="4987925"/>
                </a:lnTo>
                <a:lnTo>
                  <a:pt x="183011" y="5033962"/>
                </a:lnTo>
                <a:lnTo>
                  <a:pt x="199806" y="5075237"/>
                </a:lnTo>
                <a:lnTo>
                  <a:pt x="219962" y="5114925"/>
                </a:lnTo>
                <a:lnTo>
                  <a:pt x="240117" y="5149850"/>
                </a:lnTo>
                <a:lnTo>
                  <a:pt x="260272" y="5186362"/>
                </a:lnTo>
                <a:lnTo>
                  <a:pt x="278747" y="5226050"/>
                </a:lnTo>
                <a:lnTo>
                  <a:pt x="297223" y="5268912"/>
                </a:lnTo>
                <a:lnTo>
                  <a:pt x="312339" y="5313362"/>
                </a:lnTo>
                <a:lnTo>
                  <a:pt x="322417" y="5365750"/>
                </a:lnTo>
                <a:lnTo>
                  <a:pt x="332494" y="5426075"/>
                </a:lnTo>
                <a:lnTo>
                  <a:pt x="334174" y="5494337"/>
                </a:lnTo>
                <a:lnTo>
                  <a:pt x="332494" y="5562600"/>
                </a:lnTo>
                <a:lnTo>
                  <a:pt x="322417" y="5622925"/>
                </a:lnTo>
                <a:lnTo>
                  <a:pt x="312339" y="5675312"/>
                </a:lnTo>
                <a:lnTo>
                  <a:pt x="297223" y="5721350"/>
                </a:lnTo>
                <a:lnTo>
                  <a:pt x="278747" y="5762625"/>
                </a:lnTo>
                <a:lnTo>
                  <a:pt x="260272" y="5802312"/>
                </a:lnTo>
                <a:lnTo>
                  <a:pt x="240117" y="5840412"/>
                </a:lnTo>
                <a:lnTo>
                  <a:pt x="219962" y="5876925"/>
                </a:lnTo>
                <a:lnTo>
                  <a:pt x="199806" y="5915025"/>
                </a:lnTo>
                <a:lnTo>
                  <a:pt x="183011" y="5956300"/>
                </a:lnTo>
                <a:lnTo>
                  <a:pt x="167894" y="6003925"/>
                </a:lnTo>
                <a:lnTo>
                  <a:pt x="156137" y="6056312"/>
                </a:lnTo>
                <a:lnTo>
                  <a:pt x="147738" y="6113462"/>
                </a:lnTo>
                <a:lnTo>
                  <a:pt x="144379" y="6183312"/>
                </a:lnTo>
                <a:lnTo>
                  <a:pt x="147738" y="6251575"/>
                </a:lnTo>
                <a:lnTo>
                  <a:pt x="156137" y="6311900"/>
                </a:lnTo>
                <a:lnTo>
                  <a:pt x="167894" y="6361112"/>
                </a:lnTo>
                <a:lnTo>
                  <a:pt x="183011" y="6407150"/>
                </a:lnTo>
                <a:lnTo>
                  <a:pt x="199806" y="6448425"/>
                </a:lnTo>
                <a:lnTo>
                  <a:pt x="218282" y="6488112"/>
                </a:lnTo>
                <a:lnTo>
                  <a:pt x="236758" y="6523037"/>
                </a:lnTo>
                <a:lnTo>
                  <a:pt x="256913" y="6561137"/>
                </a:lnTo>
                <a:lnTo>
                  <a:pt x="277068" y="6597650"/>
                </a:lnTo>
                <a:lnTo>
                  <a:pt x="293864" y="6640512"/>
                </a:lnTo>
                <a:lnTo>
                  <a:pt x="310660" y="6683375"/>
                </a:lnTo>
                <a:lnTo>
                  <a:pt x="320737" y="6735762"/>
                </a:lnTo>
                <a:lnTo>
                  <a:pt x="329135" y="6791325"/>
                </a:lnTo>
                <a:lnTo>
                  <a:pt x="334174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B49D-A9A7-E17A-0029-73C85A15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What is </a:t>
            </a:r>
            <a:r>
              <a:rPr lang="en-US" sz="4400" kern="12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epeigon</a:t>
            </a:r>
            <a:r>
              <a:rPr lang="en-US" sz="44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6CBD-3DD3-14C8-10FF-D1A062ED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are attempting to create a one stop solution for quick and decisive health services. Using modern technologies such as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HTML,CSS,Figma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and JS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send users location to all nearby hospitals during an emergency and provide video call with certified professionals to assess the situation and provide users with adequate help.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also help users to book appointments during nonemergency situations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Users can also collect donations from other users for their needs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BB960C-2EAA-5395-15C3-4B315488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134725"/>
            <a:ext cx="6172200" cy="2579025"/>
          </a:xfrm>
        </p:spPr>
      </p:pic>
    </p:spTree>
    <p:extLst>
      <p:ext uri="{BB962C8B-B14F-4D97-AF65-F5344CB8AC3E}">
        <p14:creationId xmlns:p14="http://schemas.microsoft.com/office/powerpoint/2010/main" val="15007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1716-B074-A2F7-EF01-4FA457A5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Solving India’s decades old healthcare infrastructure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98CD4-7CB5-AE28-4B10-5C1BBDF0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There are 17 deaths on Indian roads every day. In most of these cases delayed first response was a decisive factor in their survival. Our help will help first response teams to reach victims significantly faster thanks to our 1 step emergency services.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Our app also helps rural Indians with lack of developed hospitals to receive remote consultancy from certified professionals and that too at minimal costs.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India also has a huge misinformation problem. Our sites provides free articles to help educate the masses.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728226-82EC-6A55-ECFC-56733CCC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94139"/>
            <a:ext cx="6014185" cy="34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69E0-B03E-29F4-E24F-540065EA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Primary Demographic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A38B-F154-F620-8E9E-94FFA55B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Our app helps all kinds of people who have any sort of medical emergency.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It especially helps rural Indians who lack information and resources about healthcare.</a:t>
            </a:r>
          </a:p>
        </p:txBody>
      </p:sp>
      <p:pic>
        <p:nvPicPr>
          <p:cNvPr id="6" name="Content Placeholder 5" descr="A picture containing text, miller&#10;&#10;Description automatically generated">
            <a:extLst>
              <a:ext uri="{FF2B5EF4-FFF2-40B4-BE49-F238E27FC236}">
                <a16:creationId xmlns:a16="http://schemas.microsoft.com/office/drawing/2014/main" id="{E2D06ACA-77F8-825D-AFAA-19CAF4022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427917"/>
            <a:ext cx="6014185" cy="40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8345-2C48-FDBE-538E-D1998E97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Application of our idea towards the 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5B63-920A-4A65-3FF0-84C6181E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Our site helps increase the life expectancy of the patient by reducing the time that it takes an ambulance to reach the spot.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It helps in reducing the time taken by hospitals in formalities and thus help the doctors get ready quickly.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latin typeface="Bahnschrift Condensed" panose="020B0502040204020203" pitchFamily="34" charset="0"/>
              </a:rPr>
              <a:t>#EverySecondMatters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9FA67-F960-AFE5-AE7E-0785BCD52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4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9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278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epeigon</vt:lpstr>
      <vt:lpstr>What is epeigon?</vt:lpstr>
      <vt:lpstr>Solving India’s decades old healthcare infrastructure problem</vt:lpstr>
      <vt:lpstr>Primary Demographic</vt:lpstr>
      <vt:lpstr>Application of our idea towards the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Epegion</dc:title>
  <dc:creator>divij</dc:creator>
  <cp:lastModifiedBy>divij</cp:lastModifiedBy>
  <cp:revision>2</cp:revision>
  <dcterms:created xsi:type="dcterms:W3CDTF">2022-08-05T17:48:48Z</dcterms:created>
  <dcterms:modified xsi:type="dcterms:W3CDTF">2022-08-05T19:37:43Z</dcterms:modified>
</cp:coreProperties>
</file>